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93" r:id="rId1"/>
  </p:sldMasterIdLst>
  <p:sldIdLst>
    <p:sldId id="342" r:id="rId2"/>
    <p:sldId id="319" r:id="rId3"/>
    <p:sldId id="337" r:id="rId4"/>
    <p:sldId id="339" r:id="rId5"/>
    <p:sldId id="341" r:id="rId6"/>
    <p:sldId id="330" r:id="rId7"/>
    <p:sldId id="320" r:id="rId8"/>
    <p:sldId id="321" r:id="rId9"/>
    <p:sldId id="322" r:id="rId10"/>
    <p:sldId id="323" r:id="rId11"/>
    <p:sldId id="324" r:id="rId12"/>
    <p:sldId id="325" r:id="rId13"/>
    <p:sldId id="326" r:id="rId14"/>
    <p:sldId id="327" r:id="rId15"/>
    <p:sldId id="328" r:id="rId16"/>
    <p:sldId id="343" r:id="rId17"/>
    <p:sldId id="344" r:id="rId18"/>
    <p:sldId id="329" r:id="rId19"/>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1616"/>
    <a:srgbClr val="E7A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2" autoAdjust="0"/>
    <p:restoredTop sz="94640" autoAdjust="0"/>
  </p:normalViewPr>
  <p:slideViewPr>
    <p:cSldViewPr>
      <p:cViewPr varScale="1">
        <p:scale>
          <a:sx n="69" d="100"/>
          <a:sy n="69" d="100"/>
        </p:scale>
        <p:origin x="1416" y="72"/>
      </p:cViewPr>
      <p:guideLst>
        <p:guide orient="horz" pos="2160"/>
        <p:guide pos="2880"/>
      </p:guideLst>
    </p:cSldViewPr>
  </p:slideViewPr>
  <p:outlineViewPr>
    <p:cViewPr>
      <p:scale>
        <a:sx n="33" d="100"/>
        <a:sy n="33" d="100"/>
      </p:scale>
      <p:origin x="42" y="259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image" Target="../media/image13.png"/><Relationship Id="rId5" Type="http://schemas.openxmlformats.org/officeDocument/2006/relationships/image" Target="../media/image17.png"/><Relationship Id="rId4" Type="http://schemas.openxmlformats.org/officeDocument/2006/relationships/image" Target="../media/image16.png"/></Relationships>
</file>

<file path=ppt/diagrams/_rels/drawing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image" Target="../media/image13.png"/><Relationship Id="rId5" Type="http://schemas.openxmlformats.org/officeDocument/2006/relationships/image" Target="../media/image17.png"/><Relationship Id="rId4" Type="http://schemas.openxmlformats.org/officeDocument/2006/relationships/image" Target="../media/image1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43D809-90C8-406D-98F3-BD0B62B03D45}" type="doc">
      <dgm:prSet loTypeId="urn:microsoft.com/office/officeart/2005/8/layout/hProcess9" loCatId="process" qsTypeId="urn:microsoft.com/office/officeart/2005/8/quickstyle/simple1" qsCatId="simple" csTypeId="urn:microsoft.com/office/officeart/2005/8/colors/accent1_2" csCatId="accent1" phldr="1"/>
      <dgm:spPr/>
    </dgm:pt>
    <dgm:pt modelId="{BA6644C2-CAC0-482D-8932-B4E80CFD6755}">
      <dgm:prSet phldrT="[Text]"/>
      <dgm:spPr/>
      <dgm:t>
        <a:bodyPr/>
        <a:lstStyle/>
        <a:p>
          <a:r>
            <a:rPr lang="en-US" dirty="0"/>
            <a:t>Reaction</a:t>
          </a:r>
        </a:p>
      </dgm:t>
    </dgm:pt>
    <dgm:pt modelId="{718D4939-2765-4F96-92B3-81D7A439B509}" type="parTrans" cxnId="{C58E29DB-134F-4566-92F6-00EA549061E1}">
      <dgm:prSet/>
      <dgm:spPr/>
      <dgm:t>
        <a:bodyPr/>
        <a:lstStyle/>
        <a:p>
          <a:endParaRPr lang="en-US"/>
        </a:p>
      </dgm:t>
    </dgm:pt>
    <dgm:pt modelId="{7140342E-2296-44E9-A8A3-60C46C142DD9}" type="sibTrans" cxnId="{C58E29DB-134F-4566-92F6-00EA549061E1}">
      <dgm:prSet/>
      <dgm:spPr/>
      <dgm:t>
        <a:bodyPr/>
        <a:lstStyle/>
        <a:p>
          <a:endParaRPr lang="en-US"/>
        </a:p>
      </dgm:t>
    </dgm:pt>
    <dgm:pt modelId="{47B120D5-3105-461A-B91C-9D4B8073BE00}">
      <dgm:prSet phldrT="[Text]"/>
      <dgm:spPr/>
      <dgm:t>
        <a:bodyPr/>
        <a:lstStyle/>
        <a:p>
          <a:r>
            <a:rPr lang="en-US" dirty="0"/>
            <a:t>Intelligence collection analysis and sharing</a:t>
          </a:r>
        </a:p>
      </dgm:t>
    </dgm:pt>
    <dgm:pt modelId="{5C69135C-9516-4B8B-9FCB-DD9041046354}" type="parTrans" cxnId="{DAF499C3-D605-4924-8B8B-425425AF8DC0}">
      <dgm:prSet/>
      <dgm:spPr/>
      <dgm:t>
        <a:bodyPr/>
        <a:lstStyle/>
        <a:p>
          <a:endParaRPr lang="en-US"/>
        </a:p>
      </dgm:t>
    </dgm:pt>
    <dgm:pt modelId="{7BB3F6D3-6979-4650-97AD-E76149362636}" type="sibTrans" cxnId="{DAF499C3-D605-4924-8B8B-425425AF8DC0}">
      <dgm:prSet/>
      <dgm:spPr/>
      <dgm:t>
        <a:bodyPr/>
        <a:lstStyle/>
        <a:p>
          <a:endParaRPr lang="en-US"/>
        </a:p>
      </dgm:t>
    </dgm:pt>
    <dgm:pt modelId="{DDD9CEFF-212A-4FC7-827C-FB1EB51B67EC}">
      <dgm:prSet phldrT="[Text]"/>
      <dgm:spPr/>
      <dgm:t>
        <a:bodyPr/>
        <a:lstStyle/>
        <a:p>
          <a:r>
            <a:rPr lang="en-US" dirty="0"/>
            <a:t>Prevention</a:t>
          </a:r>
        </a:p>
      </dgm:t>
    </dgm:pt>
    <dgm:pt modelId="{CCAB28A1-A9CE-4227-B4FF-69DC2D201A2F}" type="parTrans" cxnId="{03B02833-67F4-4BF0-83D5-900D21FD5A26}">
      <dgm:prSet/>
      <dgm:spPr/>
      <dgm:t>
        <a:bodyPr/>
        <a:lstStyle/>
        <a:p>
          <a:endParaRPr lang="en-US"/>
        </a:p>
      </dgm:t>
    </dgm:pt>
    <dgm:pt modelId="{A81A882E-D790-4477-81AD-4D73D86BF90E}" type="sibTrans" cxnId="{03B02833-67F4-4BF0-83D5-900D21FD5A26}">
      <dgm:prSet/>
      <dgm:spPr/>
      <dgm:t>
        <a:bodyPr/>
        <a:lstStyle/>
        <a:p>
          <a:endParaRPr lang="en-US"/>
        </a:p>
      </dgm:t>
    </dgm:pt>
    <dgm:pt modelId="{736CF14A-10B1-4377-910F-89A620492F3B}" type="pres">
      <dgm:prSet presAssocID="{D643D809-90C8-406D-98F3-BD0B62B03D45}" presName="CompostProcess" presStyleCnt="0">
        <dgm:presLayoutVars>
          <dgm:dir/>
          <dgm:resizeHandles val="exact"/>
        </dgm:presLayoutVars>
      </dgm:prSet>
      <dgm:spPr/>
    </dgm:pt>
    <dgm:pt modelId="{0D8387FF-81A8-4FA7-BC00-041CB8DFD17A}" type="pres">
      <dgm:prSet presAssocID="{D643D809-90C8-406D-98F3-BD0B62B03D45}" presName="arrow" presStyleLbl="bgShp" presStyleIdx="0" presStyleCnt="1" custLinFactNeighborY="-23"/>
      <dgm:spPr/>
    </dgm:pt>
    <dgm:pt modelId="{72D92C6B-31F7-426A-93DA-46F751FF8CD7}" type="pres">
      <dgm:prSet presAssocID="{D643D809-90C8-406D-98F3-BD0B62B03D45}" presName="linearProcess" presStyleCnt="0"/>
      <dgm:spPr/>
    </dgm:pt>
    <dgm:pt modelId="{42BF6EA0-488F-4DA8-BCBD-D91AF9A79A67}" type="pres">
      <dgm:prSet presAssocID="{BA6644C2-CAC0-482D-8932-B4E80CFD6755}" presName="textNode" presStyleLbl="node1" presStyleIdx="0" presStyleCnt="3">
        <dgm:presLayoutVars>
          <dgm:bulletEnabled val="1"/>
        </dgm:presLayoutVars>
      </dgm:prSet>
      <dgm:spPr/>
      <dgm:t>
        <a:bodyPr/>
        <a:lstStyle/>
        <a:p>
          <a:endParaRPr lang="en-US"/>
        </a:p>
      </dgm:t>
    </dgm:pt>
    <dgm:pt modelId="{EB2A9516-5EFA-4851-BF90-4419FDB8B775}" type="pres">
      <dgm:prSet presAssocID="{7140342E-2296-44E9-A8A3-60C46C142DD9}" presName="sibTrans" presStyleCnt="0"/>
      <dgm:spPr/>
    </dgm:pt>
    <dgm:pt modelId="{5CD642F4-1FC9-4656-B88F-313E085F6649}" type="pres">
      <dgm:prSet presAssocID="{47B120D5-3105-461A-B91C-9D4B8073BE00}" presName="textNode" presStyleLbl="node1" presStyleIdx="1" presStyleCnt="3">
        <dgm:presLayoutVars>
          <dgm:bulletEnabled val="1"/>
        </dgm:presLayoutVars>
      </dgm:prSet>
      <dgm:spPr/>
      <dgm:t>
        <a:bodyPr/>
        <a:lstStyle/>
        <a:p>
          <a:endParaRPr lang="en-US"/>
        </a:p>
      </dgm:t>
    </dgm:pt>
    <dgm:pt modelId="{5CDA2533-BDE1-4B16-A7CB-4E4641E33F7F}" type="pres">
      <dgm:prSet presAssocID="{7BB3F6D3-6979-4650-97AD-E76149362636}" presName="sibTrans" presStyleCnt="0"/>
      <dgm:spPr/>
    </dgm:pt>
    <dgm:pt modelId="{5364B5C8-557F-4118-BF05-ACD4012B035D}" type="pres">
      <dgm:prSet presAssocID="{DDD9CEFF-212A-4FC7-827C-FB1EB51B67EC}" presName="textNode" presStyleLbl="node1" presStyleIdx="2" presStyleCnt="3">
        <dgm:presLayoutVars>
          <dgm:bulletEnabled val="1"/>
        </dgm:presLayoutVars>
      </dgm:prSet>
      <dgm:spPr/>
      <dgm:t>
        <a:bodyPr/>
        <a:lstStyle/>
        <a:p>
          <a:endParaRPr lang="en-US"/>
        </a:p>
      </dgm:t>
    </dgm:pt>
  </dgm:ptLst>
  <dgm:cxnLst>
    <dgm:cxn modelId="{DAF499C3-D605-4924-8B8B-425425AF8DC0}" srcId="{D643D809-90C8-406D-98F3-BD0B62B03D45}" destId="{47B120D5-3105-461A-B91C-9D4B8073BE00}" srcOrd="1" destOrd="0" parTransId="{5C69135C-9516-4B8B-9FCB-DD9041046354}" sibTransId="{7BB3F6D3-6979-4650-97AD-E76149362636}"/>
    <dgm:cxn modelId="{5E8E2E4F-09EC-4E24-9D20-2A447A2CF82C}" type="presOf" srcId="{DDD9CEFF-212A-4FC7-827C-FB1EB51B67EC}" destId="{5364B5C8-557F-4118-BF05-ACD4012B035D}" srcOrd="0" destOrd="0" presId="urn:microsoft.com/office/officeart/2005/8/layout/hProcess9"/>
    <dgm:cxn modelId="{74290434-FBAB-42AF-96C4-57D9907621F5}" type="presOf" srcId="{D643D809-90C8-406D-98F3-BD0B62B03D45}" destId="{736CF14A-10B1-4377-910F-89A620492F3B}" srcOrd="0" destOrd="0" presId="urn:microsoft.com/office/officeart/2005/8/layout/hProcess9"/>
    <dgm:cxn modelId="{0F87D2CF-7BDB-4324-A040-11441365D114}" type="presOf" srcId="{BA6644C2-CAC0-482D-8932-B4E80CFD6755}" destId="{42BF6EA0-488F-4DA8-BCBD-D91AF9A79A67}" srcOrd="0" destOrd="0" presId="urn:microsoft.com/office/officeart/2005/8/layout/hProcess9"/>
    <dgm:cxn modelId="{03B02833-67F4-4BF0-83D5-900D21FD5A26}" srcId="{D643D809-90C8-406D-98F3-BD0B62B03D45}" destId="{DDD9CEFF-212A-4FC7-827C-FB1EB51B67EC}" srcOrd="2" destOrd="0" parTransId="{CCAB28A1-A9CE-4227-B4FF-69DC2D201A2F}" sibTransId="{A81A882E-D790-4477-81AD-4D73D86BF90E}"/>
    <dgm:cxn modelId="{C58E29DB-134F-4566-92F6-00EA549061E1}" srcId="{D643D809-90C8-406D-98F3-BD0B62B03D45}" destId="{BA6644C2-CAC0-482D-8932-B4E80CFD6755}" srcOrd="0" destOrd="0" parTransId="{718D4939-2765-4F96-92B3-81D7A439B509}" sibTransId="{7140342E-2296-44E9-A8A3-60C46C142DD9}"/>
    <dgm:cxn modelId="{A10DFE0B-0403-4960-8602-F3E3C80A9E3A}" type="presOf" srcId="{47B120D5-3105-461A-B91C-9D4B8073BE00}" destId="{5CD642F4-1FC9-4656-B88F-313E085F6649}" srcOrd="0" destOrd="0" presId="urn:microsoft.com/office/officeart/2005/8/layout/hProcess9"/>
    <dgm:cxn modelId="{FB1BB739-22BE-496A-8802-572873132EE6}" type="presParOf" srcId="{736CF14A-10B1-4377-910F-89A620492F3B}" destId="{0D8387FF-81A8-4FA7-BC00-041CB8DFD17A}" srcOrd="0" destOrd="0" presId="urn:microsoft.com/office/officeart/2005/8/layout/hProcess9"/>
    <dgm:cxn modelId="{D13C7464-41DA-4A4C-8EBA-34015E1F8C4B}" type="presParOf" srcId="{736CF14A-10B1-4377-910F-89A620492F3B}" destId="{72D92C6B-31F7-426A-93DA-46F751FF8CD7}" srcOrd="1" destOrd="0" presId="urn:microsoft.com/office/officeart/2005/8/layout/hProcess9"/>
    <dgm:cxn modelId="{0BC43E0C-5EED-4FCD-BE94-CB5EBE7A2E0A}" type="presParOf" srcId="{72D92C6B-31F7-426A-93DA-46F751FF8CD7}" destId="{42BF6EA0-488F-4DA8-BCBD-D91AF9A79A67}" srcOrd="0" destOrd="0" presId="urn:microsoft.com/office/officeart/2005/8/layout/hProcess9"/>
    <dgm:cxn modelId="{BD142644-0FCB-485F-908B-50289E73A375}" type="presParOf" srcId="{72D92C6B-31F7-426A-93DA-46F751FF8CD7}" destId="{EB2A9516-5EFA-4851-BF90-4419FDB8B775}" srcOrd="1" destOrd="0" presId="urn:microsoft.com/office/officeart/2005/8/layout/hProcess9"/>
    <dgm:cxn modelId="{C06CA7B1-0CC2-4FFF-8E88-8606989F4177}" type="presParOf" srcId="{72D92C6B-31F7-426A-93DA-46F751FF8CD7}" destId="{5CD642F4-1FC9-4656-B88F-313E085F6649}" srcOrd="2" destOrd="0" presId="urn:microsoft.com/office/officeart/2005/8/layout/hProcess9"/>
    <dgm:cxn modelId="{97A1D3E5-603E-4FD3-8074-43C7BA44B3D0}" type="presParOf" srcId="{72D92C6B-31F7-426A-93DA-46F751FF8CD7}" destId="{5CDA2533-BDE1-4B16-A7CB-4E4641E33F7F}" srcOrd="3" destOrd="0" presId="urn:microsoft.com/office/officeart/2005/8/layout/hProcess9"/>
    <dgm:cxn modelId="{13E3240D-88D3-40D5-B41C-F0DC7DA89110}" type="presParOf" srcId="{72D92C6B-31F7-426A-93DA-46F751FF8CD7}" destId="{5364B5C8-557F-4118-BF05-ACD4012B035D}"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E4AA52A-8584-452E-8998-346DF1CD2176}" type="doc">
      <dgm:prSet loTypeId="urn:microsoft.com/office/officeart/2005/8/layout/vList3" loCatId="list" qsTypeId="urn:microsoft.com/office/officeart/2005/8/quickstyle/simple1" qsCatId="simple" csTypeId="urn:microsoft.com/office/officeart/2005/8/colors/accent1_2" csCatId="accent1" phldr="1"/>
      <dgm:spPr/>
    </dgm:pt>
    <dgm:pt modelId="{58455651-9124-4A80-BB88-AF94327C4A08}" type="pres">
      <dgm:prSet presAssocID="{6E4AA52A-8584-452E-8998-346DF1CD2176}" presName="linearFlow" presStyleCnt="0">
        <dgm:presLayoutVars>
          <dgm:dir/>
          <dgm:resizeHandles val="exact"/>
        </dgm:presLayoutVars>
      </dgm:prSet>
      <dgm:spPr/>
    </dgm:pt>
  </dgm:ptLst>
  <dgm:cxnLst>
    <dgm:cxn modelId="{F7233D53-2CD7-4092-B1A4-C64FA022402D}" type="presOf" srcId="{6E4AA52A-8584-452E-8998-346DF1CD2176}" destId="{58455651-9124-4A80-BB88-AF94327C4A08}" srcOrd="0"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3E28354-4E7A-457F-B96E-4DD006D6DAC1}" type="doc">
      <dgm:prSet loTypeId="urn:microsoft.com/office/officeart/2005/8/layout/hProcess4" loCatId="process" qsTypeId="urn:microsoft.com/office/officeart/2005/8/quickstyle/simple4" qsCatId="simple" csTypeId="urn:microsoft.com/office/officeart/2005/8/colors/accent1_2" csCatId="accent1" phldr="1"/>
      <dgm:spPr/>
      <dgm:t>
        <a:bodyPr/>
        <a:lstStyle/>
        <a:p>
          <a:endParaRPr lang="en-US"/>
        </a:p>
      </dgm:t>
    </dgm:pt>
    <dgm:pt modelId="{77D5BCC2-306D-4A1D-86DF-59F07DF6443D}">
      <dgm:prSet phldrT="[Text]"/>
      <dgm:spPr/>
      <dgm:t>
        <a:bodyPr/>
        <a:lstStyle/>
        <a:p>
          <a:r>
            <a:rPr lang="en-US" dirty="0"/>
            <a:t>FFP</a:t>
          </a:r>
        </a:p>
      </dgm:t>
    </dgm:pt>
    <dgm:pt modelId="{5A6FB142-3415-4D95-9F06-173BDC0B2385}" type="parTrans" cxnId="{FDE86AD2-9665-4772-95DF-C98722B5FCBB}">
      <dgm:prSet/>
      <dgm:spPr/>
      <dgm:t>
        <a:bodyPr/>
        <a:lstStyle/>
        <a:p>
          <a:endParaRPr lang="en-US"/>
        </a:p>
      </dgm:t>
    </dgm:pt>
    <dgm:pt modelId="{449F4172-36B9-4B98-AE93-B2009C5ED02F}" type="sibTrans" cxnId="{FDE86AD2-9665-4772-95DF-C98722B5FCBB}">
      <dgm:prSet/>
      <dgm:spPr/>
      <dgm:t>
        <a:bodyPr/>
        <a:lstStyle/>
        <a:p>
          <a:endParaRPr lang="en-US"/>
        </a:p>
      </dgm:t>
    </dgm:pt>
    <dgm:pt modelId="{D7E67E1D-4942-49AA-90A9-E791C4A0F645}">
      <dgm:prSet phldrT="[Text]"/>
      <dgm:spPr/>
      <dgm:t>
        <a:bodyPr/>
        <a:lstStyle/>
        <a:p>
          <a:r>
            <a:rPr lang="en-US" dirty="0"/>
            <a:t>Intelligence Product</a:t>
          </a:r>
        </a:p>
      </dgm:t>
    </dgm:pt>
    <dgm:pt modelId="{BB886E0A-FEBF-49B1-89F5-10445C00CCD5}" type="parTrans" cxnId="{3077F986-A4C8-4A70-94E2-4CD6271E2194}">
      <dgm:prSet/>
      <dgm:spPr/>
      <dgm:t>
        <a:bodyPr/>
        <a:lstStyle/>
        <a:p>
          <a:endParaRPr lang="en-US"/>
        </a:p>
      </dgm:t>
    </dgm:pt>
    <dgm:pt modelId="{33ECBC34-FA5F-4B4E-A86A-52D1EFB5BD33}" type="sibTrans" cxnId="{3077F986-A4C8-4A70-94E2-4CD6271E2194}">
      <dgm:prSet/>
      <dgm:spPr/>
      <dgm:t>
        <a:bodyPr/>
        <a:lstStyle/>
        <a:p>
          <a:endParaRPr lang="en-US"/>
        </a:p>
      </dgm:t>
    </dgm:pt>
    <dgm:pt modelId="{6CDE8596-ACBF-40E5-BA3F-0431D4A3F5D7}">
      <dgm:prSet phldrT="[Text]"/>
      <dgm:spPr/>
      <dgm:t>
        <a:bodyPr/>
        <a:lstStyle/>
        <a:p>
          <a:r>
            <a:rPr lang="en-US" dirty="0"/>
            <a:t>DIA</a:t>
          </a:r>
        </a:p>
      </dgm:t>
    </dgm:pt>
    <dgm:pt modelId="{7440C0D1-FFD4-4EED-8E80-4059B6EA64BA}" type="parTrans" cxnId="{780F289E-822E-461F-BEF6-37D969362C70}">
      <dgm:prSet/>
      <dgm:spPr/>
      <dgm:t>
        <a:bodyPr/>
        <a:lstStyle/>
        <a:p>
          <a:endParaRPr lang="en-US"/>
        </a:p>
      </dgm:t>
    </dgm:pt>
    <dgm:pt modelId="{296096A8-097E-4B58-8167-F5683A257724}" type="sibTrans" cxnId="{780F289E-822E-461F-BEF6-37D969362C70}">
      <dgm:prSet/>
      <dgm:spPr/>
      <dgm:t>
        <a:bodyPr/>
        <a:lstStyle/>
        <a:p>
          <a:endParaRPr lang="en-US"/>
        </a:p>
      </dgm:t>
    </dgm:pt>
    <dgm:pt modelId="{CAAD2E82-77B8-42F6-B964-B4A182E3A6B6}">
      <dgm:prSet phldrT="[Text]"/>
      <dgm:spPr/>
      <dgm:t>
        <a:bodyPr/>
        <a:lstStyle/>
        <a:p>
          <a:r>
            <a:rPr lang="en-US" dirty="0"/>
            <a:t>Quality check</a:t>
          </a:r>
        </a:p>
      </dgm:t>
    </dgm:pt>
    <dgm:pt modelId="{907F1361-7E72-4670-9631-93E5CCE79A08}" type="parTrans" cxnId="{DFBE425D-6C8B-4E7B-8585-1E6B0386ECB1}">
      <dgm:prSet/>
      <dgm:spPr/>
      <dgm:t>
        <a:bodyPr/>
        <a:lstStyle/>
        <a:p>
          <a:endParaRPr lang="en-US"/>
        </a:p>
      </dgm:t>
    </dgm:pt>
    <dgm:pt modelId="{17F20818-7D62-4984-8928-AFAE86CA2341}" type="sibTrans" cxnId="{DFBE425D-6C8B-4E7B-8585-1E6B0386ECB1}">
      <dgm:prSet/>
      <dgm:spPr/>
      <dgm:t>
        <a:bodyPr/>
        <a:lstStyle/>
        <a:p>
          <a:endParaRPr lang="en-US"/>
        </a:p>
      </dgm:t>
    </dgm:pt>
    <dgm:pt modelId="{E7AD2846-BAF3-45EA-A6FB-13DADB9A25B8}">
      <dgm:prSet phldrT="[Text]"/>
      <dgm:spPr/>
      <dgm:t>
        <a:bodyPr/>
        <a:lstStyle/>
        <a:p>
          <a:r>
            <a:rPr lang="en-US" dirty="0"/>
            <a:t>Handling Information</a:t>
          </a:r>
        </a:p>
      </dgm:t>
    </dgm:pt>
    <dgm:pt modelId="{CE37F490-F843-4A13-945A-E57DE2EC1ADB}" type="parTrans" cxnId="{877EDEF2-A503-435C-B9B4-E9202826C0C1}">
      <dgm:prSet/>
      <dgm:spPr/>
      <dgm:t>
        <a:bodyPr/>
        <a:lstStyle/>
        <a:p>
          <a:endParaRPr lang="en-US"/>
        </a:p>
      </dgm:t>
    </dgm:pt>
    <dgm:pt modelId="{1FD54808-DEFA-44CE-B21E-DFE3C8A05763}" type="sibTrans" cxnId="{877EDEF2-A503-435C-B9B4-E9202826C0C1}">
      <dgm:prSet/>
      <dgm:spPr/>
      <dgm:t>
        <a:bodyPr/>
        <a:lstStyle/>
        <a:p>
          <a:endParaRPr lang="en-US"/>
        </a:p>
      </dgm:t>
    </dgm:pt>
    <dgm:pt modelId="{60C9A4A0-C8DA-4434-AF25-4A6A1CD0503C}">
      <dgm:prSet phldrT="[Text]"/>
      <dgm:spPr/>
      <dgm:t>
        <a:bodyPr/>
        <a:lstStyle/>
        <a:p>
          <a:r>
            <a:rPr lang="en-US" dirty="0" smtClean="0"/>
            <a:t>INV/OPS</a:t>
          </a:r>
          <a:endParaRPr lang="en-US" dirty="0"/>
        </a:p>
      </dgm:t>
    </dgm:pt>
    <dgm:pt modelId="{BCA4D815-CBD3-43ED-907C-066A24CD741B}" type="parTrans" cxnId="{F6B54006-5E32-4A64-8CB6-735128F4EBE8}">
      <dgm:prSet/>
      <dgm:spPr/>
      <dgm:t>
        <a:bodyPr/>
        <a:lstStyle/>
        <a:p>
          <a:endParaRPr lang="en-US"/>
        </a:p>
      </dgm:t>
    </dgm:pt>
    <dgm:pt modelId="{6AD8F512-EBB7-424B-B7A0-839C3B3E5578}" type="sibTrans" cxnId="{F6B54006-5E32-4A64-8CB6-735128F4EBE8}">
      <dgm:prSet/>
      <dgm:spPr/>
      <dgm:t>
        <a:bodyPr/>
        <a:lstStyle/>
        <a:p>
          <a:endParaRPr lang="en-US"/>
        </a:p>
      </dgm:t>
    </dgm:pt>
    <dgm:pt modelId="{E1E26E56-2939-4753-80C3-BD305F6124F1}">
      <dgm:prSet phldrT="[Text]"/>
      <dgm:spPr/>
      <dgm:t>
        <a:bodyPr/>
        <a:lstStyle/>
        <a:p>
          <a:pPr marL="171450" indent="0" defTabSz="844550">
            <a:lnSpc>
              <a:spcPct val="90000"/>
            </a:lnSpc>
            <a:spcBef>
              <a:spcPct val="0"/>
            </a:spcBef>
            <a:spcAft>
              <a:spcPct val="15000"/>
            </a:spcAft>
            <a:buNone/>
          </a:pPr>
          <a:endParaRPr lang="en-US" dirty="0"/>
        </a:p>
      </dgm:t>
    </dgm:pt>
    <dgm:pt modelId="{A444F260-9215-47E7-9484-2960903F02CC}" type="parTrans" cxnId="{3955DA02-AAC7-4794-A464-42CEF49E7A2B}">
      <dgm:prSet/>
      <dgm:spPr/>
      <dgm:t>
        <a:bodyPr/>
        <a:lstStyle/>
        <a:p>
          <a:endParaRPr lang="en-US"/>
        </a:p>
      </dgm:t>
    </dgm:pt>
    <dgm:pt modelId="{746BBE70-D557-465D-8725-F7E188B4859A}" type="sibTrans" cxnId="{3955DA02-AAC7-4794-A464-42CEF49E7A2B}">
      <dgm:prSet/>
      <dgm:spPr/>
      <dgm:t>
        <a:bodyPr/>
        <a:lstStyle/>
        <a:p>
          <a:endParaRPr lang="en-US"/>
        </a:p>
      </dgm:t>
    </dgm:pt>
    <dgm:pt modelId="{E955BBC0-845B-4F2A-B13C-1ECE89FC86A6}">
      <dgm:prSet phldrT="[Tex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t>Investigations</a:t>
          </a:r>
          <a:endParaRPr lang="en-US" dirty="0"/>
        </a:p>
      </dgm:t>
    </dgm:pt>
    <dgm:pt modelId="{62BD2981-9F3F-450E-8EFB-790CFABEFD29}" type="parTrans" cxnId="{BB5AFCCC-80A1-4771-9E49-AE26EAE02223}">
      <dgm:prSet/>
      <dgm:spPr/>
      <dgm:t>
        <a:bodyPr/>
        <a:lstStyle/>
        <a:p>
          <a:endParaRPr lang="en-US"/>
        </a:p>
      </dgm:t>
    </dgm:pt>
    <dgm:pt modelId="{FD279C93-5053-4D10-866E-AEA03DECC66F}" type="sibTrans" cxnId="{BB5AFCCC-80A1-4771-9E49-AE26EAE02223}">
      <dgm:prSet/>
      <dgm:spPr/>
      <dgm:t>
        <a:bodyPr/>
        <a:lstStyle/>
        <a:p>
          <a:endParaRPr lang="en-US"/>
        </a:p>
      </dgm:t>
    </dgm:pt>
    <dgm:pt modelId="{F0525CE1-4A21-4DBC-967A-D30E00DC4233}">
      <dgm:prSet phldrT="[Tex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t>Operations</a:t>
          </a:r>
        </a:p>
        <a:p>
          <a:pPr marL="0" marR="0" indent="0" defTabSz="914400" eaLnBrk="1" fontAlgn="auto" latinLnBrk="0" hangingPunct="1">
            <a:lnSpc>
              <a:spcPct val="100000"/>
            </a:lnSpc>
            <a:spcBef>
              <a:spcPts val="0"/>
            </a:spcBef>
            <a:spcAft>
              <a:spcPts val="0"/>
            </a:spcAft>
            <a:buClrTx/>
            <a:buSzTx/>
            <a:buFontTx/>
            <a:buNone/>
            <a:tabLst/>
            <a:defRPr/>
          </a:pPr>
          <a:endParaRPr lang="en-US" dirty="0"/>
        </a:p>
      </dgm:t>
    </dgm:pt>
    <dgm:pt modelId="{85B9B27E-792F-4294-AC88-E7EDD6C857C1}" type="parTrans" cxnId="{9B2851C0-5F23-40D3-9446-FBC8C9B41A30}">
      <dgm:prSet/>
      <dgm:spPr/>
      <dgm:t>
        <a:bodyPr/>
        <a:lstStyle/>
        <a:p>
          <a:endParaRPr lang="en-US"/>
        </a:p>
      </dgm:t>
    </dgm:pt>
    <dgm:pt modelId="{868FBF9C-DB07-46D8-8103-1D29C178D190}" type="sibTrans" cxnId="{9B2851C0-5F23-40D3-9446-FBC8C9B41A30}">
      <dgm:prSet/>
      <dgm:spPr/>
      <dgm:t>
        <a:bodyPr/>
        <a:lstStyle/>
        <a:p>
          <a:endParaRPr lang="en-US"/>
        </a:p>
      </dgm:t>
    </dgm:pt>
    <dgm:pt modelId="{0291D8AA-BC3B-42EC-92A5-49EAAE8C8F85}" type="pres">
      <dgm:prSet presAssocID="{53E28354-4E7A-457F-B96E-4DD006D6DAC1}" presName="Name0" presStyleCnt="0">
        <dgm:presLayoutVars>
          <dgm:dir/>
          <dgm:animLvl val="lvl"/>
          <dgm:resizeHandles val="exact"/>
        </dgm:presLayoutVars>
      </dgm:prSet>
      <dgm:spPr/>
      <dgm:t>
        <a:bodyPr/>
        <a:lstStyle/>
        <a:p>
          <a:endParaRPr lang="en-US"/>
        </a:p>
      </dgm:t>
    </dgm:pt>
    <dgm:pt modelId="{44273FA8-4A14-4DB0-AEA6-0C1E4AC9CBFF}" type="pres">
      <dgm:prSet presAssocID="{53E28354-4E7A-457F-B96E-4DD006D6DAC1}" presName="tSp" presStyleCnt="0"/>
      <dgm:spPr/>
      <dgm:t>
        <a:bodyPr/>
        <a:lstStyle/>
        <a:p>
          <a:endParaRPr lang="en-US"/>
        </a:p>
      </dgm:t>
    </dgm:pt>
    <dgm:pt modelId="{EBD2C6E3-56FA-418E-A2C7-02E241D4D39B}" type="pres">
      <dgm:prSet presAssocID="{53E28354-4E7A-457F-B96E-4DD006D6DAC1}" presName="bSp" presStyleCnt="0"/>
      <dgm:spPr/>
      <dgm:t>
        <a:bodyPr/>
        <a:lstStyle/>
        <a:p>
          <a:endParaRPr lang="en-US"/>
        </a:p>
      </dgm:t>
    </dgm:pt>
    <dgm:pt modelId="{B8FD7B53-0EE2-4B85-AFC1-1C3035384F25}" type="pres">
      <dgm:prSet presAssocID="{53E28354-4E7A-457F-B96E-4DD006D6DAC1}" presName="process" presStyleCnt="0"/>
      <dgm:spPr/>
      <dgm:t>
        <a:bodyPr/>
        <a:lstStyle/>
        <a:p>
          <a:endParaRPr lang="en-US"/>
        </a:p>
      </dgm:t>
    </dgm:pt>
    <dgm:pt modelId="{65A9C29A-8C63-477F-817A-63C3756F2D83}" type="pres">
      <dgm:prSet presAssocID="{77D5BCC2-306D-4A1D-86DF-59F07DF6443D}" presName="composite1" presStyleCnt="0"/>
      <dgm:spPr/>
      <dgm:t>
        <a:bodyPr/>
        <a:lstStyle/>
        <a:p>
          <a:endParaRPr lang="en-US"/>
        </a:p>
      </dgm:t>
    </dgm:pt>
    <dgm:pt modelId="{9A9909D3-FA1C-4951-8F81-EEBAA8013A68}" type="pres">
      <dgm:prSet presAssocID="{77D5BCC2-306D-4A1D-86DF-59F07DF6443D}" presName="dummyNode1" presStyleLbl="node1" presStyleIdx="0" presStyleCnt="3"/>
      <dgm:spPr/>
      <dgm:t>
        <a:bodyPr/>
        <a:lstStyle/>
        <a:p>
          <a:endParaRPr lang="en-US"/>
        </a:p>
      </dgm:t>
    </dgm:pt>
    <dgm:pt modelId="{ADFDF742-DD66-400D-B375-EF6DF30E33AB}" type="pres">
      <dgm:prSet presAssocID="{77D5BCC2-306D-4A1D-86DF-59F07DF6443D}" presName="childNode1" presStyleLbl="bgAcc1" presStyleIdx="0" presStyleCnt="3">
        <dgm:presLayoutVars>
          <dgm:bulletEnabled val="1"/>
        </dgm:presLayoutVars>
      </dgm:prSet>
      <dgm:spPr/>
      <dgm:t>
        <a:bodyPr/>
        <a:lstStyle/>
        <a:p>
          <a:endParaRPr lang="en-US"/>
        </a:p>
      </dgm:t>
    </dgm:pt>
    <dgm:pt modelId="{EA922E97-FAC9-416E-B485-2B4E575F2E4C}" type="pres">
      <dgm:prSet presAssocID="{77D5BCC2-306D-4A1D-86DF-59F07DF6443D}" presName="childNode1tx" presStyleLbl="bgAcc1" presStyleIdx="0" presStyleCnt="3">
        <dgm:presLayoutVars>
          <dgm:bulletEnabled val="1"/>
        </dgm:presLayoutVars>
      </dgm:prSet>
      <dgm:spPr/>
      <dgm:t>
        <a:bodyPr/>
        <a:lstStyle/>
        <a:p>
          <a:endParaRPr lang="en-US"/>
        </a:p>
      </dgm:t>
    </dgm:pt>
    <dgm:pt modelId="{957F457A-8C80-40AC-9FF1-D57383FD3553}" type="pres">
      <dgm:prSet presAssocID="{77D5BCC2-306D-4A1D-86DF-59F07DF6443D}" presName="parentNode1" presStyleLbl="node1" presStyleIdx="0" presStyleCnt="3">
        <dgm:presLayoutVars>
          <dgm:chMax val="1"/>
          <dgm:bulletEnabled val="1"/>
        </dgm:presLayoutVars>
      </dgm:prSet>
      <dgm:spPr/>
      <dgm:t>
        <a:bodyPr/>
        <a:lstStyle/>
        <a:p>
          <a:endParaRPr lang="en-US"/>
        </a:p>
      </dgm:t>
    </dgm:pt>
    <dgm:pt modelId="{A0DFB1B4-1AD7-4D02-8980-604482CF3FB2}" type="pres">
      <dgm:prSet presAssocID="{77D5BCC2-306D-4A1D-86DF-59F07DF6443D}" presName="connSite1" presStyleCnt="0"/>
      <dgm:spPr/>
      <dgm:t>
        <a:bodyPr/>
        <a:lstStyle/>
        <a:p>
          <a:endParaRPr lang="en-US"/>
        </a:p>
      </dgm:t>
    </dgm:pt>
    <dgm:pt modelId="{A7A1DF07-56CD-4830-A080-921592292FC7}" type="pres">
      <dgm:prSet presAssocID="{449F4172-36B9-4B98-AE93-B2009C5ED02F}" presName="Name9" presStyleLbl="sibTrans2D1" presStyleIdx="0" presStyleCnt="2" custLinFactNeighborX="-2544" custLinFactNeighborY="-17008"/>
      <dgm:spPr/>
      <dgm:t>
        <a:bodyPr/>
        <a:lstStyle/>
        <a:p>
          <a:endParaRPr lang="en-US"/>
        </a:p>
      </dgm:t>
    </dgm:pt>
    <dgm:pt modelId="{DE1C3D74-C064-451B-AC2E-18D513A89139}" type="pres">
      <dgm:prSet presAssocID="{6CDE8596-ACBF-40E5-BA3F-0431D4A3F5D7}" presName="composite2" presStyleCnt="0"/>
      <dgm:spPr/>
      <dgm:t>
        <a:bodyPr/>
        <a:lstStyle/>
        <a:p>
          <a:endParaRPr lang="en-US"/>
        </a:p>
      </dgm:t>
    </dgm:pt>
    <dgm:pt modelId="{654518C6-32C7-47EE-8F87-747114A9A8DE}" type="pres">
      <dgm:prSet presAssocID="{6CDE8596-ACBF-40E5-BA3F-0431D4A3F5D7}" presName="dummyNode2" presStyleLbl="node1" presStyleIdx="0" presStyleCnt="3"/>
      <dgm:spPr/>
      <dgm:t>
        <a:bodyPr/>
        <a:lstStyle/>
        <a:p>
          <a:endParaRPr lang="en-US"/>
        </a:p>
      </dgm:t>
    </dgm:pt>
    <dgm:pt modelId="{ABF68239-E617-468C-B01F-9C5C1870F869}" type="pres">
      <dgm:prSet presAssocID="{6CDE8596-ACBF-40E5-BA3F-0431D4A3F5D7}" presName="childNode2" presStyleLbl="bgAcc1" presStyleIdx="1" presStyleCnt="3" custLinFactNeighborX="1195" custLinFactNeighborY="-3942">
        <dgm:presLayoutVars>
          <dgm:bulletEnabled val="1"/>
        </dgm:presLayoutVars>
      </dgm:prSet>
      <dgm:spPr/>
      <dgm:t>
        <a:bodyPr/>
        <a:lstStyle/>
        <a:p>
          <a:endParaRPr lang="en-US"/>
        </a:p>
      </dgm:t>
    </dgm:pt>
    <dgm:pt modelId="{6D609E07-3FAA-4D95-A07A-F223616D66C0}" type="pres">
      <dgm:prSet presAssocID="{6CDE8596-ACBF-40E5-BA3F-0431D4A3F5D7}" presName="childNode2tx" presStyleLbl="bgAcc1" presStyleIdx="1" presStyleCnt="3">
        <dgm:presLayoutVars>
          <dgm:bulletEnabled val="1"/>
        </dgm:presLayoutVars>
      </dgm:prSet>
      <dgm:spPr/>
      <dgm:t>
        <a:bodyPr/>
        <a:lstStyle/>
        <a:p>
          <a:endParaRPr lang="en-US"/>
        </a:p>
      </dgm:t>
    </dgm:pt>
    <dgm:pt modelId="{EFDCB999-D201-43E8-B69F-0486D1F1CF0F}" type="pres">
      <dgm:prSet presAssocID="{6CDE8596-ACBF-40E5-BA3F-0431D4A3F5D7}" presName="parentNode2" presStyleLbl="node1" presStyleIdx="1" presStyleCnt="3">
        <dgm:presLayoutVars>
          <dgm:chMax val="0"/>
          <dgm:bulletEnabled val="1"/>
        </dgm:presLayoutVars>
      </dgm:prSet>
      <dgm:spPr/>
      <dgm:t>
        <a:bodyPr/>
        <a:lstStyle/>
        <a:p>
          <a:endParaRPr lang="en-US"/>
        </a:p>
      </dgm:t>
    </dgm:pt>
    <dgm:pt modelId="{71AD14EB-B650-4E53-BE69-CE2E8C5B0D84}" type="pres">
      <dgm:prSet presAssocID="{6CDE8596-ACBF-40E5-BA3F-0431D4A3F5D7}" presName="connSite2" presStyleCnt="0"/>
      <dgm:spPr/>
      <dgm:t>
        <a:bodyPr/>
        <a:lstStyle/>
        <a:p>
          <a:endParaRPr lang="en-US"/>
        </a:p>
      </dgm:t>
    </dgm:pt>
    <dgm:pt modelId="{09575E07-BE46-4B71-B394-01B573C628BD}" type="pres">
      <dgm:prSet presAssocID="{296096A8-097E-4B58-8167-F5683A257724}" presName="Name18" presStyleLbl="sibTrans2D1" presStyleIdx="1" presStyleCnt="2" custLinFactNeighborX="9127" custLinFactNeighborY="66"/>
      <dgm:spPr/>
      <dgm:t>
        <a:bodyPr/>
        <a:lstStyle/>
        <a:p>
          <a:endParaRPr lang="en-US"/>
        </a:p>
      </dgm:t>
    </dgm:pt>
    <dgm:pt modelId="{A7B9E283-D020-4282-B32B-48893C3AFAB9}" type="pres">
      <dgm:prSet presAssocID="{60C9A4A0-C8DA-4434-AF25-4A6A1CD0503C}" presName="composite1" presStyleCnt="0"/>
      <dgm:spPr/>
      <dgm:t>
        <a:bodyPr/>
        <a:lstStyle/>
        <a:p>
          <a:endParaRPr lang="en-US"/>
        </a:p>
      </dgm:t>
    </dgm:pt>
    <dgm:pt modelId="{C27BD819-8B93-4054-BD98-577D76FB3165}" type="pres">
      <dgm:prSet presAssocID="{60C9A4A0-C8DA-4434-AF25-4A6A1CD0503C}" presName="dummyNode1" presStyleLbl="node1" presStyleIdx="1" presStyleCnt="3"/>
      <dgm:spPr/>
      <dgm:t>
        <a:bodyPr/>
        <a:lstStyle/>
        <a:p>
          <a:endParaRPr lang="en-US"/>
        </a:p>
      </dgm:t>
    </dgm:pt>
    <dgm:pt modelId="{656481EA-8710-4D99-8467-665116EA6ABA}" type="pres">
      <dgm:prSet presAssocID="{60C9A4A0-C8DA-4434-AF25-4A6A1CD0503C}" presName="childNode1" presStyleLbl="bgAcc1" presStyleIdx="2" presStyleCnt="3">
        <dgm:presLayoutVars>
          <dgm:bulletEnabled val="1"/>
        </dgm:presLayoutVars>
      </dgm:prSet>
      <dgm:spPr/>
      <dgm:t>
        <a:bodyPr/>
        <a:lstStyle/>
        <a:p>
          <a:endParaRPr lang="en-US"/>
        </a:p>
      </dgm:t>
    </dgm:pt>
    <dgm:pt modelId="{0795B32C-E552-49D5-A25D-67B99579F7D2}" type="pres">
      <dgm:prSet presAssocID="{60C9A4A0-C8DA-4434-AF25-4A6A1CD0503C}" presName="childNode1tx" presStyleLbl="bgAcc1" presStyleIdx="2" presStyleCnt="3">
        <dgm:presLayoutVars>
          <dgm:bulletEnabled val="1"/>
        </dgm:presLayoutVars>
      </dgm:prSet>
      <dgm:spPr/>
      <dgm:t>
        <a:bodyPr/>
        <a:lstStyle/>
        <a:p>
          <a:endParaRPr lang="en-US"/>
        </a:p>
      </dgm:t>
    </dgm:pt>
    <dgm:pt modelId="{CF9822E3-7057-4450-9B94-B8E34EA62723}" type="pres">
      <dgm:prSet presAssocID="{60C9A4A0-C8DA-4434-AF25-4A6A1CD0503C}" presName="parentNode1" presStyleLbl="node1" presStyleIdx="2" presStyleCnt="3">
        <dgm:presLayoutVars>
          <dgm:chMax val="1"/>
          <dgm:bulletEnabled val="1"/>
        </dgm:presLayoutVars>
      </dgm:prSet>
      <dgm:spPr/>
      <dgm:t>
        <a:bodyPr/>
        <a:lstStyle/>
        <a:p>
          <a:endParaRPr lang="en-US"/>
        </a:p>
      </dgm:t>
    </dgm:pt>
    <dgm:pt modelId="{A13F3E0B-870D-4CD9-B464-C1C2DB447B6F}" type="pres">
      <dgm:prSet presAssocID="{60C9A4A0-C8DA-4434-AF25-4A6A1CD0503C}" presName="connSite1" presStyleCnt="0"/>
      <dgm:spPr/>
      <dgm:t>
        <a:bodyPr/>
        <a:lstStyle/>
        <a:p>
          <a:endParaRPr lang="en-US"/>
        </a:p>
      </dgm:t>
    </dgm:pt>
  </dgm:ptLst>
  <dgm:cxnLst>
    <dgm:cxn modelId="{8EDF1230-44EB-42A6-B3C1-230445833B09}" type="presOf" srcId="{53E28354-4E7A-457F-B96E-4DD006D6DAC1}" destId="{0291D8AA-BC3B-42EC-92A5-49EAAE8C8F85}" srcOrd="0" destOrd="0" presId="urn:microsoft.com/office/officeart/2005/8/layout/hProcess4"/>
    <dgm:cxn modelId="{50D19B44-81C8-46C9-A465-FCD1E187E18F}" type="presOf" srcId="{D7E67E1D-4942-49AA-90A9-E791C4A0F645}" destId="{ADFDF742-DD66-400D-B375-EF6DF30E33AB}" srcOrd="0" destOrd="0" presId="urn:microsoft.com/office/officeart/2005/8/layout/hProcess4"/>
    <dgm:cxn modelId="{B2FD65C5-BCCE-43E7-83B4-FDB3526F4664}" type="presOf" srcId="{D7E67E1D-4942-49AA-90A9-E791C4A0F645}" destId="{EA922E97-FAC9-416E-B485-2B4E575F2E4C}" srcOrd="1" destOrd="0" presId="urn:microsoft.com/office/officeart/2005/8/layout/hProcess4"/>
    <dgm:cxn modelId="{6F113F23-8D46-49E9-B019-8AF87D1EEBDE}" type="presOf" srcId="{449F4172-36B9-4B98-AE93-B2009C5ED02F}" destId="{A7A1DF07-56CD-4830-A080-921592292FC7}" srcOrd="0" destOrd="0" presId="urn:microsoft.com/office/officeart/2005/8/layout/hProcess4"/>
    <dgm:cxn modelId="{BB5AFCCC-80A1-4771-9E49-AE26EAE02223}" srcId="{60C9A4A0-C8DA-4434-AF25-4A6A1CD0503C}" destId="{E955BBC0-845B-4F2A-B13C-1ECE89FC86A6}" srcOrd="1" destOrd="0" parTransId="{62BD2981-9F3F-450E-8EFB-790CFABEFD29}" sibTransId="{FD279C93-5053-4D10-866E-AEA03DECC66F}"/>
    <dgm:cxn modelId="{9B2851C0-5F23-40D3-9446-FBC8C9B41A30}" srcId="{60C9A4A0-C8DA-4434-AF25-4A6A1CD0503C}" destId="{F0525CE1-4A21-4DBC-967A-D30E00DC4233}" srcOrd="2" destOrd="0" parTransId="{85B9B27E-792F-4294-AC88-E7EDD6C857C1}" sibTransId="{868FBF9C-DB07-46D8-8103-1D29C178D190}"/>
    <dgm:cxn modelId="{780F289E-822E-461F-BEF6-37D969362C70}" srcId="{53E28354-4E7A-457F-B96E-4DD006D6DAC1}" destId="{6CDE8596-ACBF-40E5-BA3F-0431D4A3F5D7}" srcOrd="1" destOrd="0" parTransId="{7440C0D1-FFD4-4EED-8E80-4059B6EA64BA}" sibTransId="{296096A8-097E-4B58-8167-F5683A257724}"/>
    <dgm:cxn modelId="{A6660DEF-B792-4847-832D-5AEA2E2F5E7C}" type="presOf" srcId="{E1E26E56-2939-4753-80C3-BD305F6124F1}" destId="{656481EA-8710-4D99-8467-665116EA6ABA}" srcOrd="0" destOrd="0" presId="urn:microsoft.com/office/officeart/2005/8/layout/hProcess4"/>
    <dgm:cxn modelId="{5D67C7A5-7481-44CA-87E4-FB48DC6E41C1}" type="presOf" srcId="{60C9A4A0-C8DA-4434-AF25-4A6A1CD0503C}" destId="{CF9822E3-7057-4450-9B94-B8E34EA62723}" srcOrd="0" destOrd="0" presId="urn:microsoft.com/office/officeart/2005/8/layout/hProcess4"/>
    <dgm:cxn modelId="{3955DA02-AAC7-4794-A464-42CEF49E7A2B}" srcId="{60C9A4A0-C8DA-4434-AF25-4A6A1CD0503C}" destId="{E1E26E56-2939-4753-80C3-BD305F6124F1}" srcOrd="0" destOrd="0" parTransId="{A444F260-9215-47E7-9484-2960903F02CC}" sibTransId="{746BBE70-D557-465D-8725-F7E188B4859A}"/>
    <dgm:cxn modelId="{F6E839D5-37FC-4E7A-B217-139858CF0591}" type="presOf" srcId="{E7AD2846-BAF3-45EA-A6FB-13DADB9A25B8}" destId="{ABF68239-E617-468C-B01F-9C5C1870F869}" srcOrd="0" destOrd="1" presId="urn:microsoft.com/office/officeart/2005/8/layout/hProcess4"/>
    <dgm:cxn modelId="{2A3BC3A9-8437-4BC0-ABAE-87562020395A}" type="presOf" srcId="{77D5BCC2-306D-4A1D-86DF-59F07DF6443D}" destId="{957F457A-8C80-40AC-9FF1-D57383FD3553}" srcOrd="0" destOrd="0" presId="urn:microsoft.com/office/officeart/2005/8/layout/hProcess4"/>
    <dgm:cxn modelId="{F687B2CA-BDF1-45A2-AD12-D3888C206EDB}" type="presOf" srcId="{6CDE8596-ACBF-40E5-BA3F-0431D4A3F5D7}" destId="{EFDCB999-D201-43E8-B69F-0486D1F1CF0F}" srcOrd="0" destOrd="0" presId="urn:microsoft.com/office/officeart/2005/8/layout/hProcess4"/>
    <dgm:cxn modelId="{6AAF72E9-ABD5-495C-9171-52E3D9613C83}" type="presOf" srcId="{CAAD2E82-77B8-42F6-B964-B4A182E3A6B6}" destId="{6D609E07-3FAA-4D95-A07A-F223616D66C0}" srcOrd="1" destOrd="0" presId="urn:microsoft.com/office/officeart/2005/8/layout/hProcess4"/>
    <dgm:cxn modelId="{AC43FE9D-C656-4F94-82BB-70D67678C699}" type="presOf" srcId="{296096A8-097E-4B58-8167-F5683A257724}" destId="{09575E07-BE46-4B71-B394-01B573C628BD}" srcOrd="0" destOrd="0" presId="urn:microsoft.com/office/officeart/2005/8/layout/hProcess4"/>
    <dgm:cxn modelId="{F6B54006-5E32-4A64-8CB6-735128F4EBE8}" srcId="{53E28354-4E7A-457F-B96E-4DD006D6DAC1}" destId="{60C9A4A0-C8DA-4434-AF25-4A6A1CD0503C}" srcOrd="2" destOrd="0" parTransId="{BCA4D815-CBD3-43ED-907C-066A24CD741B}" sibTransId="{6AD8F512-EBB7-424B-B7A0-839C3B3E5578}"/>
    <dgm:cxn modelId="{877EDEF2-A503-435C-B9B4-E9202826C0C1}" srcId="{6CDE8596-ACBF-40E5-BA3F-0431D4A3F5D7}" destId="{E7AD2846-BAF3-45EA-A6FB-13DADB9A25B8}" srcOrd="1" destOrd="0" parTransId="{CE37F490-F843-4A13-945A-E57DE2EC1ADB}" sibTransId="{1FD54808-DEFA-44CE-B21E-DFE3C8A05763}"/>
    <dgm:cxn modelId="{DFBE425D-6C8B-4E7B-8585-1E6B0386ECB1}" srcId="{6CDE8596-ACBF-40E5-BA3F-0431D4A3F5D7}" destId="{CAAD2E82-77B8-42F6-B964-B4A182E3A6B6}" srcOrd="0" destOrd="0" parTransId="{907F1361-7E72-4670-9631-93E5CCE79A08}" sibTransId="{17F20818-7D62-4984-8928-AFAE86CA2341}"/>
    <dgm:cxn modelId="{FDE86AD2-9665-4772-95DF-C98722B5FCBB}" srcId="{53E28354-4E7A-457F-B96E-4DD006D6DAC1}" destId="{77D5BCC2-306D-4A1D-86DF-59F07DF6443D}" srcOrd="0" destOrd="0" parTransId="{5A6FB142-3415-4D95-9F06-173BDC0B2385}" sibTransId="{449F4172-36B9-4B98-AE93-B2009C5ED02F}"/>
    <dgm:cxn modelId="{6261D06E-C1F5-4521-8889-232A5AC0F286}" type="presOf" srcId="{E1E26E56-2939-4753-80C3-BD305F6124F1}" destId="{0795B32C-E552-49D5-A25D-67B99579F7D2}" srcOrd="1" destOrd="0" presId="urn:microsoft.com/office/officeart/2005/8/layout/hProcess4"/>
    <dgm:cxn modelId="{DA62AD34-E04F-40C2-B615-145BFE84B1CF}" type="presOf" srcId="{F0525CE1-4A21-4DBC-967A-D30E00DC4233}" destId="{656481EA-8710-4D99-8467-665116EA6ABA}" srcOrd="0" destOrd="2" presId="urn:microsoft.com/office/officeart/2005/8/layout/hProcess4"/>
    <dgm:cxn modelId="{518D3143-B547-44AA-AD28-9D1ADE3B5D52}" type="presOf" srcId="{CAAD2E82-77B8-42F6-B964-B4A182E3A6B6}" destId="{ABF68239-E617-468C-B01F-9C5C1870F869}" srcOrd="0" destOrd="0" presId="urn:microsoft.com/office/officeart/2005/8/layout/hProcess4"/>
    <dgm:cxn modelId="{D73A7232-23D0-4F47-BA2F-DD94C8DA19FC}" type="presOf" srcId="{E955BBC0-845B-4F2A-B13C-1ECE89FC86A6}" destId="{656481EA-8710-4D99-8467-665116EA6ABA}" srcOrd="0" destOrd="1" presId="urn:microsoft.com/office/officeart/2005/8/layout/hProcess4"/>
    <dgm:cxn modelId="{AE82C46B-4046-4ADF-9657-C6594CAC4FAC}" type="presOf" srcId="{E7AD2846-BAF3-45EA-A6FB-13DADB9A25B8}" destId="{6D609E07-3FAA-4D95-A07A-F223616D66C0}" srcOrd="1" destOrd="1" presId="urn:microsoft.com/office/officeart/2005/8/layout/hProcess4"/>
    <dgm:cxn modelId="{2F115E3A-189E-4094-A78B-BB7C2CD380C5}" type="presOf" srcId="{F0525CE1-4A21-4DBC-967A-D30E00DC4233}" destId="{0795B32C-E552-49D5-A25D-67B99579F7D2}" srcOrd="1" destOrd="2" presId="urn:microsoft.com/office/officeart/2005/8/layout/hProcess4"/>
    <dgm:cxn modelId="{3F25DBA1-3909-47C7-905B-2C5C4C40D2F8}" type="presOf" srcId="{E955BBC0-845B-4F2A-B13C-1ECE89FC86A6}" destId="{0795B32C-E552-49D5-A25D-67B99579F7D2}" srcOrd="1" destOrd="1" presId="urn:microsoft.com/office/officeart/2005/8/layout/hProcess4"/>
    <dgm:cxn modelId="{3077F986-A4C8-4A70-94E2-4CD6271E2194}" srcId="{77D5BCC2-306D-4A1D-86DF-59F07DF6443D}" destId="{D7E67E1D-4942-49AA-90A9-E791C4A0F645}" srcOrd="0" destOrd="0" parTransId="{BB886E0A-FEBF-49B1-89F5-10445C00CCD5}" sibTransId="{33ECBC34-FA5F-4B4E-A86A-52D1EFB5BD33}"/>
    <dgm:cxn modelId="{03D74F03-C7D5-4093-88C2-DE5B04C47945}" type="presParOf" srcId="{0291D8AA-BC3B-42EC-92A5-49EAAE8C8F85}" destId="{44273FA8-4A14-4DB0-AEA6-0C1E4AC9CBFF}" srcOrd="0" destOrd="0" presId="urn:microsoft.com/office/officeart/2005/8/layout/hProcess4"/>
    <dgm:cxn modelId="{B564BE7D-960C-40F4-8535-1DAE3331D3FE}" type="presParOf" srcId="{0291D8AA-BC3B-42EC-92A5-49EAAE8C8F85}" destId="{EBD2C6E3-56FA-418E-A2C7-02E241D4D39B}" srcOrd="1" destOrd="0" presId="urn:microsoft.com/office/officeart/2005/8/layout/hProcess4"/>
    <dgm:cxn modelId="{F5F7E47F-F2BB-4F18-A479-555BA0CA57BC}" type="presParOf" srcId="{0291D8AA-BC3B-42EC-92A5-49EAAE8C8F85}" destId="{B8FD7B53-0EE2-4B85-AFC1-1C3035384F25}" srcOrd="2" destOrd="0" presId="urn:microsoft.com/office/officeart/2005/8/layout/hProcess4"/>
    <dgm:cxn modelId="{DBBC6402-DD33-400A-80DE-CD6507CAAF58}" type="presParOf" srcId="{B8FD7B53-0EE2-4B85-AFC1-1C3035384F25}" destId="{65A9C29A-8C63-477F-817A-63C3756F2D83}" srcOrd="0" destOrd="0" presId="urn:microsoft.com/office/officeart/2005/8/layout/hProcess4"/>
    <dgm:cxn modelId="{D1CC798B-FAA9-426B-B9CF-54DF528889B3}" type="presParOf" srcId="{65A9C29A-8C63-477F-817A-63C3756F2D83}" destId="{9A9909D3-FA1C-4951-8F81-EEBAA8013A68}" srcOrd="0" destOrd="0" presId="urn:microsoft.com/office/officeart/2005/8/layout/hProcess4"/>
    <dgm:cxn modelId="{8E0D1B7A-15CC-46CD-BB0F-4B1C2EFDB65A}" type="presParOf" srcId="{65A9C29A-8C63-477F-817A-63C3756F2D83}" destId="{ADFDF742-DD66-400D-B375-EF6DF30E33AB}" srcOrd="1" destOrd="0" presId="urn:microsoft.com/office/officeart/2005/8/layout/hProcess4"/>
    <dgm:cxn modelId="{88E7F949-6142-477E-A067-1FC4846CE9D6}" type="presParOf" srcId="{65A9C29A-8C63-477F-817A-63C3756F2D83}" destId="{EA922E97-FAC9-416E-B485-2B4E575F2E4C}" srcOrd="2" destOrd="0" presId="urn:microsoft.com/office/officeart/2005/8/layout/hProcess4"/>
    <dgm:cxn modelId="{4BAA207A-99FE-49AB-9C45-EE852CF1DE0B}" type="presParOf" srcId="{65A9C29A-8C63-477F-817A-63C3756F2D83}" destId="{957F457A-8C80-40AC-9FF1-D57383FD3553}" srcOrd="3" destOrd="0" presId="urn:microsoft.com/office/officeart/2005/8/layout/hProcess4"/>
    <dgm:cxn modelId="{4A7D83D4-F861-43AE-82DF-7C4EED0F935C}" type="presParOf" srcId="{65A9C29A-8C63-477F-817A-63C3756F2D83}" destId="{A0DFB1B4-1AD7-4D02-8980-604482CF3FB2}" srcOrd="4" destOrd="0" presId="urn:microsoft.com/office/officeart/2005/8/layout/hProcess4"/>
    <dgm:cxn modelId="{296C3E04-CE23-4171-9FAF-7D00568E1CC7}" type="presParOf" srcId="{B8FD7B53-0EE2-4B85-AFC1-1C3035384F25}" destId="{A7A1DF07-56CD-4830-A080-921592292FC7}" srcOrd="1" destOrd="0" presId="urn:microsoft.com/office/officeart/2005/8/layout/hProcess4"/>
    <dgm:cxn modelId="{763B425A-5FE3-4681-AC86-31A5A042649A}" type="presParOf" srcId="{B8FD7B53-0EE2-4B85-AFC1-1C3035384F25}" destId="{DE1C3D74-C064-451B-AC2E-18D513A89139}" srcOrd="2" destOrd="0" presId="urn:microsoft.com/office/officeart/2005/8/layout/hProcess4"/>
    <dgm:cxn modelId="{8B37A53C-6BF5-4DBE-A79E-E3CFAEE07522}" type="presParOf" srcId="{DE1C3D74-C064-451B-AC2E-18D513A89139}" destId="{654518C6-32C7-47EE-8F87-747114A9A8DE}" srcOrd="0" destOrd="0" presId="urn:microsoft.com/office/officeart/2005/8/layout/hProcess4"/>
    <dgm:cxn modelId="{304E56AB-FDD0-405E-A907-982CF01AB14F}" type="presParOf" srcId="{DE1C3D74-C064-451B-AC2E-18D513A89139}" destId="{ABF68239-E617-468C-B01F-9C5C1870F869}" srcOrd="1" destOrd="0" presId="urn:microsoft.com/office/officeart/2005/8/layout/hProcess4"/>
    <dgm:cxn modelId="{8D79F3A0-6354-49D2-9B67-D69670CCAE30}" type="presParOf" srcId="{DE1C3D74-C064-451B-AC2E-18D513A89139}" destId="{6D609E07-3FAA-4D95-A07A-F223616D66C0}" srcOrd="2" destOrd="0" presId="urn:microsoft.com/office/officeart/2005/8/layout/hProcess4"/>
    <dgm:cxn modelId="{8BE4DB8A-6354-459F-A897-CD7F1256F3E8}" type="presParOf" srcId="{DE1C3D74-C064-451B-AC2E-18D513A89139}" destId="{EFDCB999-D201-43E8-B69F-0486D1F1CF0F}" srcOrd="3" destOrd="0" presId="urn:microsoft.com/office/officeart/2005/8/layout/hProcess4"/>
    <dgm:cxn modelId="{B87F3DF3-FD68-48D6-BDD5-1F6716A6AB0F}" type="presParOf" srcId="{DE1C3D74-C064-451B-AC2E-18D513A89139}" destId="{71AD14EB-B650-4E53-BE69-CE2E8C5B0D84}" srcOrd="4" destOrd="0" presId="urn:microsoft.com/office/officeart/2005/8/layout/hProcess4"/>
    <dgm:cxn modelId="{BF138DFC-D805-4333-9C70-DE622DACDBE4}" type="presParOf" srcId="{B8FD7B53-0EE2-4B85-AFC1-1C3035384F25}" destId="{09575E07-BE46-4B71-B394-01B573C628BD}" srcOrd="3" destOrd="0" presId="urn:microsoft.com/office/officeart/2005/8/layout/hProcess4"/>
    <dgm:cxn modelId="{EEFD8718-F55E-4FA8-BC82-81B1164C25E1}" type="presParOf" srcId="{B8FD7B53-0EE2-4B85-AFC1-1C3035384F25}" destId="{A7B9E283-D020-4282-B32B-48893C3AFAB9}" srcOrd="4" destOrd="0" presId="urn:microsoft.com/office/officeart/2005/8/layout/hProcess4"/>
    <dgm:cxn modelId="{DBB8673C-50E5-4F6A-A23C-E2C102F9F099}" type="presParOf" srcId="{A7B9E283-D020-4282-B32B-48893C3AFAB9}" destId="{C27BD819-8B93-4054-BD98-577D76FB3165}" srcOrd="0" destOrd="0" presId="urn:microsoft.com/office/officeart/2005/8/layout/hProcess4"/>
    <dgm:cxn modelId="{83B2FDC5-0F8B-4839-8E2A-9ED921E3E43E}" type="presParOf" srcId="{A7B9E283-D020-4282-B32B-48893C3AFAB9}" destId="{656481EA-8710-4D99-8467-665116EA6ABA}" srcOrd="1" destOrd="0" presId="urn:microsoft.com/office/officeart/2005/8/layout/hProcess4"/>
    <dgm:cxn modelId="{C40CC980-8DFA-43E0-9866-444336A611BB}" type="presParOf" srcId="{A7B9E283-D020-4282-B32B-48893C3AFAB9}" destId="{0795B32C-E552-49D5-A25D-67B99579F7D2}" srcOrd="2" destOrd="0" presId="urn:microsoft.com/office/officeart/2005/8/layout/hProcess4"/>
    <dgm:cxn modelId="{F7432030-66BF-4AD2-B987-D1077B98D42D}" type="presParOf" srcId="{A7B9E283-D020-4282-B32B-48893C3AFAB9}" destId="{CF9822E3-7057-4450-9B94-B8E34EA62723}" srcOrd="3" destOrd="0" presId="urn:microsoft.com/office/officeart/2005/8/layout/hProcess4"/>
    <dgm:cxn modelId="{DFB4EA2F-C10A-46B4-A558-CA6BE0577843}" type="presParOf" srcId="{A7B9E283-D020-4282-B32B-48893C3AFAB9}" destId="{A13F3E0B-870D-4CD9-B464-C1C2DB447B6F}" srcOrd="4" destOrd="0" presId="urn:microsoft.com/office/officeart/2005/8/layout/hProcess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E4AA52A-8584-452E-8998-346DF1CD2176}" type="doc">
      <dgm:prSet loTypeId="urn:microsoft.com/office/officeart/2005/8/layout/vList3" loCatId="list" qsTypeId="urn:microsoft.com/office/officeart/2005/8/quickstyle/simple1" qsCatId="simple" csTypeId="urn:microsoft.com/office/officeart/2005/8/colors/accent1_2" csCatId="accent1" phldr="1"/>
      <dgm:spPr/>
    </dgm:pt>
    <dgm:pt modelId="{2BBE75D3-FD76-4524-A411-7A55E70B3A7F}">
      <dgm:prSet phldrT="[Text]"/>
      <dgm:spPr/>
      <dgm:t>
        <a:bodyPr/>
        <a:lstStyle/>
        <a:p>
          <a:r>
            <a:rPr lang="en-US" dirty="0"/>
            <a:t>Subject profile</a:t>
          </a:r>
        </a:p>
      </dgm:t>
    </dgm:pt>
    <dgm:pt modelId="{9626BFAC-5F90-4D8C-BED3-607DC9A4B97D}" type="parTrans" cxnId="{47A6519B-8966-44B2-ADF9-8FD58E90E4A6}">
      <dgm:prSet/>
      <dgm:spPr/>
      <dgm:t>
        <a:bodyPr/>
        <a:lstStyle/>
        <a:p>
          <a:endParaRPr lang="en-US"/>
        </a:p>
      </dgm:t>
    </dgm:pt>
    <dgm:pt modelId="{333428BC-C4DF-4D67-A37E-FBEC6963F6A4}" type="sibTrans" cxnId="{47A6519B-8966-44B2-ADF9-8FD58E90E4A6}">
      <dgm:prSet/>
      <dgm:spPr/>
      <dgm:t>
        <a:bodyPr/>
        <a:lstStyle/>
        <a:p>
          <a:endParaRPr lang="en-US"/>
        </a:p>
      </dgm:t>
    </dgm:pt>
    <dgm:pt modelId="{DF28588F-5BD7-4621-9BA8-DB5EE1215148}">
      <dgm:prSet phldrT="[Text]"/>
      <dgm:spPr/>
      <dgm:t>
        <a:bodyPr/>
        <a:lstStyle/>
        <a:p>
          <a:r>
            <a:rPr lang="en-US" dirty="0"/>
            <a:t>Threat/Risk Assessment</a:t>
          </a:r>
        </a:p>
      </dgm:t>
    </dgm:pt>
    <dgm:pt modelId="{3BD04B13-0F68-40A6-8B15-BB1462A4D974}" type="parTrans" cxnId="{D73B2A45-0679-4975-B7CA-EE069DF10041}">
      <dgm:prSet/>
      <dgm:spPr/>
      <dgm:t>
        <a:bodyPr/>
        <a:lstStyle/>
        <a:p>
          <a:endParaRPr lang="en-US"/>
        </a:p>
      </dgm:t>
    </dgm:pt>
    <dgm:pt modelId="{23CD3E2F-4FE0-4D26-8562-BB838187C42D}" type="sibTrans" cxnId="{D73B2A45-0679-4975-B7CA-EE069DF10041}">
      <dgm:prSet/>
      <dgm:spPr/>
      <dgm:t>
        <a:bodyPr/>
        <a:lstStyle/>
        <a:p>
          <a:endParaRPr lang="en-US"/>
        </a:p>
      </dgm:t>
    </dgm:pt>
    <dgm:pt modelId="{F82CDED3-5D97-42F2-9F4A-A7FD4E056D40}">
      <dgm:prSet phldrT="[Text]"/>
      <dgm:spPr/>
      <dgm:t>
        <a:bodyPr/>
        <a:lstStyle/>
        <a:p>
          <a:r>
            <a:rPr lang="en-US" dirty="0"/>
            <a:t>Quarterly Reporting</a:t>
          </a:r>
        </a:p>
      </dgm:t>
    </dgm:pt>
    <dgm:pt modelId="{6D6F210E-E30D-4CD8-BAD8-58948E314052}" type="parTrans" cxnId="{9E841150-0C36-4445-B578-D8BD43C97D5D}">
      <dgm:prSet/>
      <dgm:spPr/>
      <dgm:t>
        <a:bodyPr/>
        <a:lstStyle/>
        <a:p>
          <a:endParaRPr lang="en-US"/>
        </a:p>
      </dgm:t>
    </dgm:pt>
    <dgm:pt modelId="{1C63DE4B-DDCA-4CF7-B399-4F70F1117125}" type="sibTrans" cxnId="{9E841150-0C36-4445-B578-D8BD43C97D5D}">
      <dgm:prSet/>
      <dgm:spPr/>
      <dgm:t>
        <a:bodyPr/>
        <a:lstStyle/>
        <a:p>
          <a:endParaRPr lang="en-US"/>
        </a:p>
      </dgm:t>
    </dgm:pt>
    <dgm:pt modelId="{34C69C1C-E37E-4203-9D51-B0C777F5E272}">
      <dgm:prSet/>
      <dgm:spPr/>
      <dgm:t>
        <a:bodyPr/>
        <a:lstStyle/>
        <a:p>
          <a:r>
            <a:rPr lang="en-US" dirty="0"/>
            <a:t>Intelligence Package</a:t>
          </a:r>
        </a:p>
      </dgm:t>
    </dgm:pt>
    <dgm:pt modelId="{4EB7DAA6-DCC0-4870-B56F-7496A0FA0508}" type="parTrans" cxnId="{53A9F5F4-47FD-4985-88B3-0A1AC293AA19}">
      <dgm:prSet/>
      <dgm:spPr/>
    </dgm:pt>
    <dgm:pt modelId="{F713F5A4-258A-4A05-94C0-A283BA743D00}" type="sibTrans" cxnId="{53A9F5F4-47FD-4985-88B3-0A1AC293AA19}">
      <dgm:prSet/>
      <dgm:spPr/>
    </dgm:pt>
    <dgm:pt modelId="{7CA86395-B906-43EC-AA7B-B79BF3E14559}">
      <dgm:prSet/>
      <dgm:spPr/>
      <dgm:t>
        <a:bodyPr/>
        <a:lstStyle/>
        <a:p>
          <a:r>
            <a:rPr lang="en-US" dirty="0"/>
            <a:t>Problem Profile</a:t>
          </a:r>
        </a:p>
      </dgm:t>
    </dgm:pt>
    <dgm:pt modelId="{613218E7-999C-4BC5-8096-CC5CB54D2FE3}" type="parTrans" cxnId="{D338F56F-3985-45B0-8F32-BAF7F7DFE241}">
      <dgm:prSet/>
      <dgm:spPr/>
    </dgm:pt>
    <dgm:pt modelId="{B4D52117-4DC1-426F-8809-1035171939D4}" type="sibTrans" cxnId="{D338F56F-3985-45B0-8F32-BAF7F7DFE241}">
      <dgm:prSet/>
      <dgm:spPr/>
    </dgm:pt>
    <dgm:pt modelId="{58455651-9124-4A80-BB88-AF94327C4A08}" type="pres">
      <dgm:prSet presAssocID="{6E4AA52A-8584-452E-8998-346DF1CD2176}" presName="linearFlow" presStyleCnt="0">
        <dgm:presLayoutVars>
          <dgm:dir/>
          <dgm:resizeHandles val="exact"/>
        </dgm:presLayoutVars>
      </dgm:prSet>
      <dgm:spPr/>
    </dgm:pt>
    <dgm:pt modelId="{187D09E0-A7BF-450E-9E68-57C7B88C3831}" type="pres">
      <dgm:prSet presAssocID="{34C69C1C-E37E-4203-9D51-B0C777F5E272}" presName="composite" presStyleCnt="0"/>
      <dgm:spPr/>
    </dgm:pt>
    <dgm:pt modelId="{73BAE77C-D901-4BA7-9128-C1076A0B840D}" type="pres">
      <dgm:prSet presAssocID="{34C69C1C-E37E-4203-9D51-B0C777F5E272}" presName="imgShp"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1E13A55F-5D39-471A-B865-D8EA9AFAE9B6}" type="pres">
      <dgm:prSet presAssocID="{34C69C1C-E37E-4203-9D51-B0C777F5E272}" presName="txShp" presStyleLbl="node1" presStyleIdx="0" presStyleCnt="5" custLinFactNeighborX="1446" custLinFactNeighborY="-2734">
        <dgm:presLayoutVars>
          <dgm:bulletEnabled val="1"/>
        </dgm:presLayoutVars>
      </dgm:prSet>
      <dgm:spPr/>
      <dgm:t>
        <a:bodyPr/>
        <a:lstStyle/>
        <a:p>
          <a:endParaRPr lang="en-US"/>
        </a:p>
      </dgm:t>
    </dgm:pt>
    <dgm:pt modelId="{7D08E3A4-CAA9-4B4A-BE17-53D5C9724E24}" type="pres">
      <dgm:prSet presAssocID="{F713F5A4-258A-4A05-94C0-A283BA743D00}" presName="spacing" presStyleCnt="0"/>
      <dgm:spPr/>
    </dgm:pt>
    <dgm:pt modelId="{61CCE927-3970-4B3C-9E50-7BBE09EA1D3A}" type="pres">
      <dgm:prSet presAssocID="{7CA86395-B906-43EC-AA7B-B79BF3E14559}" presName="composite" presStyleCnt="0"/>
      <dgm:spPr/>
    </dgm:pt>
    <dgm:pt modelId="{1CF466F1-03A0-42C9-ADBE-00B40642DEE4}" type="pres">
      <dgm:prSet presAssocID="{7CA86395-B906-43EC-AA7B-B79BF3E14559}" presName="imgShp" presStyleLbl="fgImgPlace1" presStyleIdx="1" presStyleCnt="5"/>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17000" b="-17000"/>
          </a:stretch>
        </a:blipFill>
      </dgm:spPr>
    </dgm:pt>
    <dgm:pt modelId="{D4E43EE6-719B-4ACF-BBDD-B65826CC5CB6}" type="pres">
      <dgm:prSet presAssocID="{7CA86395-B906-43EC-AA7B-B79BF3E14559}" presName="txShp" presStyleLbl="node1" presStyleIdx="1" presStyleCnt="5">
        <dgm:presLayoutVars>
          <dgm:bulletEnabled val="1"/>
        </dgm:presLayoutVars>
      </dgm:prSet>
      <dgm:spPr/>
      <dgm:t>
        <a:bodyPr/>
        <a:lstStyle/>
        <a:p>
          <a:endParaRPr lang="en-US"/>
        </a:p>
      </dgm:t>
    </dgm:pt>
    <dgm:pt modelId="{F222AA88-80A2-4665-B111-63E154062C55}" type="pres">
      <dgm:prSet presAssocID="{B4D52117-4DC1-426F-8809-1035171939D4}" presName="spacing" presStyleCnt="0"/>
      <dgm:spPr/>
    </dgm:pt>
    <dgm:pt modelId="{6ED57522-E05C-4BC1-A032-DF01D2E75079}" type="pres">
      <dgm:prSet presAssocID="{2BBE75D3-FD76-4524-A411-7A55E70B3A7F}" presName="composite" presStyleCnt="0"/>
      <dgm:spPr/>
    </dgm:pt>
    <dgm:pt modelId="{EADA2390-5858-43A8-9C13-2761711F0AF0}" type="pres">
      <dgm:prSet presAssocID="{2BBE75D3-FD76-4524-A411-7A55E70B3A7F}" presName="imgShp" presStyleLbl="fgImgPlace1" presStyleIdx="2" presStyleCnt="5" custLinFactNeighborX="2734" custLinFactNeighborY="2734"/>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t="-20000" b="-20000"/>
          </a:stretch>
        </a:blipFill>
      </dgm:spPr>
    </dgm:pt>
    <dgm:pt modelId="{074D0CEB-3992-4660-AABE-D8C36244F055}" type="pres">
      <dgm:prSet presAssocID="{2BBE75D3-FD76-4524-A411-7A55E70B3A7F}" presName="txShp" presStyleLbl="node1" presStyleIdx="2" presStyleCnt="5">
        <dgm:presLayoutVars>
          <dgm:bulletEnabled val="1"/>
        </dgm:presLayoutVars>
      </dgm:prSet>
      <dgm:spPr/>
      <dgm:t>
        <a:bodyPr/>
        <a:lstStyle/>
        <a:p>
          <a:endParaRPr lang="en-US"/>
        </a:p>
      </dgm:t>
    </dgm:pt>
    <dgm:pt modelId="{96735F8A-0260-4563-8723-0A815FA1D85D}" type="pres">
      <dgm:prSet presAssocID="{333428BC-C4DF-4D67-A37E-FBEC6963F6A4}" presName="spacing" presStyleCnt="0"/>
      <dgm:spPr/>
    </dgm:pt>
    <dgm:pt modelId="{DE98E917-03AC-4685-BD7E-84026A5D15DF}" type="pres">
      <dgm:prSet presAssocID="{DF28588F-5BD7-4621-9BA8-DB5EE1215148}" presName="composite" presStyleCnt="0"/>
      <dgm:spPr/>
    </dgm:pt>
    <dgm:pt modelId="{42AF61B9-054A-460C-9CDA-E4B881B3544A}" type="pres">
      <dgm:prSet presAssocID="{DF28588F-5BD7-4621-9BA8-DB5EE1215148}" presName="imgShp" presStyleLbl="fgImgPlace1" presStyleIdx="3" presStyleCnt="5"/>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t="-16000" b="-16000"/>
          </a:stretch>
        </a:blipFill>
      </dgm:spPr>
    </dgm:pt>
    <dgm:pt modelId="{3AE6B38E-0AF2-425E-B51F-8D5289805320}" type="pres">
      <dgm:prSet presAssocID="{DF28588F-5BD7-4621-9BA8-DB5EE1215148}" presName="txShp" presStyleLbl="node1" presStyleIdx="3" presStyleCnt="5">
        <dgm:presLayoutVars>
          <dgm:bulletEnabled val="1"/>
        </dgm:presLayoutVars>
      </dgm:prSet>
      <dgm:spPr/>
      <dgm:t>
        <a:bodyPr/>
        <a:lstStyle/>
        <a:p>
          <a:endParaRPr lang="en-US"/>
        </a:p>
      </dgm:t>
    </dgm:pt>
    <dgm:pt modelId="{80853233-77BF-4267-977D-820E308286EC}" type="pres">
      <dgm:prSet presAssocID="{23CD3E2F-4FE0-4D26-8562-BB838187C42D}" presName="spacing" presStyleCnt="0"/>
      <dgm:spPr/>
    </dgm:pt>
    <dgm:pt modelId="{30F8C11B-5BC5-4EEA-8FB8-AD535C39045C}" type="pres">
      <dgm:prSet presAssocID="{F82CDED3-5D97-42F2-9F4A-A7FD4E056D40}" presName="composite" presStyleCnt="0"/>
      <dgm:spPr/>
    </dgm:pt>
    <dgm:pt modelId="{DE737018-4F0D-4BE9-A48D-8160556A963F}" type="pres">
      <dgm:prSet presAssocID="{F82CDED3-5D97-42F2-9F4A-A7FD4E056D40}" presName="imgShp" presStyleLbl="fgImgPlace1" presStyleIdx="4" presStyleCnt="5"/>
      <dgm:spPr>
        <a:blipFill>
          <a:blip xmlns:r="http://schemas.openxmlformats.org/officeDocument/2006/relationships" r:embed="rId5" cstate="print">
            <a:extLst>
              <a:ext uri="{28A0092B-C50C-407E-A947-70E740481C1C}">
                <a14:useLocalDpi xmlns:a14="http://schemas.microsoft.com/office/drawing/2010/main" val="0"/>
              </a:ext>
            </a:extLst>
          </a:blip>
          <a:srcRect/>
          <a:stretch>
            <a:fillRect t="-18000" b="-18000"/>
          </a:stretch>
        </a:blipFill>
      </dgm:spPr>
    </dgm:pt>
    <dgm:pt modelId="{00461E55-4AC9-4960-BF3E-610E378977B5}" type="pres">
      <dgm:prSet presAssocID="{F82CDED3-5D97-42F2-9F4A-A7FD4E056D40}" presName="txShp" presStyleLbl="node1" presStyleIdx="4" presStyleCnt="5">
        <dgm:presLayoutVars>
          <dgm:bulletEnabled val="1"/>
        </dgm:presLayoutVars>
      </dgm:prSet>
      <dgm:spPr/>
      <dgm:t>
        <a:bodyPr/>
        <a:lstStyle/>
        <a:p>
          <a:endParaRPr lang="en-US"/>
        </a:p>
      </dgm:t>
    </dgm:pt>
  </dgm:ptLst>
  <dgm:cxnLst>
    <dgm:cxn modelId="{47A6519B-8966-44B2-ADF9-8FD58E90E4A6}" srcId="{6E4AA52A-8584-452E-8998-346DF1CD2176}" destId="{2BBE75D3-FD76-4524-A411-7A55E70B3A7F}" srcOrd="2" destOrd="0" parTransId="{9626BFAC-5F90-4D8C-BED3-607DC9A4B97D}" sibTransId="{333428BC-C4DF-4D67-A37E-FBEC6963F6A4}"/>
    <dgm:cxn modelId="{D73B2A45-0679-4975-B7CA-EE069DF10041}" srcId="{6E4AA52A-8584-452E-8998-346DF1CD2176}" destId="{DF28588F-5BD7-4621-9BA8-DB5EE1215148}" srcOrd="3" destOrd="0" parTransId="{3BD04B13-0F68-40A6-8B15-BB1462A4D974}" sibTransId="{23CD3E2F-4FE0-4D26-8562-BB838187C42D}"/>
    <dgm:cxn modelId="{D338F56F-3985-45B0-8F32-BAF7F7DFE241}" srcId="{6E4AA52A-8584-452E-8998-346DF1CD2176}" destId="{7CA86395-B906-43EC-AA7B-B79BF3E14559}" srcOrd="1" destOrd="0" parTransId="{613218E7-999C-4BC5-8096-CC5CB54D2FE3}" sibTransId="{B4D52117-4DC1-426F-8809-1035171939D4}"/>
    <dgm:cxn modelId="{4F7D3F32-670E-4279-AF5D-BF54BA4B77F5}" type="presOf" srcId="{F82CDED3-5D97-42F2-9F4A-A7FD4E056D40}" destId="{00461E55-4AC9-4960-BF3E-610E378977B5}" srcOrd="0" destOrd="0" presId="urn:microsoft.com/office/officeart/2005/8/layout/vList3"/>
    <dgm:cxn modelId="{6395A9C5-B589-4F6E-94B4-0A0778017045}" type="presOf" srcId="{7CA86395-B906-43EC-AA7B-B79BF3E14559}" destId="{D4E43EE6-719B-4ACF-BBDD-B65826CC5CB6}" srcOrd="0" destOrd="0" presId="urn:microsoft.com/office/officeart/2005/8/layout/vList3"/>
    <dgm:cxn modelId="{AF5ED78A-AD73-4A8D-BB16-FEC903E3F40F}" type="presOf" srcId="{34C69C1C-E37E-4203-9D51-B0C777F5E272}" destId="{1E13A55F-5D39-471A-B865-D8EA9AFAE9B6}" srcOrd="0" destOrd="0" presId="urn:microsoft.com/office/officeart/2005/8/layout/vList3"/>
    <dgm:cxn modelId="{F7233D53-2CD7-4092-B1A4-C64FA022402D}" type="presOf" srcId="{6E4AA52A-8584-452E-8998-346DF1CD2176}" destId="{58455651-9124-4A80-BB88-AF94327C4A08}" srcOrd="0" destOrd="0" presId="urn:microsoft.com/office/officeart/2005/8/layout/vList3"/>
    <dgm:cxn modelId="{53A9F5F4-47FD-4985-88B3-0A1AC293AA19}" srcId="{6E4AA52A-8584-452E-8998-346DF1CD2176}" destId="{34C69C1C-E37E-4203-9D51-B0C777F5E272}" srcOrd="0" destOrd="0" parTransId="{4EB7DAA6-DCC0-4870-B56F-7496A0FA0508}" sibTransId="{F713F5A4-258A-4A05-94C0-A283BA743D00}"/>
    <dgm:cxn modelId="{2446C4D6-2F18-4767-BD81-D636AE0A3576}" type="presOf" srcId="{2BBE75D3-FD76-4524-A411-7A55E70B3A7F}" destId="{074D0CEB-3992-4660-AABE-D8C36244F055}" srcOrd="0" destOrd="0" presId="urn:microsoft.com/office/officeart/2005/8/layout/vList3"/>
    <dgm:cxn modelId="{3D61CD99-D5C0-41A4-B784-40BBB78F5E3D}" type="presOf" srcId="{DF28588F-5BD7-4621-9BA8-DB5EE1215148}" destId="{3AE6B38E-0AF2-425E-B51F-8D5289805320}" srcOrd="0" destOrd="0" presId="urn:microsoft.com/office/officeart/2005/8/layout/vList3"/>
    <dgm:cxn modelId="{9E841150-0C36-4445-B578-D8BD43C97D5D}" srcId="{6E4AA52A-8584-452E-8998-346DF1CD2176}" destId="{F82CDED3-5D97-42F2-9F4A-A7FD4E056D40}" srcOrd="4" destOrd="0" parTransId="{6D6F210E-E30D-4CD8-BAD8-58948E314052}" sibTransId="{1C63DE4B-DDCA-4CF7-B399-4F70F1117125}"/>
    <dgm:cxn modelId="{C395D343-3870-4740-B0E1-75A9F6DDD401}" type="presParOf" srcId="{58455651-9124-4A80-BB88-AF94327C4A08}" destId="{187D09E0-A7BF-450E-9E68-57C7B88C3831}" srcOrd="0" destOrd="0" presId="urn:microsoft.com/office/officeart/2005/8/layout/vList3"/>
    <dgm:cxn modelId="{E9CFB95E-2A41-44C1-8474-0AA12CBCC936}" type="presParOf" srcId="{187D09E0-A7BF-450E-9E68-57C7B88C3831}" destId="{73BAE77C-D901-4BA7-9128-C1076A0B840D}" srcOrd="0" destOrd="0" presId="urn:microsoft.com/office/officeart/2005/8/layout/vList3"/>
    <dgm:cxn modelId="{7FE84763-E6A2-4C65-8F0B-162A328F24FB}" type="presParOf" srcId="{187D09E0-A7BF-450E-9E68-57C7B88C3831}" destId="{1E13A55F-5D39-471A-B865-D8EA9AFAE9B6}" srcOrd="1" destOrd="0" presId="urn:microsoft.com/office/officeart/2005/8/layout/vList3"/>
    <dgm:cxn modelId="{49BE0279-AA80-4FFF-A334-0BB922D3F9D0}" type="presParOf" srcId="{58455651-9124-4A80-BB88-AF94327C4A08}" destId="{7D08E3A4-CAA9-4B4A-BE17-53D5C9724E24}" srcOrd="1" destOrd="0" presId="urn:microsoft.com/office/officeart/2005/8/layout/vList3"/>
    <dgm:cxn modelId="{8E11149E-ECDE-4F3F-84C8-EEF015D88EB7}" type="presParOf" srcId="{58455651-9124-4A80-BB88-AF94327C4A08}" destId="{61CCE927-3970-4B3C-9E50-7BBE09EA1D3A}" srcOrd="2" destOrd="0" presId="urn:microsoft.com/office/officeart/2005/8/layout/vList3"/>
    <dgm:cxn modelId="{A0E82FE4-3723-4079-AEAC-7C09D6ECE66C}" type="presParOf" srcId="{61CCE927-3970-4B3C-9E50-7BBE09EA1D3A}" destId="{1CF466F1-03A0-42C9-ADBE-00B40642DEE4}" srcOrd="0" destOrd="0" presId="urn:microsoft.com/office/officeart/2005/8/layout/vList3"/>
    <dgm:cxn modelId="{44462F52-8967-4B91-8730-75482157946F}" type="presParOf" srcId="{61CCE927-3970-4B3C-9E50-7BBE09EA1D3A}" destId="{D4E43EE6-719B-4ACF-BBDD-B65826CC5CB6}" srcOrd="1" destOrd="0" presId="urn:microsoft.com/office/officeart/2005/8/layout/vList3"/>
    <dgm:cxn modelId="{8FF2D8A3-5FA7-4CAA-AC1F-402DA209A48F}" type="presParOf" srcId="{58455651-9124-4A80-BB88-AF94327C4A08}" destId="{F222AA88-80A2-4665-B111-63E154062C55}" srcOrd="3" destOrd="0" presId="urn:microsoft.com/office/officeart/2005/8/layout/vList3"/>
    <dgm:cxn modelId="{6B152C04-5E7A-49FB-9E76-0C97FE582F78}" type="presParOf" srcId="{58455651-9124-4A80-BB88-AF94327C4A08}" destId="{6ED57522-E05C-4BC1-A032-DF01D2E75079}" srcOrd="4" destOrd="0" presId="urn:microsoft.com/office/officeart/2005/8/layout/vList3"/>
    <dgm:cxn modelId="{FD243FAC-4F1E-4954-B5F7-EAB0F13D30BF}" type="presParOf" srcId="{6ED57522-E05C-4BC1-A032-DF01D2E75079}" destId="{EADA2390-5858-43A8-9C13-2761711F0AF0}" srcOrd="0" destOrd="0" presId="urn:microsoft.com/office/officeart/2005/8/layout/vList3"/>
    <dgm:cxn modelId="{FF233617-728C-490B-8CCB-75E6FB95ED28}" type="presParOf" srcId="{6ED57522-E05C-4BC1-A032-DF01D2E75079}" destId="{074D0CEB-3992-4660-AABE-D8C36244F055}" srcOrd="1" destOrd="0" presId="urn:microsoft.com/office/officeart/2005/8/layout/vList3"/>
    <dgm:cxn modelId="{CC415193-2CB5-4C0C-9130-84467CE50A02}" type="presParOf" srcId="{58455651-9124-4A80-BB88-AF94327C4A08}" destId="{96735F8A-0260-4563-8723-0A815FA1D85D}" srcOrd="5" destOrd="0" presId="urn:microsoft.com/office/officeart/2005/8/layout/vList3"/>
    <dgm:cxn modelId="{3BDD55E8-862D-46DF-909F-AF6D50B85B3C}" type="presParOf" srcId="{58455651-9124-4A80-BB88-AF94327C4A08}" destId="{DE98E917-03AC-4685-BD7E-84026A5D15DF}" srcOrd="6" destOrd="0" presId="urn:microsoft.com/office/officeart/2005/8/layout/vList3"/>
    <dgm:cxn modelId="{BEFD3191-73C7-4085-B9B0-28AAB7685830}" type="presParOf" srcId="{DE98E917-03AC-4685-BD7E-84026A5D15DF}" destId="{42AF61B9-054A-460C-9CDA-E4B881B3544A}" srcOrd="0" destOrd="0" presId="urn:microsoft.com/office/officeart/2005/8/layout/vList3"/>
    <dgm:cxn modelId="{28B6DDD7-A001-4788-8C43-CB12D5721C54}" type="presParOf" srcId="{DE98E917-03AC-4685-BD7E-84026A5D15DF}" destId="{3AE6B38E-0AF2-425E-B51F-8D5289805320}" srcOrd="1" destOrd="0" presId="urn:microsoft.com/office/officeart/2005/8/layout/vList3"/>
    <dgm:cxn modelId="{D45639D2-9541-4991-B61B-17918E15EEE8}" type="presParOf" srcId="{58455651-9124-4A80-BB88-AF94327C4A08}" destId="{80853233-77BF-4267-977D-820E308286EC}" srcOrd="7" destOrd="0" presId="urn:microsoft.com/office/officeart/2005/8/layout/vList3"/>
    <dgm:cxn modelId="{83036E72-A209-41FE-96BF-81D411A3B351}" type="presParOf" srcId="{58455651-9124-4A80-BB88-AF94327C4A08}" destId="{30F8C11B-5BC5-4EEA-8FB8-AD535C39045C}" srcOrd="8" destOrd="0" presId="urn:microsoft.com/office/officeart/2005/8/layout/vList3"/>
    <dgm:cxn modelId="{F1BF19D9-676C-4420-84FF-3B5C6331B8E5}" type="presParOf" srcId="{30F8C11B-5BC5-4EEA-8FB8-AD535C39045C}" destId="{DE737018-4F0D-4BE9-A48D-8160556A963F}" srcOrd="0" destOrd="0" presId="urn:microsoft.com/office/officeart/2005/8/layout/vList3"/>
    <dgm:cxn modelId="{3BAE7ACA-F86F-4884-9142-A4F51968AF6A}" type="presParOf" srcId="{30F8C11B-5BC5-4EEA-8FB8-AD535C39045C}" destId="{00461E55-4AC9-4960-BF3E-610E378977B5}"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8387FF-81A8-4FA7-BC00-041CB8DFD17A}">
      <dsp:nvSpPr>
        <dsp:cNvPr id="0" name=""/>
        <dsp:cNvSpPr/>
      </dsp:nvSpPr>
      <dsp:spPr>
        <a:xfrm>
          <a:off x="457199" y="0"/>
          <a:ext cx="5181600" cy="40640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BF6EA0-488F-4DA8-BCBD-D91AF9A79A67}">
      <dsp:nvSpPr>
        <dsp:cNvPr id="0" name=""/>
        <dsp:cNvSpPr/>
      </dsp:nvSpPr>
      <dsp:spPr>
        <a:xfrm>
          <a:off x="206573" y="1219199"/>
          <a:ext cx="1828800"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a:t>Reaction</a:t>
          </a:r>
        </a:p>
      </dsp:txBody>
      <dsp:txXfrm>
        <a:off x="285928" y="1298554"/>
        <a:ext cx="1670090" cy="1466890"/>
      </dsp:txXfrm>
    </dsp:sp>
    <dsp:sp modelId="{5CD642F4-1FC9-4656-B88F-313E085F6649}">
      <dsp:nvSpPr>
        <dsp:cNvPr id="0" name=""/>
        <dsp:cNvSpPr/>
      </dsp:nvSpPr>
      <dsp:spPr>
        <a:xfrm>
          <a:off x="2133600" y="1219199"/>
          <a:ext cx="1828800"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a:t>Intelligence collection analysis and sharing</a:t>
          </a:r>
        </a:p>
      </dsp:txBody>
      <dsp:txXfrm>
        <a:off x="2212955" y="1298554"/>
        <a:ext cx="1670090" cy="1466890"/>
      </dsp:txXfrm>
    </dsp:sp>
    <dsp:sp modelId="{5364B5C8-557F-4118-BF05-ACD4012B035D}">
      <dsp:nvSpPr>
        <dsp:cNvPr id="0" name=""/>
        <dsp:cNvSpPr/>
      </dsp:nvSpPr>
      <dsp:spPr>
        <a:xfrm>
          <a:off x="4060626" y="1219199"/>
          <a:ext cx="1828800"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a:t>Prevention</a:t>
          </a:r>
        </a:p>
      </dsp:txBody>
      <dsp:txXfrm>
        <a:off x="4139981" y="1298554"/>
        <a:ext cx="1670090" cy="14668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FDF742-DD66-400D-B375-EF6DF30E33AB}">
      <dsp:nvSpPr>
        <dsp:cNvPr id="0" name=""/>
        <dsp:cNvSpPr/>
      </dsp:nvSpPr>
      <dsp:spPr>
        <a:xfrm>
          <a:off x="106" y="1330940"/>
          <a:ext cx="1699969" cy="140211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28575" rIns="28575" bIns="2857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Intelligence Product</a:t>
          </a:r>
        </a:p>
      </dsp:txBody>
      <dsp:txXfrm>
        <a:off x="32373" y="1363207"/>
        <a:ext cx="1635435" cy="1037131"/>
      </dsp:txXfrm>
    </dsp:sp>
    <dsp:sp modelId="{A7A1DF07-56CD-4830-A080-921592292FC7}">
      <dsp:nvSpPr>
        <dsp:cNvPr id="0" name=""/>
        <dsp:cNvSpPr/>
      </dsp:nvSpPr>
      <dsp:spPr>
        <a:xfrm>
          <a:off x="912313" y="1387236"/>
          <a:ext cx="1791784" cy="1791784"/>
        </a:xfrm>
        <a:prstGeom prst="leftCircularArrow">
          <a:avLst>
            <a:gd name="adj1" fmla="val 2515"/>
            <a:gd name="adj2" fmla="val 304941"/>
            <a:gd name="adj3" fmla="val 1951441"/>
            <a:gd name="adj4" fmla="val 8895478"/>
            <a:gd name="adj5" fmla="val 2934"/>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57F457A-8C80-40AC-9FF1-D57383FD3553}">
      <dsp:nvSpPr>
        <dsp:cNvPr id="0" name=""/>
        <dsp:cNvSpPr/>
      </dsp:nvSpPr>
      <dsp:spPr>
        <a:xfrm>
          <a:off x="377877" y="2432605"/>
          <a:ext cx="1511084" cy="60090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9055" tIns="39370" rIns="59055" bIns="39370" numCol="1" spcCol="1270" anchor="ctr" anchorCtr="0">
          <a:noAutofit/>
        </a:bodyPr>
        <a:lstStyle/>
        <a:p>
          <a:pPr lvl="0" algn="ctr" defTabSz="1377950">
            <a:lnSpc>
              <a:spcPct val="90000"/>
            </a:lnSpc>
            <a:spcBef>
              <a:spcPct val="0"/>
            </a:spcBef>
            <a:spcAft>
              <a:spcPct val="35000"/>
            </a:spcAft>
          </a:pPr>
          <a:r>
            <a:rPr lang="en-US" sz="3100" kern="1200" dirty="0"/>
            <a:t>FFP</a:t>
          </a:r>
        </a:p>
      </dsp:txBody>
      <dsp:txXfrm>
        <a:off x="395477" y="2450205"/>
        <a:ext cx="1475884" cy="565708"/>
      </dsp:txXfrm>
    </dsp:sp>
    <dsp:sp modelId="{ABF68239-E617-468C-B01F-9C5C1870F869}">
      <dsp:nvSpPr>
        <dsp:cNvPr id="0" name=""/>
        <dsp:cNvSpPr/>
      </dsp:nvSpPr>
      <dsp:spPr>
        <a:xfrm>
          <a:off x="2123886" y="1275668"/>
          <a:ext cx="1699969" cy="140211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28575" rIns="28575" bIns="2857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Quality check</a:t>
          </a:r>
        </a:p>
        <a:p>
          <a:pPr marL="114300" lvl="1" indent="-114300" algn="l" defTabSz="666750">
            <a:lnSpc>
              <a:spcPct val="90000"/>
            </a:lnSpc>
            <a:spcBef>
              <a:spcPct val="0"/>
            </a:spcBef>
            <a:spcAft>
              <a:spcPct val="15000"/>
            </a:spcAft>
            <a:buChar char="••"/>
          </a:pPr>
          <a:r>
            <a:rPr lang="en-US" sz="1500" kern="1200" dirty="0"/>
            <a:t>Handling Information</a:t>
          </a:r>
        </a:p>
      </dsp:txBody>
      <dsp:txXfrm>
        <a:off x="2156153" y="1608389"/>
        <a:ext cx="1635435" cy="1037131"/>
      </dsp:txXfrm>
    </dsp:sp>
    <dsp:sp modelId="{09575E07-BE46-4B71-B394-01B573C628BD}">
      <dsp:nvSpPr>
        <dsp:cNvPr id="0" name=""/>
        <dsp:cNvSpPr/>
      </dsp:nvSpPr>
      <dsp:spPr>
        <a:xfrm>
          <a:off x="3246130" y="505439"/>
          <a:ext cx="1984448" cy="1984448"/>
        </a:xfrm>
        <a:prstGeom prst="circularArrow">
          <a:avLst>
            <a:gd name="adj1" fmla="val 2271"/>
            <a:gd name="adj2" fmla="val 273786"/>
            <a:gd name="adj3" fmla="val 19550703"/>
            <a:gd name="adj4" fmla="val 12575511"/>
            <a:gd name="adj5" fmla="val 265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FDCB999-D201-43E8-B69F-0486D1F1CF0F}">
      <dsp:nvSpPr>
        <dsp:cNvPr id="0" name=""/>
        <dsp:cNvSpPr/>
      </dsp:nvSpPr>
      <dsp:spPr>
        <a:xfrm>
          <a:off x="2481343" y="1030485"/>
          <a:ext cx="1511084" cy="60090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9055" tIns="39370" rIns="59055" bIns="39370" numCol="1" spcCol="1270" anchor="ctr" anchorCtr="0">
          <a:noAutofit/>
        </a:bodyPr>
        <a:lstStyle/>
        <a:p>
          <a:pPr lvl="0" algn="ctr" defTabSz="1377950">
            <a:lnSpc>
              <a:spcPct val="90000"/>
            </a:lnSpc>
            <a:spcBef>
              <a:spcPct val="0"/>
            </a:spcBef>
            <a:spcAft>
              <a:spcPct val="35000"/>
            </a:spcAft>
          </a:pPr>
          <a:r>
            <a:rPr lang="en-US" sz="3100" kern="1200" dirty="0"/>
            <a:t>DIA</a:t>
          </a:r>
        </a:p>
      </dsp:txBody>
      <dsp:txXfrm>
        <a:off x="2498943" y="1048085"/>
        <a:ext cx="1475884" cy="565708"/>
      </dsp:txXfrm>
    </dsp:sp>
    <dsp:sp modelId="{656481EA-8710-4D99-8467-665116EA6ABA}">
      <dsp:nvSpPr>
        <dsp:cNvPr id="0" name=""/>
        <dsp:cNvSpPr/>
      </dsp:nvSpPr>
      <dsp:spPr>
        <a:xfrm>
          <a:off x="4207037" y="1330940"/>
          <a:ext cx="1699969" cy="140211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28575" rIns="28575" bIns="28575" numCol="1" spcCol="1270" anchor="t" anchorCtr="0">
          <a:noAutofit/>
        </a:bodyPr>
        <a:lstStyle/>
        <a:p>
          <a:pPr marL="171450" lvl="1" indent="0" algn="l" defTabSz="844550">
            <a:lnSpc>
              <a:spcPct val="90000"/>
            </a:lnSpc>
            <a:spcBef>
              <a:spcPct val="0"/>
            </a:spcBef>
            <a:spcAft>
              <a:spcPct val="15000"/>
            </a:spcAft>
            <a:buChar char="••"/>
          </a:pPr>
          <a:endParaRPr lang="en-US" sz="15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en-US" sz="1500" kern="1200" dirty="0" smtClean="0"/>
            <a:t>Investigations</a:t>
          </a:r>
          <a:endParaRPr lang="en-US" sz="15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en-US" sz="1500" kern="1200" dirty="0" smtClean="0"/>
            <a:t>Operations</a:t>
          </a:r>
        </a:p>
        <a:p>
          <a:pPr marL="0" marR="0" lvl="1" indent="0" algn="l" defTabSz="914400" eaLnBrk="1" fontAlgn="auto" latinLnBrk="0" hangingPunct="1">
            <a:lnSpc>
              <a:spcPct val="100000"/>
            </a:lnSpc>
            <a:spcBef>
              <a:spcPct val="0"/>
            </a:spcBef>
            <a:spcAft>
              <a:spcPts val="0"/>
            </a:spcAft>
            <a:buClrTx/>
            <a:buSzTx/>
            <a:buFontTx/>
            <a:buChar char="••"/>
            <a:tabLst/>
            <a:defRPr/>
          </a:pPr>
          <a:endParaRPr lang="en-US" sz="1500" kern="1200" dirty="0"/>
        </a:p>
      </dsp:txBody>
      <dsp:txXfrm>
        <a:off x="4239304" y="1363207"/>
        <a:ext cx="1635435" cy="1037131"/>
      </dsp:txXfrm>
    </dsp:sp>
    <dsp:sp modelId="{CF9822E3-7057-4450-9B94-B8E34EA62723}">
      <dsp:nvSpPr>
        <dsp:cNvPr id="0" name=""/>
        <dsp:cNvSpPr/>
      </dsp:nvSpPr>
      <dsp:spPr>
        <a:xfrm>
          <a:off x="4584809" y="2432605"/>
          <a:ext cx="1511084" cy="60090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9055" tIns="39370" rIns="59055" bIns="39370" numCol="1" spcCol="1270" anchor="ctr" anchorCtr="0">
          <a:noAutofit/>
        </a:bodyPr>
        <a:lstStyle/>
        <a:p>
          <a:pPr lvl="0" algn="ctr" defTabSz="1377950">
            <a:lnSpc>
              <a:spcPct val="90000"/>
            </a:lnSpc>
            <a:spcBef>
              <a:spcPct val="0"/>
            </a:spcBef>
            <a:spcAft>
              <a:spcPct val="35000"/>
            </a:spcAft>
          </a:pPr>
          <a:r>
            <a:rPr lang="en-US" sz="3100" kern="1200" dirty="0" smtClean="0"/>
            <a:t>INV/OPS</a:t>
          </a:r>
          <a:endParaRPr lang="en-US" sz="3100" kern="1200" dirty="0"/>
        </a:p>
      </dsp:txBody>
      <dsp:txXfrm>
        <a:off x="4602409" y="2450205"/>
        <a:ext cx="1475884" cy="56570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13A55F-5D39-471A-B865-D8EA9AFAE9B6}">
      <dsp:nvSpPr>
        <dsp:cNvPr id="0" name=""/>
        <dsp:cNvSpPr/>
      </dsp:nvSpPr>
      <dsp:spPr>
        <a:xfrm rot="10800000">
          <a:off x="946299" y="0"/>
          <a:ext cx="2964370" cy="627081"/>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6526" tIns="72390" rIns="135128" bIns="72390" numCol="1" spcCol="1270" anchor="ctr" anchorCtr="0">
          <a:noAutofit/>
        </a:bodyPr>
        <a:lstStyle/>
        <a:p>
          <a:pPr lvl="0" algn="ctr" defTabSz="844550">
            <a:lnSpc>
              <a:spcPct val="90000"/>
            </a:lnSpc>
            <a:spcBef>
              <a:spcPct val="0"/>
            </a:spcBef>
            <a:spcAft>
              <a:spcPct val="35000"/>
            </a:spcAft>
          </a:pPr>
          <a:r>
            <a:rPr lang="en-US" sz="1900" kern="1200" dirty="0"/>
            <a:t>Intelligence Package</a:t>
          </a:r>
        </a:p>
      </dsp:txBody>
      <dsp:txXfrm rot="10800000">
        <a:off x="1103069" y="0"/>
        <a:ext cx="2807600" cy="627081"/>
      </dsp:txXfrm>
    </dsp:sp>
    <dsp:sp modelId="{73BAE77C-D901-4BA7-9128-C1076A0B840D}">
      <dsp:nvSpPr>
        <dsp:cNvPr id="0" name=""/>
        <dsp:cNvSpPr/>
      </dsp:nvSpPr>
      <dsp:spPr>
        <a:xfrm>
          <a:off x="589894" y="1018"/>
          <a:ext cx="627081" cy="627081"/>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4E43EE6-719B-4ACF-BBDD-B65826CC5CB6}">
      <dsp:nvSpPr>
        <dsp:cNvPr id="0" name=""/>
        <dsp:cNvSpPr/>
      </dsp:nvSpPr>
      <dsp:spPr>
        <a:xfrm rot="10800000">
          <a:off x="903435" y="815288"/>
          <a:ext cx="2964370" cy="627081"/>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6526" tIns="72390" rIns="135128" bIns="72390" numCol="1" spcCol="1270" anchor="ctr" anchorCtr="0">
          <a:noAutofit/>
        </a:bodyPr>
        <a:lstStyle/>
        <a:p>
          <a:pPr lvl="0" algn="ctr" defTabSz="844550">
            <a:lnSpc>
              <a:spcPct val="90000"/>
            </a:lnSpc>
            <a:spcBef>
              <a:spcPct val="0"/>
            </a:spcBef>
            <a:spcAft>
              <a:spcPct val="35000"/>
            </a:spcAft>
          </a:pPr>
          <a:r>
            <a:rPr lang="en-US" sz="1900" kern="1200" dirty="0"/>
            <a:t>Problem Profile</a:t>
          </a:r>
        </a:p>
      </dsp:txBody>
      <dsp:txXfrm rot="10800000">
        <a:off x="1060205" y="815288"/>
        <a:ext cx="2807600" cy="627081"/>
      </dsp:txXfrm>
    </dsp:sp>
    <dsp:sp modelId="{1CF466F1-03A0-42C9-ADBE-00B40642DEE4}">
      <dsp:nvSpPr>
        <dsp:cNvPr id="0" name=""/>
        <dsp:cNvSpPr/>
      </dsp:nvSpPr>
      <dsp:spPr>
        <a:xfrm>
          <a:off x="589894" y="815288"/>
          <a:ext cx="627081" cy="627081"/>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17000" b="-17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74D0CEB-3992-4660-AABE-D8C36244F055}">
      <dsp:nvSpPr>
        <dsp:cNvPr id="0" name=""/>
        <dsp:cNvSpPr/>
      </dsp:nvSpPr>
      <dsp:spPr>
        <a:xfrm rot="10800000">
          <a:off x="903435" y="1629559"/>
          <a:ext cx="2964370" cy="627081"/>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6526" tIns="72390" rIns="135128" bIns="72390" numCol="1" spcCol="1270" anchor="ctr" anchorCtr="0">
          <a:noAutofit/>
        </a:bodyPr>
        <a:lstStyle/>
        <a:p>
          <a:pPr lvl="0" algn="ctr" defTabSz="844550">
            <a:lnSpc>
              <a:spcPct val="90000"/>
            </a:lnSpc>
            <a:spcBef>
              <a:spcPct val="0"/>
            </a:spcBef>
            <a:spcAft>
              <a:spcPct val="35000"/>
            </a:spcAft>
          </a:pPr>
          <a:r>
            <a:rPr lang="en-US" sz="1900" kern="1200" dirty="0"/>
            <a:t>Subject profile</a:t>
          </a:r>
        </a:p>
      </dsp:txBody>
      <dsp:txXfrm rot="10800000">
        <a:off x="1060205" y="1629559"/>
        <a:ext cx="2807600" cy="627081"/>
      </dsp:txXfrm>
    </dsp:sp>
    <dsp:sp modelId="{EADA2390-5858-43A8-9C13-2761711F0AF0}">
      <dsp:nvSpPr>
        <dsp:cNvPr id="0" name=""/>
        <dsp:cNvSpPr/>
      </dsp:nvSpPr>
      <dsp:spPr>
        <a:xfrm>
          <a:off x="607038" y="1646703"/>
          <a:ext cx="627081" cy="627081"/>
        </a:xfrm>
        <a:prstGeom prst="ellipse">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t="-20000" b="-2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AE6B38E-0AF2-425E-B51F-8D5289805320}">
      <dsp:nvSpPr>
        <dsp:cNvPr id="0" name=""/>
        <dsp:cNvSpPr/>
      </dsp:nvSpPr>
      <dsp:spPr>
        <a:xfrm rot="10800000">
          <a:off x="903435" y="2443829"/>
          <a:ext cx="2964370" cy="627081"/>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6526" tIns="72390" rIns="135128" bIns="72390" numCol="1" spcCol="1270" anchor="ctr" anchorCtr="0">
          <a:noAutofit/>
        </a:bodyPr>
        <a:lstStyle/>
        <a:p>
          <a:pPr lvl="0" algn="ctr" defTabSz="844550">
            <a:lnSpc>
              <a:spcPct val="90000"/>
            </a:lnSpc>
            <a:spcBef>
              <a:spcPct val="0"/>
            </a:spcBef>
            <a:spcAft>
              <a:spcPct val="35000"/>
            </a:spcAft>
          </a:pPr>
          <a:r>
            <a:rPr lang="en-US" sz="1900" kern="1200" dirty="0"/>
            <a:t>Threat/Risk Assessment</a:t>
          </a:r>
        </a:p>
      </dsp:txBody>
      <dsp:txXfrm rot="10800000">
        <a:off x="1060205" y="2443829"/>
        <a:ext cx="2807600" cy="627081"/>
      </dsp:txXfrm>
    </dsp:sp>
    <dsp:sp modelId="{42AF61B9-054A-460C-9CDA-E4B881B3544A}">
      <dsp:nvSpPr>
        <dsp:cNvPr id="0" name=""/>
        <dsp:cNvSpPr/>
      </dsp:nvSpPr>
      <dsp:spPr>
        <a:xfrm>
          <a:off x="589894" y="2443829"/>
          <a:ext cx="627081" cy="627081"/>
        </a:xfrm>
        <a:prstGeom prst="ellipse">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t="-16000" b="-16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0461E55-4AC9-4960-BF3E-610E378977B5}">
      <dsp:nvSpPr>
        <dsp:cNvPr id="0" name=""/>
        <dsp:cNvSpPr/>
      </dsp:nvSpPr>
      <dsp:spPr>
        <a:xfrm rot="10800000">
          <a:off x="903435" y="3258099"/>
          <a:ext cx="2964370" cy="627081"/>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6526" tIns="72390" rIns="135128" bIns="72390" numCol="1" spcCol="1270" anchor="ctr" anchorCtr="0">
          <a:noAutofit/>
        </a:bodyPr>
        <a:lstStyle/>
        <a:p>
          <a:pPr lvl="0" algn="ctr" defTabSz="844550">
            <a:lnSpc>
              <a:spcPct val="90000"/>
            </a:lnSpc>
            <a:spcBef>
              <a:spcPct val="0"/>
            </a:spcBef>
            <a:spcAft>
              <a:spcPct val="35000"/>
            </a:spcAft>
          </a:pPr>
          <a:r>
            <a:rPr lang="en-US" sz="1900" kern="1200" dirty="0"/>
            <a:t>Quarterly Reporting</a:t>
          </a:r>
        </a:p>
      </dsp:txBody>
      <dsp:txXfrm rot="10800000">
        <a:off x="1060205" y="3258099"/>
        <a:ext cx="2807600" cy="627081"/>
      </dsp:txXfrm>
    </dsp:sp>
    <dsp:sp modelId="{DE737018-4F0D-4BE9-A48D-8160556A963F}">
      <dsp:nvSpPr>
        <dsp:cNvPr id="0" name=""/>
        <dsp:cNvSpPr/>
      </dsp:nvSpPr>
      <dsp:spPr>
        <a:xfrm>
          <a:off x="589894" y="3258099"/>
          <a:ext cx="627081" cy="627081"/>
        </a:xfrm>
        <a:prstGeom prst="ellipse">
          <a:avLst/>
        </a:prstGeom>
        <a:blipFill>
          <a:blip xmlns:r="http://schemas.openxmlformats.org/officeDocument/2006/relationships" r:embed="rId5" cstate="print">
            <a:extLst>
              <a:ext uri="{28A0092B-C50C-407E-A947-70E740481C1C}">
                <a14:useLocalDpi xmlns:a14="http://schemas.microsoft.com/office/drawing/2010/main" val="0"/>
              </a:ext>
            </a:extLst>
          </a:blip>
          <a:srcRect/>
          <a:stretch>
            <a:fillRect t="-18000" b="-18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lvl1pPr>
              <a:defRPr/>
            </a:lvl1pPr>
          </a:lstStyle>
          <a:p>
            <a:pPr>
              <a:defRPr/>
            </a:pPr>
            <a:fld id="{4BDCB7E7-4A28-4388-A370-5E7150A90758}" type="datetimeFigureOut">
              <a:rPr lang="fr-FR"/>
              <a:pPr>
                <a:defRPr/>
              </a:pPr>
              <a:t>15/05/2017</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E88F15A6-CFE4-4886-BEAF-4ACCBB07AEAF}" type="slidenum">
              <a:rPr lang="fr-FR"/>
              <a:pPr>
                <a:defRP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lvl1pPr>
              <a:defRPr/>
            </a:lvl1pPr>
          </a:lstStyle>
          <a:p>
            <a:pPr>
              <a:defRPr/>
            </a:pPr>
            <a:fld id="{9E67009A-3BEE-4D9D-BC1B-37C31878B916}" type="datetimeFigureOut">
              <a:rPr lang="fr-FR"/>
              <a:pPr>
                <a:defRPr/>
              </a:pPr>
              <a:t>15/05/2017</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26E91866-7023-4C78-8058-53BF853DADA3}" type="slidenum">
              <a:rPr lang="fr-FR"/>
              <a:pPr>
                <a:defRP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lvl1pPr>
              <a:defRPr/>
            </a:lvl1pPr>
          </a:lstStyle>
          <a:p>
            <a:pPr>
              <a:defRPr/>
            </a:pPr>
            <a:fld id="{AE1315AD-B161-4CC8-B093-C2F30EA1E067}" type="datetimeFigureOut">
              <a:rPr lang="fr-FR"/>
              <a:pPr>
                <a:defRPr/>
              </a:pPr>
              <a:t>15/05/2017</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23BEE702-6D74-43D3-88F2-6E82BD06CFCF}" type="slidenum">
              <a:rPr lang="fr-FR"/>
              <a:pPr>
                <a:defRP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lvl1pPr>
              <a:defRPr/>
            </a:lvl1pPr>
          </a:lstStyle>
          <a:p>
            <a:pPr>
              <a:defRPr/>
            </a:pPr>
            <a:fld id="{C43C3146-7B11-4930-A874-BB569AA19880}" type="datetimeFigureOut">
              <a:rPr lang="fr-FR"/>
              <a:pPr>
                <a:defRPr/>
              </a:pPr>
              <a:t>15/05/2017</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321A9D48-DC75-44F9-99C6-2F948C8A9721}" type="slidenum">
              <a:rPr lang="fr-FR"/>
              <a:pPr>
                <a:defRP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9E2A634-5FC0-486A-8BF7-2D5C42D166B6}" type="datetimeFigureOut">
              <a:rPr lang="fr-FR"/>
              <a:pPr>
                <a:defRPr/>
              </a:pPr>
              <a:t>15/05/2017</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100A20F8-8265-4D73-ACF2-7EA5EED54A85}" type="slidenum">
              <a:rPr lang="fr-FR"/>
              <a:pPr>
                <a:defRP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3"/>
          <p:cNvSpPr>
            <a:spLocks noGrp="1"/>
          </p:cNvSpPr>
          <p:nvPr>
            <p:ph type="dt" sz="half" idx="10"/>
          </p:nvPr>
        </p:nvSpPr>
        <p:spPr/>
        <p:txBody>
          <a:bodyPr/>
          <a:lstStyle>
            <a:lvl1pPr>
              <a:defRPr/>
            </a:lvl1pPr>
          </a:lstStyle>
          <a:p>
            <a:pPr>
              <a:defRPr/>
            </a:pPr>
            <a:fld id="{039B58D0-51B8-457A-8FED-A1AEAE9035DB}" type="datetimeFigureOut">
              <a:rPr lang="fr-FR"/>
              <a:pPr>
                <a:defRPr/>
              </a:pPr>
              <a:t>15/05/2017</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A52EA5D8-8422-4B32-B83C-2DC4EB8D8E14}" type="slidenum">
              <a:rPr lang="fr-FR"/>
              <a:pPr>
                <a:defRP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3"/>
          <p:cNvSpPr>
            <a:spLocks noGrp="1"/>
          </p:cNvSpPr>
          <p:nvPr>
            <p:ph type="dt" sz="half" idx="10"/>
          </p:nvPr>
        </p:nvSpPr>
        <p:spPr/>
        <p:txBody>
          <a:bodyPr/>
          <a:lstStyle>
            <a:lvl1pPr>
              <a:defRPr/>
            </a:lvl1pPr>
          </a:lstStyle>
          <a:p>
            <a:pPr>
              <a:defRPr/>
            </a:pPr>
            <a:fld id="{6558DD12-3C31-4CAA-B1E8-1D807A5B99C6}" type="datetimeFigureOut">
              <a:rPr lang="fr-FR"/>
              <a:pPr>
                <a:defRPr/>
              </a:pPr>
              <a:t>15/05/2017</a:t>
            </a:fld>
            <a:endParaRPr lang="fr-FR"/>
          </a:p>
        </p:txBody>
      </p:sp>
      <p:sp>
        <p:nvSpPr>
          <p:cNvPr id="8" name="Footer Placeholder 4"/>
          <p:cNvSpPr>
            <a:spLocks noGrp="1"/>
          </p:cNvSpPr>
          <p:nvPr>
            <p:ph type="ftr" sz="quarter" idx="11"/>
          </p:nvPr>
        </p:nvSpPr>
        <p:spPr/>
        <p:txBody>
          <a:bodyPr/>
          <a:lstStyle>
            <a:lvl1pPr>
              <a:defRPr/>
            </a:lvl1pPr>
          </a:lstStyle>
          <a:p>
            <a:pPr>
              <a:defRPr/>
            </a:pPr>
            <a:endParaRPr lang="fr-FR"/>
          </a:p>
        </p:txBody>
      </p:sp>
      <p:sp>
        <p:nvSpPr>
          <p:cNvPr id="9" name="Slide Number Placeholder 5"/>
          <p:cNvSpPr>
            <a:spLocks noGrp="1"/>
          </p:cNvSpPr>
          <p:nvPr>
            <p:ph type="sldNum" sz="quarter" idx="12"/>
          </p:nvPr>
        </p:nvSpPr>
        <p:spPr/>
        <p:txBody>
          <a:bodyPr/>
          <a:lstStyle>
            <a:lvl1pPr>
              <a:defRPr/>
            </a:lvl1pPr>
          </a:lstStyle>
          <a:p>
            <a:pPr>
              <a:defRPr/>
            </a:pPr>
            <a:fld id="{5C30F32A-AAEB-4084-BF06-93B61AE123C7}" type="slidenum">
              <a:rPr lang="fr-FR"/>
              <a:pPr>
                <a:defRP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3"/>
          <p:cNvSpPr>
            <a:spLocks noGrp="1"/>
          </p:cNvSpPr>
          <p:nvPr>
            <p:ph type="dt" sz="half" idx="10"/>
          </p:nvPr>
        </p:nvSpPr>
        <p:spPr/>
        <p:txBody>
          <a:bodyPr/>
          <a:lstStyle>
            <a:lvl1pPr>
              <a:defRPr/>
            </a:lvl1pPr>
          </a:lstStyle>
          <a:p>
            <a:pPr>
              <a:defRPr/>
            </a:pPr>
            <a:fld id="{64E2C944-D8A7-4E91-A876-D7B3137A18A7}" type="datetimeFigureOut">
              <a:rPr lang="fr-FR"/>
              <a:pPr>
                <a:defRPr/>
              </a:pPr>
              <a:t>15/05/2017</a:t>
            </a:fld>
            <a:endParaRPr lang="fr-FR"/>
          </a:p>
        </p:txBody>
      </p:sp>
      <p:sp>
        <p:nvSpPr>
          <p:cNvPr id="4" name="Footer Placeholder 4"/>
          <p:cNvSpPr>
            <a:spLocks noGrp="1"/>
          </p:cNvSpPr>
          <p:nvPr>
            <p:ph type="ftr" sz="quarter" idx="11"/>
          </p:nvPr>
        </p:nvSpPr>
        <p:spPr/>
        <p:txBody>
          <a:bodyPr/>
          <a:lstStyle>
            <a:lvl1pPr>
              <a:defRPr/>
            </a:lvl1pPr>
          </a:lstStyle>
          <a:p>
            <a:pPr>
              <a:defRPr/>
            </a:pPr>
            <a:endParaRPr lang="fr-FR"/>
          </a:p>
        </p:txBody>
      </p:sp>
      <p:sp>
        <p:nvSpPr>
          <p:cNvPr id="5" name="Slide Number Placeholder 5"/>
          <p:cNvSpPr>
            <a:spLocks noGrp="1"/>
          </p:cNvSpPr>
          <p:nvPr>
            <p:ph type="sldNum" sz="quarter" idx="12"/>
          </p:nvPr>
        </p:nvSpPr>
        <p:spPr/>
        <p:txBody>
          <a:bodyPr/>
          <a:lstStyle>
            <a:lvl1pPr>
              <a:defRPr/>
            </a:lvl1pPr>
          </a:lstStyle>
          <a:p>
            <a:pPr>
              <a:defRPr/>
            </a:pPr>
            <a:fld id="{C6A35C4A-9225-4AC5-A8E7-5B6528796BB6}" type="slidenum">
              <a:rPr lang="fr-FR"/>
              <a:pPr>
                <a:defRP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92F1BEB-FC7B-4411-8B5A-DCAD356FED57}" type="datetimeFigureOut">
              <a:rPr lang="fr-FR"/>
              <a:pPr>
                <a:defRPr/>
              </a:pPr>
              <a:t>15/05/2017</a:t>
            </a:fld>
            <a:endParaRPr lang="fr-FR"/>
          </a:p>
        </p:txBody>
      </p:sp>
      <p:sp>
        <p:nvSpPr>
          <p:cNvPr id="3" name="Footer Placeholder 4"/>
          <p:cNvSpPr>
            <a:spLocks noGrp="1"/>
          </p:cNvSpPr>
          <p:nvPr>
            <p:ph type="ftr" sz="quarter" idx="11"/>
          </p:nvPr>
        </p:nvSpPr>
        <p:spPr/>
        <p:txBody>
          <a:bodyPr/>
          <a:lstStyle>
            <a:lvl1pPr>
              <a:defRPr/>
            </a:lvl1pPr>
          </a:lstStyle>
          <a:p>
            <a:pPr>
              <a:defRPr/>
            </a:pPr>
            <a:endParaRPr lang="fr-FR"/>
          </a:p>
        </p:txBody>
      </p:sp>
      <p:sp>
        <p:nvSpPr>
          <p:cNvPr id="4" name="Slide Number Placeholder 5"/>
          <p:cNvSpPr>
            <a:spLocks noGrp="1"/>
          </p:cNvSpPr>
          <p:nvPr>
            <p:ph type="sldNum" sz="quarter" idx="12"/>
          </p:nvPr>
        </p:nvSpPr>
        <p:spPr/>
        <p:txBody>
          <a:bodyPr/>
          <a:lstStyle>
            <a:lvl1pPr>
              <a:defRPr/>
            </a:lvl1pPr>
          </a:lstStyle>
          <a:p>
            <a:pPr>
              <a:defRPr/>
            </a:pPr>
            <a:fld id="{CD58D54B-1C7A-4451-92D4-15F1E2D5D185}" type="slidenum">
              <a:rPr lang="fr-FR"/>
              <a:pPr>
                <a:defRP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8A91B8F-D1FA-4275-9530-462ED9DBCB35}" type="datetimeFigureOut">
              <a:rPr lang="fr-FR"/>
              <a:pPr>
                <a:defRPr/>
              </a:pPr>
              <a:t>15/05/2017</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D8E0FC2E-B720-4C6B-83E0-A8593C1268B1}" type="slidenum">
              <a:rPr lang="fr-FR"/>
              <a:pPr>
                <a:defRP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415043C-5CC8-4223-B370-FA8BB115599D}" type="datetimeFigureOut">
              <a:rPr lang="fr-FR"/>
              <a:pPr>
                <a:defRPr/>
              </a:pPr>
              <a:t>15/05/2017</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B175F479-EF5F-4C0F-8FD8-E54CC1647323}" type="slidenum">
              <a:rPr lang="fr-FR"/>
              <a:pPr>
                <a:defRP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fr-FR" smtClean="0"/>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C7712B19-E64E-4A7A-8896-77A822C8C53D}" type="datetimeFigureOut">
              <a:rPr lang="fr-FR"/>
              <a:pPr>
                <a:defRPr/>
              </a:pPr>
              <a:t>15/05/2017</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98C9409-4FEA-4504-951C-737A268D9C8A}" type="slidenum">
              <a:rPr lang="fr-FR"/>
              <a:pPr>
                <a:defRPr/>
              </a:pPr>
              <a:t>‹#›</a:t>
            </a:fld>
            <a:endParaRPr lang="fr-FR"/>
          </a:p>
        </p:txBody>
      </p:sp>
    </p:spTree>
  </p:cSld>
  <p:clrMap bg1="dk1" tx1="lt1" bg2="dk2" tx2="lt2" accent1="accent1" accent2="accent2" accent3="accent3" accent4="accent4" accent5="accent5" accent6="accent6" hlink="hlink" folHlink="folHlink"/>
  <p:sldLayoutIdLst>
    <p:sldLayoutId id="2147484494" r:id="rId1"/>
    <p:sldLayoutId id="2147484495" r:id="rId2"/>
    <p:sldLayoutId id="2147484496" r:id="rId3"/>
    <p:sldLayoutId id="2147484497" r:id="rId4"/>
    <p:sldLayoutId id="2147484498" r:id="rId5"/>
    <p:sldLayoutId id="2147484499" r:id="rId6"/>
    <p:sldLayoutId id="2147484500" r:id="rId7"/>
    <p:sldLayoutId id="2147484501" r:id="rId8"/>
    <p:sldLayoutId id="2147484502" r:id="rId9"/>
    <p:sldLayoutId id="2147484503" r:id="rId10"/>
    <p:sldLayoutId id="214748450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8.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3.xml"/><Relationship Id="rId13" Type="http://schemas.openxmlformats.org/officeDocument/2006/relationships/image" Target="../media/image6.png"/><Relationship Id="rId3" Type="http://schemas.openxmlformats.org/officeDocument/2006/relationships/diagramLayout" Target="../diagrams/layout2.xml"/><Relationship Id="rId7" Type="http://schemas.openxmlformats.org/officeDocument/2006/relationships/diagramData" Target="../diagrams/data3.xml"/><Relationship Id="rId12" Type="http://schemas.openxmlformats.org/officeDocument/2006/relationships/image" Target="../media/image5.png"/><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 Id="rId14" Type="http://schemas.openxmlformats.org/officeDocument/2006/relationships/image" Target="../media/image11.png"/></Relationships>
</file>

<file path=ppt/slides/_rels/slide1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Layout" Target="../diagrams/layout4.xml"/><Relationship Id="rId7" Type="http://schemas.openxmlformats.org/officeDocument/2006/relationships/image" Target="../media/image5.png"/><Relationship Id="rId2" Type="http://schemas.openxmlformats.org/officeDocument/2006/relationships/diagramData" Target="../diagrams/data4.xml"/><Relationship Id="rId1" Type="http://schemas.openxmlformats.org/officeDocument/2006/relationships/slideLayout" Target="../slideLayouts/slideLayout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 Id="rId9"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8.xml"/><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8.png"/><Relationship Id="rId7" Type="http://schemas.openxmlformats.org/officeDocument/2006/relationships/image" Target="../media/image5.png"/><Relationship Id="rId2" Type="http://schemas.openxmlformats.org/officeDocument/2006/relationships/image" Target="../media/image7.gif"/><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4.png"/><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1.xml"/><Relationship Id="rId7" Type="http://schemas.openxmlformats.org/officeDocument/2006/relationships/image" Target="../media/image11.png"/><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977" y="3479956"/>
            <a:ext cx="2945308" cy="2010449"/>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1193" y="1545760"/>
            <a:ext cx="1988875" cy="1993027"/>
          </a:xfrm>
          <a:prstGeom prst="rect">
            <a:avLst/>
          </a:prstGeom>
        </p:spPr>
      </p:pic>
      <p:pic>
        <p:nvPicPr>
          <p:cNvPr id="40" name="Picture 39"/>
          <p:cNvPicPr>
            <a:picLocks noChangeAspect="1"/>
          </p:cNvPicPr>
          <p:nvPr/>
        </p:nvPicPr>
        <p:blipFill rotWithShape="1">
          <a:blip r:embed="rId4" cstate="print">
            <a:extLst>
              <a:ext uri="{28A0092B-C50C-407E-A947-70E740481C1C}">
                <a14:useLocalDpi xmlns:a14="http://schemas.microsoft.com/office/drawing/2010/main" val="0"/>
              </a:ext>
            </a:extLst>
          </a:blip>
          <a:srcRect l="-2" r="46898" b="20421"/>
          <a:stretch/>
        </p:blipFill>
        <p:spPr>
          <a:xfrm>
            <a:off x="0" y="3284984"/>
            <a:ext cx="3909060" cy="1440180"/>
          </a:xfrm>
          <a:prstGeom prst="rect">
            <a:avLst/>
          </a:prstGeom>
        </p:spPr>
      </p:pic>
      <p:sp>
        <p:nvSpPr>
          <p:cNvPr id="8" name="Rectangle 7"/>
          <p:cNvSpPr/>
          <p:nvPr/>
        </p:nvSpPr>
        <p:spPr>
          <a:xfrm>
            <a:off x="3275917" y="722345"/>
            <a:ext cx="6048672" cy="1077218"/>
          </a:xfrm>
          <a:prstGeom prst="rect">
            <a:avLst/>
          </a:prstGeom>
        </p:spPr>
        <p:txBody>
          <a:bodyPr wrap="square">
            <a:spAutoFit/>
          </a:bodyPr>
          <a:lstStyle/>
          <a:p>
            <a:pPr algn="ctr"/>
            <a:r>
              <a:rPr lang="en-US" sz="3200" b="1" dirty="0" smtClean="0">
                <a:latin typeface="Arial Rounded MT Bold" panose="020F0704030504030204" pitchFamily="34" charset="0"/>
              </a:rPr>
              <a:t>KOSOVO </a:t>
            </a:r>
          </a:p>
          <a:p>
            <a:r>
              <a:rPr lang="en-US" sz="3200" b="1" dirty="0" smtClean="0">
                <a:latin typeface="Arial Rounded MT Bold" panose="020F0704030504030204" pitchFamily="34" charset="0"/>
              </a:rPr>
              <a:t> FIREARM FOCAL POINT </a:t>
            </a:r>
            <a:endParaRPr lang="en-US" sz="3200" dirty="0"/>
          </a:p>
        </p:txBody>
      </p:sp>
      <p:sp>
        <p:nvSpPr>
          <p:cNvPr id="3" name="Rectangle 2"/>
          <p:cNvSpPr/>
          <p:nvPr/>
        </p:nvSpPr>
        <p:spPr>
          <a:xfrm>
            <a:off x="5148064" y="4865033"/>
            <a:ext cx="4572000" cy="646331"/>
          </a:xfrm>
          <a:prstGeom prst="rect">
            <a:avLst/>
          </a:prstGeom>
        </p:spPr>
        <p:txBody>
          <a:bodyPr>
            <a:spAutoFit/>
          </a:bodyPr>
          <a:lstStyle/>
          <a:p>
            <a:r>
              <a:rPr lang="en-US" b="1" dirty="0" smtClean="0"/>
              <a:t>7</a:t>
            </a:r>
            <a:r>
              <a:rPr lang="en-US" b="1" baseline="30000" dirty="0" smtClean="0"/>
              <a:t>th</a:t>
            </a:r>
            <a:r>
              <a:rPr lang="en-US" b="1" dirty="0" smtClean="0"/>
              <a:t> SALW meeting </a:t>
            </a:r>
            <a:endParaRPr lang="en-US" b="1" dirty="0"/>
          </a:p>
          <a:p>
            <a:r>
              <a:rPr lang="en-US" b="1" dirty="0" smtClean="0"/>
              <a:t>15-16 may –</a:t>
            </a:r>
            <a:r>
              <a:rPr lang="en-US" b="1" dirty="0" err="1" smtClean="0"/>
              <a:t>Jahorina</a:t>
            </a:r>
            <a:r>
              <a:rPr lang="en-US" b="1" dirty="0" smtClean="0"/>
              <a:t> </a:t>
            </a:r>
            <a:endParaRPr lang="en-US" b="1" dirty="0"/>
          </a:p>
        </p:txBody>
      </p:sp>
      <p:pic>
        <p:nvPicPr>
          <p:cNvPr id="7" name="Picture 6"/>
          <p:cNvPicPr>
            <a:picLocks noChangeAspect="1"/>
          </p:cNvPicPr>
          <p:nvPr/>
        </p:nvPicPr>
        <p:blipFill>
          <a:blip r:embed="rId5"/>
          <a:stretch>
            <a:fillRect/>
          </a:stretch>
        </p:blipFill>
        <p:spPr>
          <a:xfrm>
            <a:off x="5636832" y="5541557"/>
            <a:ext cx="1326841" cy="415999"/>
          </a:xfrm>
          <a:prstGeom prst="rect">
            <a:avLst/>
          </a:prstGeom>
        </p:spPr>
      </p:pic>
      <p:pic>
        <p:nvPicPr>
          <p:cNvPr id="10" name="Picture 5" descr="stema"/>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26989"/>
            <a:ext cx="816587" cy="809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5" descr="stema"/>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0"/>
            <a:ext cx="816587" cy="809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71862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effectLst/>
              </a:rPr>
              <a:t>Researching recovered ballistics items  </a:t>
            </a:r>
          </a:p>
          <a:p>
            <a:r>
              <a:rPr lang="en-US" dirty="0">
                <a:effectLst/>
              </a:rPr>
              <a:t>Researching firearm-enabled crime  </a:t>
            </a:r>
          </a:p>
          <a:p>
            <a:r>
              <a:rPr lang="en-US" dirty="0">
                <a:effectLst/>
              </a:rPr>
              <a:t>Researching firearms and their origins</a:t>
            </a:r>
          </a:p>
          <a:p>
            <a:r>
              <a:rPr lang="en-US" dirty="0">
                <a:effectLst/>
              </a:rPr>
              <a:t>Building knowledge and understanding of firearms crime</a:t>
            </a:r>
          </a:p>
          <a:p>
            <a:r>
              <a:rPr lang="en-US" dirty="0" smtClean="0">
                <a:effectLst/>
              </a:rPr>
              <a:t>Firearms </a:t>
            </a:r>
            <a:r>
              <a:rPr lang="en-US" dirty="0">
                <a:effectLst/>
              </a:rPr>
              <a:t> Intelligence </a:t>
            </a:r>
            <a:r>
              <a:rPr lang="en-US" dirty="0" smtClean="0">
                <a:effectLst/>
              </a:rPr>
              <a:t>co-ordination and exchange of </a:t>
            </a:r>
            <a:r>
              <a:rPr lang="en-US" dirty="0" smtClean="0">
                <a:effectLst/>
              </a:rPr>
              <a:t>information's </a:t>
            </a:r>
            <a:endParaRPr lang="en-US" dirty="0">
              <a:effectLst/>
            </a:endParaRPr>
          </a:p>
          <a:p>
            <a:pPr marL="0" indent="0">
              <a:buNone/>
            </a:pPr>
            <a:endParaRPr lang="en-US" dirty="0">
              <a:effectLst/>
            </a:endParaRPr>
          </a:p>
          <a:p>
            <a:endParaRPr lang="en-US" dirty="0"/>
          </a:p>
        </p:txBody>
      </p:sp>
      <p:sp>
        <p:nvSpPr>
          <p:cNvPr id="4" name="Title 3"/>
          <p:cNvSpPr>
            <a:spLocks noGrp="1"/>
          </p:cNvSpPr>
          <p:nvPr>
            <p:ph type="title"/>
          </p:nvPr>
        </p:nvSpPr>
        <p:spPr/>
        <p:txBody>
          <a:bodyPr>
            <a:normAutofit/>
          </a:bodyPr>
          <a:lstStyle/>
          <a:p>
            <a:r>
              <a:rPr lang="en-US" sz="3300" dirty="0">
                <a:latin typeface="Arial Rounded MT Bold" panose="020F0704030504030204" pitchFamily="34" charset="0"/>
              </a:rPr>
              <a:t>KEY ACTIVITIES</a:t>
            </a: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l="-2" r="46898" b="20421"/>
          <a:stretch/>
        </p:blipFill>
        <p:spPr>
          <a:xfrm>
            <a:off x="7269480" y="5963418"/>
            <a:ext cx="1874520" cy="690613"/>
          </a:xfrm>
          <a:prstGeom prst="rect">
            <a:avLst/>
          </a:prstGeom>
        </p:spPr>
      </p:pic>
      <p:pic>
        <p:nvPicPr>
          <p:cNvPr id="6" name="Picture 5" descr="stem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26989"/>
            <a:ext cx="696400" cy="665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04986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500" b="1" dirty="0" smtClean="0">
                <a:latin typeface="Arial Rounded MT Bold" panose="020F0704030504030204" pitchFamily="34" charset="0"/>
              </a:rPr>
              <a:t>Implementation</a:t>
            </a:r>
            <a:endParaRPr lang="en-US" sz="4500" b="1" dirty="0">
              <a:latin typeface="Arial Rounded MT Bold" panose="020F0704030504030204" pitchFamily="34" charset="0"/>
            </a:endParaRP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l="-2" r="46898" b="20421"/>
          <a:stretch/>
        </p:blipFill>
        <p:spPr>
          <a:xfrm>
            <a:off x="7269480" y="5230127"/>
            <a:ext cx="1874520" cy="690613"/>
          </a:xfrm>
          <a:prstGeom prst="rect">
            <a:avLst/>
          </a:prstGeom>
        </p:spPr>
      </p:pic>
      <p:grpSp>
        <p:nvGrpSpPr>
          <p:cNvPr id="7" name="Group 6"/>
          <p:cNvGrpSpPr/>
          <p:nvPr/>
        </p:nvGrpSpPr>
        <p:grpSpPr>
          <a:xfrm>
            <a:off x="728553" y="2003619"/>
            <a:ext cx="7958247" cy="2683158"/>
            <a:chOff x="1195754" y="2076511"/>
            <a:chExt cx="10610996" cy="3110394"/>
          </a:xfrm>
        </p:grpSpPr>
        <p:sp>
          <p:nvSpPr>
            <p:cNvPr id="8" name="Rectangle 7"/>
            <p:cNvSpPr/>
            <p:nvPr/>
          </p:nvSpPr>
          <p:spPr>
            <a:xfrm>
              <a:off x="1195754" y="2405575"/>
              <a:ext cx="9692640" cy="759656"/>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r>
                <a:rPr lang="en-US" dirty="0"/>
                <a:t>1. Collect data or have direct access to that data</a:t>
              </a:r>
            </a:p>
          </p:txBody>
        </p:sp>
        <p:sp>
          <p:nvSpPr>
            <p:cNvPr id="9" name="Rectangle 8"/>
            <p:cNvSpPr/>
            <p:nvPr/>
          </p:nvSpPr>
          <p:spPr>
            <a:xfrm>
              <a:off x="1195754" y="3378167"/>
              <a:ext cx="9692640" cy="759656"/>
            </a:xfrm>
            <a:prstGeom prst="rect">
              <a:avLst/>
            </a:prstGeom>
            <a:solidFill>
              <a:schemeClr val="accent2"/>
            </a:solidFill>
          </p:spPr>
          <p:style>
            <a:lnRef idx="3">
              <a:schemeClr val="lt1"/>
            </a:lnRef>
            <a:fillRef idx="1">
              <a:schemeClr val="accent6"/>
            </a:fillRef>
            <a:effectRef idx="1">
              <a:schemeClr val="accent6"/>
            </a:effectRef>
            <a:fontRef idx="minor">
              <a:schemeClr val="lt1"/>
            </a:fontRef>
          </p:style>
          <p:txBody>
            <a:bodyPr rtlCol="0" anchor="ctr"/>
            <a:lstStyle/>
            <a:p>
              <a:r>
                <a:rPr lang="en-US" dirty="0"/>
                <a:t>2. </a:t>
              </a:r>
              <a:r>
                <a:rPr lang="en-US" dirty="0" err="1"/>
                <a:t>Analyse</a:t>
              </a:r>
              <a:r>
                <a:rPr lang="en-US" dirty="0"/>
                <a:t> data and produce intelligence products</a:t>
              </a:r>
            </a:p>
          </p:txBody>
        </p:sp>
        <p:sp>
          <p:nvSpPr>
            <p:cNvPr id="10" name="Rectangle 9"/>
            <p:cNvSpPr/>
            <p:nvPr/>
          </p:nvSpPr>
          <p:spPr>
            <a:xfrm>
              <a:off x="1195754" y="4350759"/>
              <a:ext cx="9692640" cy="759656"/>
            </a:xfrm>
            <a:prstGeom prst="rect">
              <a:avLst/>
            </a:prstGeom>
            <a:solidFill>
              <a:srgbClr val="FF0000"/>
            </a:solidFill>
          </p:spPr>
          <p:style>
            <a:lnRef idx="3">
              <a:schemeClr val="lt1"/>
            </a:lnRef>
            <a:fillRef idx="1">
              <a:schemeClr val="accent6"/>
            </a:fillRef>
            <a:effectRef idx="1">
              <a:schemeClr val="accent6"/>
            </a:effectRef>
            <a:fontRef idx="minor">
              <a:schemeClr val="lt1"/>
            </a:fontRef>
          </p:style>
          <p:txBody>
            <a:bodyPr rtlCol="0" anchor="ctr"/>
            <a:lstStyle/>
            <a:p>
              <a:r>
                <a:rPr lang="en-US" dirty="0"/>
                <a:t>3. Exchange information</a:t>
              </a:r>
            </a:p>
          </p:txBody>
        </p:sp>
        <p:sp>
          <p:nvSpPr>
            <p:cNvPr id="11" name="Down Arrow 10"/>
            <p:cNvSpPr/>
            <p:nvPr/>
          </p:nvSpPr>
          <p:spPr>
            <a:xfrm>
              <a:off x="8644597" y="2103999"/>
              <a:ext cx="1280160" cy="30283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ILP</a:t>
              </a:r>
            </a:p>
          </p:txBody>
        </p:sp>
        <p:sp>
          <p:nvSpPr>
            <p:cNvPr id="12" name="Right Arrow 11"/>
            <p:cNvSpPr/>
            <p:nvPr/>
          </p:nvSpPr>
          <p:spPr>
            <a:xfrm>
              <a:off x="9638567" y="2076511"/>
              <a:ext cx="2168183" cy="3110394"/>
            </a:xfrm>
            <a:prstGeom prst="rightArrow">
              <a:avLst>
                <a:gd name="adj1" fmla="val 50000"/>
                <a:gd name="adj2" fmla="val 4264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1400" dirty="0"/>
                <a:t>Guidance to KP, other agencies </a:t>
              </a:r>
              <a:r>
                <a:rPr lang="en-US" sz="1400" dirty="0" smtClean="0"/>
                <a:t>and for the SALW  strategies …</a:t>
              </a:r>
              <a:endParaRPr lang="en-US" sz="1400" dirty="0"/>
            </a:p>
          </p:txBody>
        </p:sp>
      </p:grpSp>
      <p:pic>
        <p:nvPicPr>
          <p:cNvPr id="13" name="Picture 5" descr="stem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26989"/>
            <a:ext cx="696400" cy="665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63527" y="26989"/>
            <a:ext cx="846545" cy="792089"/>
          </a:xfrm>
          <a:prstGeom prst="rect">
            <a:avLst/>
          </a:prstGeom>
        </p:spPr>
      </p:pic>
    </p:spTree>
    <p:extLst>
      <p:ext uri="{BB962C8B-B14F-4D97-AF65-F5344CB8AC3E}">
        <p14:creationId xmlns:p14="http://schemas.microsoft.com/office/powerpoint/2010/main" val="38725180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500" b="1" dirty="0" smtClean="0">
                <a:latin typeface="Arial Rounded MT Bold" panose="020F0704030504030204" pitchFamily="34" charset="0"/>
              </a:rPr>
              <a:t>  FFP WORK FLOW </a:t>
            </a:r>
            <a:endParaRPr lang="en-US" sz="4500" b="1" dirty="0">
              <a:latin typeface="Arial Rounded MT Bold" panose="020F0704030504030204" pitchFamily="34" charset="0"/>
            </a:endParaRP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l="-2" r="46898" b="20421"/>
          <a:stretch/>
        </p:blipFill>
        <p:spPr>
          <a:xfrm>
            <a:off x="7269480" y="5949280"/>
            <a:ext cx="1874520" cy="690613"/>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4434" y="1077887"/>
            <a:ext cx="8262366" cy="4892353"/>
          </a:xfrm>
          <a:prstGeom prst="rect">
            <a:avLst/>
          </a:prstGeom>
        </p:spPr>
      </p:pic>
      <p:pic>
        <p:nvPicPr>
          <p:cNvPr id="6" name="Picture 5" descr="stem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 y="26989"/>
            <a:ext cx="696400" cy="665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263527" y="26989"/>
            <a:ext cx="846545" cy="792089"/>
          </a:xfrm>
          <a:prstGeom prst="rect">
            <a:avLst/>
          </a:prstGeom>
        </p:spPr>
      </p:pic>
    </p:spTree>
    <p:extLst>
      <p:ext uri="{BB962C8B-B14F-4D97-AF65-F5344CB8AC3E}">
        <p14:creationId xmlns:p14="http://schemas.microsoft.com/office/powerpoint/2010/main" val="7018551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8904" y="37364"/>
            <a:ext cx="3008313" cy="347599"/>
          </a:xfrm>
        </p:spPr>
        <p:txBody>
          <a:bodyPr/>
          <a:lstStyle/>
          <a:p>
            <a:r>
              <a:rPr lang="en-US" dirty="0"/>
              <a:t>FFP INFRASTRUCTURE</a:t>
            </a:r>
          </a:p>
        </p:txBody>
      </p:sp>
      <p:grpSp>
        <p:nvGrpSpPr>
          <p:cNvPr id="5" name="Group 4"/>
          <p:cNvGrpSpPr/>
          <p:nvPr/>
        </p:nvGrpSpPr>
        <p:grpSpPr>
          <a:xfrm>
            <a:off x="712278" y="1052736"/>
            <a:ext cx="7542894" cy="5103924"/>
            <a:chOff x="982763" y="1697934"/>
            <a:chExt cx="10623078" cy="4984220"/>
          </a:xfrm>
        </p:grpSpPr>
        <p:sp>
          <p:nvSpPr>
            <p:cNvPr id="6" name="Rectangle 5"/>
            <p:cNvSpPr/>
            <p:nvPr/>
          </p:nvSpPr>
          <p:spPr>
            <a:xfrm>
              <a:off x="5199284" y="1697934"/>
              <a:ext cx="1881810" cy="34578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FFP</a:t>
              </a:r>
            </a:p>
          </p:txBody>
        </p:sp>
        <p:sp>
          <p:nvSpPr>
            <p:cNvPr id="7" name="Right Arrow 6"/>
            <p:cNvSpPr/>
            <p:nvPr/>
          </p:nvSpPr>
          <p:spPr>
            <a:xfrm>
              <a:off x="1155118" y="1992231"/>
              <a:ext cx="3505230" cy="10102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Kosovo Police </a:t>
              </a:r>
              <a:r>
                <a:rPr lang="en-US" dirty="0"/>
                <a:t>Information System</a:t>
              </a:r>
            </a:p>
          </p:txBody>
        </p:sp>
        <p:sp>
          <p:nvSpPr>
            <p:cNvPr id="9" name="Right Arrow 8"/>
            <p:cNvSpPr/>
            <p:nvPr/>
          </p:nvSpPr>
          <p:spPr>
            <a:xfrm>
              <a:off x="982763" y="4474047"/>
              <a:ext cx="3486271" cy="922231"/>
            </a:xfrm>
            <a:prstGeom prst="rightArrow">
              <a:avLst>
                <a:gd name="adj1" fmla="val 50000"/>
                <a:gd name="adj2" fmla="val 3428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Directorate  </a:t>
              </a:r>
              <a:r>
                <a:rPr lang="en-US" dirty="0"/>
                <a:t>Intelligence Analysis</a:t>
              </a:r>
            </a:p>
          </p:txBody>
        </p:sp>
        <p:sp>
          <p:nvSpPr>
            <p:cNvPr id="10" name="Right Arrow 9"/>
            <p:cNvSpPr/>
            <p:nvPr/>
          </p:nvSpPr>
          <p:spPr>
            <a:xfrm>
              <a:off x="1252279" y="3193996"/>
              <a:ext cx="3266081" cy="1074258"/>
            </a:xfrm>
            <a:prstGeom prst="rightArrow">
              <a:avLst>
                <a:gd name="adj1" fmla="val 50000"/>
                <a:gd name="adj2" fmla="val 3821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1" name="Left Arrow 10"/>
            <p:cNvSpPr/>
            <p:nvPr/>
          </p:nvSpPr>
          <p:spPr>
            <a:xfrm>
              <a:off x="7762019" y="3107070"/>
              <a:ext cx="3629467" cy="110133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endParaRPr lang="en-US" dirty="0"/>
            </a:p>
            <a:p>
              <a:pPr algn="ctr"/>
              <a:r>
                <a:rPr lang="en-US" dirty="0" smtClean="0"/>
                <a:t>Legal </a:t>
              </a:r>
              <a:r>
                <a:rPr lang="en-US" dirty="0" smtClean="0"/>
                <a:t>Possession/MIA</a:t>
              </a:r>
            </a:p>
            <a:p>
              <a:pPr algn="ctr"/>
              <a:r>
                <a:rPr lang="en-US" dirty="0"/>
                <a:t>Import/Export/Transit</a:t>
              </a:r>
            </a:p>
            <a:p>
              <a:pPr algn="ctr"/>
              <a:endParaRPr lang="en-US" dirty="0" smtClean="0"/>
            </a:p>
            <a:p>
              <a:pPr algn="ctr"/>
              <a:endParaRPr lang="en-US" dirty="0"/>
            </a:p>
          </p:txBody>
        </p:sp>
        <p:sp>
          <p:nvSpPr>
            <p:cNvPr id="13" name="Left Arrow 12"/>
            <p:cNvSpPr/>
            <p:nvPr/>
          </p:nvSpPr>
          <p:spPr>
            <a:xfrm>
              <a:off x="7739603" y="1904096"/>
              <a:ext cx="3629466" cy="90176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Left Arrow 13"/>
            <p:cNvSpPr/>
            <p:nvPr/>
          </p:nvSpPr>
          <p:spPr>
            <a:xfrm>
              <a:off x="7976376" y="4795734"/>
              <a:ext cx="3629465" cy="90176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Tracing </a:t>
              </a:r>
            </a:p>
            <a:p>
              <a:pPr algn="ctr"/>
              <a:r>
                <a:rPr lang="en-US" dirty="0" smtClean="0"/>
                <a:t>Evidence </a:t>
              </a:r>
              <a:r>
                <a:rPr lang="en-US" dirty="0"/>
                <a:t>Rooms</a:t>
              </a:r>
              <a:endParaRPr lang="en-US" dirty="0"/>
            </a:p>
          </p:txBody>
        </p:sp>
        <p:sp>
          <p:nvSpPr>
            <p:cNvPr id="15" name="Rectangle 14"/>
            <p:cNvSpPr/>
            <p:nvPr/>
          </p:nvSpPr>
          <p:spPr>
            <a:xfrm>
              <a:off x="2745245" y="6203852"/>
              <a:ext cx="1941342" cy="47830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Customs</a:t>
              </a:r>
            </a:p>
          </p:txBody>
        </p:sp>
        <p:sp>
          <p:nvSpPr>
            <p:cNvPr id="16" name="Rectangle 15"/>
            <p:cNvSpPr/>
            <p:nvPr/>
          </p:nvSpPr>
          <p:spPr>
            <a:xfrm>
              <a:off x="5183027" y="6030947"/>
              <a:ext cx="1825945" cy="651207"/>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NCBM</a:t>
              </a:r>
              <a:endParaRPr lang="en-US" dirty="0">
                <a:solidFill>
                  <a:schemeClr val="bg1"/>
                </a:solidFill>
              </a:endParaRPr>
            </a:p>
          </p:txBody>
        </p:sp>
        <p:sp>
          <p:nvSpPr>
            <p:cNvPr id="17" name="Rectangle 16"/>
            <p:cNvSpPr/>
            <p:nvPr/>
          </p:nvSpPr>
          <p:spPr>
            <a:xfrm>
              <a:off x="7484011" y="6203852"/>
              <a:ext cx="2649015" cy="47830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Prosecutors</a:t>
              </a:r>
            </a:p>
          </p:txBody>
        </p:sp>
        <p:sp>
          <p:nvSpPr>
            <p:cNvPr id="18" name="Right Brace 17"/>
            <p:cNvSpPr/>
            <p:nvPr/>
          </p:nvSpPr>
          <p:spPr>
            <a:xfrm rot="16200000">
              <a:off x="5836664" y="4104590"/>
              <a:ext cx="333452" cy="3519260"/>
            </a:xfrm>
            <a:prstGeom prst="rightBrace">
              <a:avLst>
                <a:gd name="adj1" fmla="val 8333"/>
                <a:gd name="adj2" fmla="val 53598"/>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sp>
        <p:nvSpPr>
          <p:cNvPr id="3" name="Rectangle 2"/>
          <p:cNvSpPr/>
          <p:nvPr/>
        </p:nvSpPr>
        <p:spPr>
          <a:xfrm>
            <a:off x="947843" y="3065405"/>
            <a:ext cx="2156972" cy="369332"/>
          </a:xfrm>
          <a:prstGeom prst="rect">
            <a:avLst/>
          </a:prstGeom>
        </p:spPr>
        <p:txBody>
          <a:bodyPr wrap="square">
            <a:spAutoFit/>
          </a:bodyPr>
          <a:lstStyle/>
          <a:p>
            <a:pPr algn="ctr"/>
            <a:r>
              <a:rPr lang="en-US" dirty="0" smtClean="0"/>
              <a:t>Dep. Investigations </a:t>
            </a:r>
            <a:endParaRPr lang="en-US" dirty="0"/>
          </a:p>
        </p:txBody>
      </p:sp>
      <p:sp>
        <p:nvSpPr>
          <p:cNvPr id="4" name="Rectangle 3"/>
          <p:cNvSpPr/>
          <p:nvPr/>
        </p:nvSpPr>
        <p:spPr>
          <a:xfrm>
            <a:off x="4860032" y="1442111"/>
            <a:ext cx="4572000" cy="646331"/>
          </a:xfrm>
          <a:prstGeom prst="rect">
            <a:avLst/>
          </a:prstGeom>
        </p:spPr>
        <p:txBody>
          <a:bodyPr>
            <a:spAutoFit/>
          </a:bodyPr>
          <a:lstStyle/>
          <a:p>
            <a:pPr algn="ctr"/>
            <a:r>
              <a:rPr lang="en-US" dirty="0"/>
              <a:t>Ballistic Intelligence </a:t>
            </a:r>
          </a:p>
          <a:p>
            <a:pPr algn="ctr"/>
            <a:r>
              <a:rPr lang="en-US" dirty="0"/>
              <a:t>(Forensics)</a:t>
            </a:r>
          </a:p>
        </p:txBody>
      </p:sp>
      <p:pic>
        <p:nvPicPr>
          <p:cNvPr id="19" name="Picture 5" descr="stem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26989"/>
            <a:ext cx="696400" cy="665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63527" y="26989"/>
            <a:ext cx="846545" cy="792089"/>
          </a:xfrm>
          <a:prstGeom prst="rect">
            <a:avLst/>
          </a:prstGeom>
        </p:spPr>
      </p:pic>
      <p:pic>
        <p:nvPicPr>
          <p:cNvPr id="21" name="Picture 20"/>
          <p:cNvPicPr>
            <a:picLocks noChangeAspect="1"/>
          </p:cNvPicPr>
          <p:nvPr/>
        </p:nvPicPr>
        <p:blipFill rotWithShape="1">
          <a:blip r:embed="rId4" cstate="print">
            <a:extLst>
              <a:ext uri="{28A0092B-C50C-407E-A947-70E740481C1C}">
                <a14:useLocalDpi xmlns:a14="http://schemas.microsoft.com/office/drawing/2010/main" val="0"/>
              </a:ext>
            </a:extLst>
          </a:blip>
          <a:srcRect l="-2" r="46898" b="20421"/>
          <a:stretch/>
        </p:blipFill>
        <p:spPr>
          <a:xfrm>
            <a:off x="7269480" y="5963418"/>
            <a:ext cx="1874520" cy="690613"/>
          </a:xfrm>
          <a:prstGeom prst="rect">
            <a:avLst/>
          </a:prstGeom>
        </p:spPr>
      </p:pic>
    </p:spTree>
    <p:extLst>
      <p:ext uri="{BB962C8B-B14F-4D97-AF65-F5344CB8AC3E}">
        <p14:creationId xmlns:p14="http://schemas.microsoft.com/office/powerpoint/2010/main" val="33416520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251254"/>
            <a:ext cx="6563072" cy="1162050"/>
          </a:xfrm>
        </p:spPr>
        <p:txBody>
          <a:bodyPr/>
          <a:lstStyle/>
          <a:p>
            <a:pPr algn="ctr"/>
            <a:r>
              <a:rPr lang="en-US" dirty="0" smtClean="0"/>
              <a:t>FFP  - PROCESS OF HANDLING OF INFORMATION</a:t>
            </a:r>
            <a:br>
              <a:rPr lang="en-US" dirty="0" smtClean="0"/>
            </a:br>
            <a:r>
              <a:rPr lang="en-US" dirty="0" smtClean="0"/>
              <a:t/>
            </a:r>
            <a:br>
              <a:rPr lang="en-US" dirty="0" smtClean="0"/>
            </a:br>
            <a:r>
              <a:rPr lang="en-US" dirty="0" smtClean="0"/>
              <a:t/>
            </a:r>
            <a:br>
              <a:rPr lang="en-US" dirty="0" smtClean="0"/>
            </a:br>
            <a:r>
              <a:rPr lang="en-US" dirty="0" smtClean="0"/>
              <a:t>QUALITY CHECK</a:t>
            </a:r>
            <a:endParaRPr lang="en-US" dirty="0"/>
          </a:p>
        </p:txBody>
      </p:sp>
      <p:graphicFrame>
        <p:nvGraphicFramePr>
          <p:cNvPr id="4" name="Content Placeholder 3"/>
          <p:cNvGraphicFramePr>
            <a:graphicFrameLocks noGrp="1"/>
          </p:cNvGraphicFramePr>
          <p:nvPr>
            <p:ph idx="1"/>
            <p:extLst/>
          </p:nvPr>
        </p:nvGraphicFramePr>
        <p:xfrm>
          <a:off x="3827860" y="1314450"/>
          <a:ext cx="4457700" cy="388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Diagram 2"/>
          <p:cNvGraphicFramePr/>
          <p:nvPr>
            <p:extLst>
              <p:ext uri="{D42A27DB-BD31-4B8C-83A1-F6EECF244321}">
                <p14:modId xmlns:p14="http://schemas.microsoft.com/office/powerpoint/2010/main" val="684560848"/>
              </p:ext>
            </p:extLst>
          </p:nvPr>
        </p:nvGraphicFramePr>
        <p:xfrm>
          <a:off x="2664143" y="2057401"/>
          <a:ext cx="6096000"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7" name="Curved Right Arrow 6"/>
          <p:cNvSpPr/>
          <p:nvPr/>
        </p:nvSpPr>
        <p:spPr>
          <a:xfrm rot="5400000">
            <a:off x="3866975" y="885638"/>
            <a:ext cx="1166567" cy="3212902"/>
          </a:xfrm>
          <a:prstGeom prst="curvedRightArrow">
            <a:avLst/>
          </a:prstGeom>
          <a:solidFill>
            <a:schemeClr val="tx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TextBox 7"/>
          <p:cNvSpPr txBox="1"/>
          <p:nvPr/>
        </p:nvSpPr>
        <p:spPr>
          <a:xfrm>
            <a:off x="5360204" y="1753771"/>
            <a:ext cx="1867595" cy="400110"/>
          </a:xfrm>
          <a:prstGeom prst="rect">
            <a:avLst/>
          </a:prstGeom>
          <a:noFill/>
        </p:spPr>
        <p:txBody>
          <a:bodyPr wrap="square" rtlCol="0">
            <a:spAutoFit/>
          </a:bodyPr>
          <a:lstStyle/>
          <a:p>
            <a:pPr algn="ctr"/>
            <a:r>
              <a:rPr lang="en-US" sz="2000" dirty="0"/>
              <a:t>FEEDBACK</a:t>
            </a:r>
          </a:p>
        </p:txBody>
      </p:sp>
      <p:cxnSp>
        <p:nvCxnSpPr>
          <p:cNvPr id="12" name="Straight Arrow Connector 11"/>
          <p:cNvCxnSpPr/>
          <p:nvPr/>
        </p:nvCxnSpPr>
        <p:spPr>
          <a:xfrm>
            <a:off x="4613176" y="4941168"/>
            <a:ext cx="2479104" cy="0"/>
          </a:xfrm>
          <a:prstGeom prst="straightConnector1">
            <a:avLst/>
          </a:prstGeom>
          <a:ln w="76200">
            <a:solidFill>
              <a:schemeClr val="tx1">
                <a:lumMod val="65000"/>
              </a:schemeClr>
            </a:solidFill>
            <a:prstDash val="solid"/>
            <a:tailEnd type="triangle"/>
          </a:ln>
        </p:spPr>
        <p:style>
          <a:lnRef idx="1">
            <a:schemeClr val="accent1"/>
          </a:lnRef>
          <a:fillRef idx="0">
            <a:schemeClr val="accent1"/>
          </a:fillRef>
          <a:effectRef idx="0">
            <a:schemeClr val="accent1"/>
          </a:effectRef>
          <a:fontRef idx="minor">
            <a:schemeClr val="tx1"/>
          </a:fontRef>
        </p:style>
      </p:cxnSp>
      <p:pic>
        <p:nvPicPr>
          <p:cNvPr id="9" name="Picture 5" descr="stema"/>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 y="26989"/>
            <a:ext cx="696400" cy="665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263527" y="26989"/>
            <a:ext cx="846545" cy="792089"/>
          </a:xfrm>
          <a:prstGeom prst="rect">
            <a:avLst/>
          </a:prstGeom>
        </p:spPr>
      </p:pic>
      <p:pic>
        <p:nvPicPr>
          <p:cNvPr id="11" name="Picture 10"/>
          <p:cNvPicPr>
            <a:picLocks noChangeAspect="1"/>
          </p:cNvPicPr>
          <p:nvPr/>
        </p:nvPicPr>
        <p:blipFill rotWithShape="1">
          <a:blip r:embed="rId14" cstate="print">
            <a:extLst>
              <a:ext uri="{28A0092B-C50C-407E-A947-70E740481C1C}">
                <a14:useLocalDpi xmlns:a14="http://schemas.microsoft.com/office/drawing/2010/main" val="0"/>
              </a:ext>
            </a:extLst>
          </a:blip>
          <a:srcRect l="-2" r="46898" b="20421"/>
          <a:stretch/>
        </p:blipFill>
        <p:spPr>
          <a:xfrm>
            <a:off x="7269480" y="6121401"/>
            <a:ext cx="1874520" cy="690613"/>
          </a:xfrm>
          <a:prstGeom prst="rect">
            <a:avLst/>
          </a:prstGeom>
        </p:spPr>
      </p:pic>
    </p:spTree>
    <p:extLst>
      <p:ext uri="{BB962C8B-B14F-4D97-AF65-F5344CB8AC3E}">
        <p14:creationId xmlns:p14="http://schemas.microsoft.com/office/powerpoint/2010/main" val="15041970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3703" y="116632"/>
            <a:ext cx="3008313" cy="707678"/>
          </a:xfrm>
        </p:spPr>
        <p:txBody>
          <a:bodyPr/>
          <a:lstStyle/>
          <a:p>
            <a:pPr algn="ctr"/>
            <a:r>
              <a:rPr lang="en-US" dirty="0"/>
              <a:t>FFP </a:t>
            </a:r>
            <a:r>
              <a:rPr lang="en-US" dirty="0" smtClean="0"/>
              <a:t> </a:t>
            </a:r>
            <a:r>
              <a:rPr lang="en-US" dirty="0"/>
              <a:t> </a:t>
            </a:r>
            <a:r>
              <a:rPr lang="en-US" dirty="0" smtClean="0"/>
              <a:t>PRODUCTS</a:t>
            </a:r>
            <a:endParaRPr lang="en-US" dirty="0"/>
          </a:p>
        </p:txBody>
      </p:sp>
      <p:graphicFrame>
        <p:nvGraphicFramePr>
          <p:cNvPr id="4" name="Content Placeholder 3"/>
          <p:cNvGraphicFramePr>
            <a:graphicFrameLocks noGrp="1"/>
          </p:cNvGraphicFramePr>
          <p:nvPr>
            <p:ph idx="1"/>
            <p:extLst/>
          </p:nvPr>
        </p:nvGraphicFramePr>
        <p:xfrm>
          <a:off x="3827860" y="1314450"/>
          <a:ext cx="4457700" cy="388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5" descr="stema"/>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 y="26989"/>
            <a:ext cx="696400" cy="665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263527" y="26989"/>
            <a:ext cx="846545" cy="792089"/>
          </a:xfrm>
          <a:prstGeom prst="rect">
            <a:avLst/>
          </a:prstGeom>
        </p:spPr>
      </p:pic>
      <p:pic>
        <p:nvPicPr>
          <p:cNvPr id="7" name="Picture 6"/>
          <p:cNvPicPr>
            <a:picLocks noChangeAspect="1"/>
          </p:cNvPicPr>
          <p:nvPr/>
        </p:nvPicPr>
        <p:blipFill rotWithShape="1">
          <a:blip r:embed="rId9" cstate="print">
            <a:extLst>
              <a:ext uri="{28A0092B-C50C-407E-A947-70E740481C1C}">
                <a14:useLocalDpi xmlns:a14="http://schemas.microsoft.com/office/drawing/2010/main" val="0"/>
              </a:ext>
            </a:extLst>
          </a:blip>
          <a:srcRect l="-2" r="46898" b="20421"/>
          <a:stretch/>
        </p:blipFill>
        <p:spPr>
          <a:xfrm>
            <a:off x="7269480" y="6121401"/>
            <a:ext cx="1874520" cy="690613"/>
          </a:xfrm>
          <a:prstGeom prst="rect">
            <a:avLst/>
          </a:prstGeom>
        </p:spPr>
      </p:pic>
    </p:spTree>
    <p:extLst>
      <p:ext uri="{BB962C8B-B14F-4D97-AF65-F5344CB8AC3E}">
        <p14:creationId xmlns:p14="http://schemas.microsoft.com/office/powerpoint/2010/main" val="30909218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251520" y="1340768"/>
            <a:ext cx="8640960" cy="4608512"/>
          </a:xfrm>
        </p:spPr>
        <p:txBody>
          <a:bodyPr/>
          <a:lstStyle/>
          <a:p>
            <a:r>
              <a:rPr lang="en-US" sz="2000" dirty="0" smtClean="0"/>
              <a:t> ADVANTAGES </a:t>
            </a:r>
          </a:p>
          <a:p>
            <a:pPr marL="342900" lvl="0" indent="-342900">
              <a:buFont typeface="Arial" panose="020B0604020202020204" pitchFamily="34" charset="0"/>
              <a:buChar char="•"/>
            </a:pPr>
            <a:r>
              <a:rPr lang="en-US" sz="2000" dirty="0"/>
              <a:t>Kosovo  Police had a </a:t>
            </a:r>
            <a:r>
              <a:rPr lang="en-US" sz="2000" dirty="0" smtClean="0"/>
              <a:t>  </a:t>
            </a:r>
            <a:r>
              <a:rPr lang="en-US" sz="2000" dirty="0"/>
              <a:t>Intelligence led policing model in place</a:t>
            </a:r>
            <a:r>
              <a:rPr lang="en-US" sz="2000" dirty="0" smtClean="0"/>
              <a:t>;</a:t>
            </a:r>
            <a:endParaRPr lang="en-US" sz="2000" dirty="0"/>
          </a:p>
          <a:p>
            <a:pPr marL="342900" indent="-342900">
              <a:buFont typeface="Arial" panose="020B0604020202020204" pitchFamily="34" charset="0"/>
              <a:buChar char="•"/>
            </a:pPr>
            <a:r>
              <a:rPr lang="en-US" sz="2000" dirty="0"/>
              <a:t>Vision of Kosovo Police is to become more proactive</a:t>
            </a:r>
            <a:r>
              <a:rPr lang="en-US" sz="2000" dirty="0" smtClean="0"/>
              <a:t>.</a:t>
            </a:r>
            <a:endParaRPr lang="en-US" sz="2000" dirty="0"/>
          </a:p>
          <a:p>
            <a:pPr marL="342900" lvl="0" indent="-342900">
              <a:buFont typeface="Arial" panose="020B0604020202020204" pitchFamily="34" charset="0"/>
              <a:buChar char="•"/>
            </a:pPr>
            <a:r>
              <a:rPr lang="en-US" sz="2000" dirty="0"/>
              <a:t>Kosovo has one of the most advanced Forensic laboratories  in the region </a:t>
            </a:r>
            <a:r>
              <a:rPr lang="en-US" sz="2000" dirty="0" smtClean="0"/>
              <a:t> </a:t>
            </a:r>
            <a:endParaRPr lang="en-US" sz="2000" dirty="0"/>
          </a:p>
          <a:p>
            <a:pPr marL="342900" indent="-342900">
              <a:buFont typeface="Arial" panose="020B0604020202020204" pitchFamily="34" charset="0"/>
              <a:buChar char="•"/>
            </a:pPr>
            <a:r>
              <a:rPr lang="en-US" sz="2000" dirty="0" smtClean="0"/>
              <a:t>Interoperability of databases – automatic exchange of data's  </a:t>
            </a:r>
          </a:p>
          <a:p>
            <a:pPr marL="342900" lvl="0" indent="-342900">
              <a:buFont typeface="Arial" panose="020B0604020202020204" pitchFamily="34" charset="0"/>
              <a:buChar char="•"/>
            </a:pPr>
            <a:r>
              <a:rPr lang="en-US" sz="2000" dirty="0" smtClean="0"/>
              <a:t> I base in use before by KP -DIA – and helped us.</a:t>
            </a:r>
            <a:endParaRPr lang="en-US" sz="2000" dirty="0"/>
          </a:p>
          <a:p>
            <a:pPr marL="342900" lvl="0" indent="-342900">
              <a:buFont typeface="Arial" panose="020B0604020202020204" pitchFamily="34" charset="0"/>
              <a:buChar char="•"/>
            </a:pPr>
            <a:r>
              <a:rPr lang="en-US" sz="2000" dirty="0" smtClean="0"/>
              <a:t>Strong support from  higher management , and by UNDP FERM </a:t>
            </a:r>
          </a:p>
          <a:p>
            <a:r>
              <a:rPr lang="en-US" sz="2000" dirty="0" smtClean="0"/>
              <a:t>DISADVANTAGES </a:t>
            </a:r>
            <a:endParaRPr lang="en-US" sz="2000" dirty="0"/>
          </a:p>
          <a:p>
            <a:pPr marL="342900" indent="-342900">
              <a:buFont typeface="Arial" panose="020B0604020202020204" pitchFamily="34" charset="0"/>
              <a:buChar char="•"/>
            </a:pPr>
            <a:r>
              <a:rPr lang="en-US" sz="2000" dirty="0" smtClean="0"/>
              <a:t>Data registered in three agencies – diff. managements </a:t>
            </a:r>
          </a:p>
          <a:p>
            <a:pPr marL="342900" indent="-342900">
              <a:buFont typeface="Arial" panose="020B0604020202020204" pitchFamily="34" charset="0"/>
              <a:buChar char="•"/>
            </a:pPr>
            <a:r>
              <a:rPr lang="en-US" sz="2000" dirty="0" smtClean="0"/>
              <a:t>Procurement procedures in maintaining  their databases </a:t>
            </a:r>
          </a:p>
          <a:p>
            <a:pPr marL="342900" indent="-342900">
              <a:buFont typeface="Arial" panose="020B0604020202020204" pitchFamily="34" charset="0"/>
              <a:buChar char="•"/>
            </a:pPr>
            <a:r>
              <a:rPr lang="en-US" sz="2000" dirty="0" smtClean="0"/>
              <a:t>New staff   in ILECU – not trained in this regards</a:t>
            </a:r>
          </a:p>
          <a:p>
            <a:pPr marL="342900" indent="-342900">
              <a:buFont typeface="Arial" panose="020B0604020202020204" pitchFamily="34" charset="0"/>
              <a:buChar char="•"/>
            </a:pPr>
            <a:r>
              <a:rPr lang="en-US" sz="2000" dirty="0" smtClean="0"/>
              <a:t>No direct access to Interpol I-arms, and to Europol </a:t>
            </a:r>
          </a:p>
          <a:p>
            <a:pPr marL="342900" indent="-342900">
              <a:buFont typeface="Arial" panose="020B0604020202020204" pitchFamily="34" charset="0"/>
              <a:buChar char="•"/>
            </a:pPr>
            <a:endParaRPr lang="en-US" sz="2000" dirty="0"/>
          </a:p>
          <a:p>
            <a:pPr algn="ctr"/>
            <a:r>
              <a:rPr lang="en-US" sz="2000" dirty="0" smtClean="0"/>
              <a:t>BUT WE MANAGED </a:t>
            </a:r>
          </a:p>
          <a:p>
            <a:endParaRPr lang="en-US" sz="2000" dirty="0" smtClean="0"/>
          </a:p>
        </p:txBody>
      </p:sp>
      <p:sp>
        <p:nvSpPr>
          <p:cNvPr id="7" name="Rectangle 6"/>
          <p:cNvSpPr/>
          <p:nvPr/>
        </p:nvSpPr>
        <p:spPr>
          <a:xfrm>
            <a:off x="2123728" y="332656"/>
            <a:ext cx="4572000" cy="369332"/>
          </a:xfrm>
          <a:prstGeom prst="rect">
            <a:avLst/>
          </a:prstGeom>
        </p:spPr>
        <p:txBody>
          <a:bodyPr>
            <a:spAutoFit/>
          </a:bodyPr>
          <a:lstStyle/>
          <a:p>
            <a:r>
              <a:rPr lang="en-US" dirty="0" smtClean="0"/>
              <a:t>       KOSOVO  FIREARM FOCAL POINT </a:t>
            </a:r>
            <a:endParaRPr lang="en-US" dirty="0"/>
          </a:p>
        </p:txBody>
      </p:sp>
      <p:pic>
        <p:nvPicPr>
          <p:cNvPr id="5" name="Picture 5" descr="stem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26989"/>
            <a:ext cx="696400" cy="665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63527" y="26989"/>
            <a:ext cx="846545" cy="792089"/>
          </a:xfrm>
          <a:prstGeom prst="rect">
            <a:avLst/>
          </a:prstGeom>
        </p:spPr>
      </p:pic>
      <p:pic>
        <p:nvPicPr>
          <p:cNvPr id="8" name="Picture 7"/>
          <p:cNvPicPr>
            <a:picLocks noChangeAspect="1"/>
          </p:cNvPicPr>
          <p:nvPr/>
        </p:nvPicPr>
        <p:blipFill rotWithShape="1">
          <a:blip r:embed="rId4" cstate="print">
            <a:extLst>
              <a:ext uri="{28A0092B-C50C-407E-A947-70E740481C1C}">
                <a14:useLocalDpi xmlns:a14="http://schemas.microsoft.com/office/drawing/2010/main" val="0"/>
              </a:ext>
            </a:extLst>
          </a:blip>
          <a:srcRect l="-2" r="46898" b="20421"/>
          <a:stretch/>
        </p:blipFill>
        <p:spPr>
          <a:xfrm>
            <a:off x="7269480" y="6121401"/>
            <a:ext cx="1874520" cy="690613"/>
          </a:xfrm>
          <a:prstGeom prst="rect">
            <a:avLst/>
          </a:prstGeom>
        </p:spPr>
      </p:pic>
    </p:spTree>
    <p:extLst>
      <p:ext uri="{BB962C8B-B14F-4D97-AF65-F5344CB8AC3E}">
        <p14:creationId xmlns:p14="http://schemas.microsoft.com/office/powerpoint/2010/main" val="703098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animEffect transition="in" filter="fade">
                                      <p:cBhvr>
                                        <p:cTn id="7" dur="1000"/>
                                        <p:tgtEl>
                                          <p:spTgt spid="4">
                                            <p:txEl>
                                              <p:pRg st="7" end="7"/>
                                            </p:txEl>
                                          </p:spTgt>
                                        </p:tgtEl>
                                      </p:cBhvr>
                                    </p:animEffect>
                                    <p:anim calcmode="lin" valueType="num">
                                      <p:cBhvr>
                                        <p:cTn id="8"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7" end="7"/>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8" end="8"/>
                                            </p:txEl>
                                          </p:spTgt>
                                        </p:tgtEl>
                                        <p:attrNameLst>
                                          <p:attrName>style.visibility</p:attrName>
                                        </p:attrNameLst>
                                      </p:cBhvr>
                                      <p:to>
                                        <p:strVal val="visible"/>
                                      </p:to>
                                    </p:set>
                                    <p:animEffect transition="in" filter="fade">
                                      <p:cBhvr>
                                        <p:cTn id="12" dur="1000"/>
                                        <p:tgtEl>
                                          <p:spTgt spid="4">
                                            <p:txEl>
                                              <p:pRg st="8" end="8"/>
                                            </p:txEl>
                                          </p:spTgt>
                                        </p:tgtEl>
                                      </p:cBhvr>
                                    </p:animEffect>
                                    <p:anim calcmode="lin" valueType="num">
                                      <p:cBhvr>
                                        <p:cTn id="13"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8" end="8"/>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9" end="9"/>
                                            </p:txEl>
                                          </p:spTgt>
                                        </p:tgtEl>
                                        <p:attrNameLst>
                                          <p:attrName>style.visibility</p:attrName>
                                        </p:attrNameLst>
                                      </p:cBhvr>
                                      <p:to>
                                        <p:strVal val="visible"/>
                                      </p:to>
                                    </p:set>
                                    <p:animEffect transition="in" filter="fade">
                                      <p:cBhvr>
                                        <p:cTn id="17" dur="1000"/>
                                        <p:tgtEl>
                                          <p:spTgt spid="4">
                                            <p:txEl>
                                              <p:pRg st="9" end="9"/>
                                            </p:txEl>
                                          </p:spTgt>
                                        </p:tgtEl>
                                      </p:cBhvr>
                                    </p:animEffect>
                                    <p:anim calcmode="lin" valueType="num">
                                      <p:cBhvr>
                                        <p:cTn id="18"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9" end="9"/>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4">
                                            <p:txEl>
                                              <p:pRg st="10" end="10"/>
                                            </p:txEl>
                                          </p:spTgt>
                                        </p:tgtEl>
                                        <p:attrNameLst>
                                          <p:attrName>style.visibility</p:attrName>
                                        </p:attrNameLst>
                                      </p:cBhvr>
                                      <p:to>
                                        <p:strVal val="visible"/>
                                      </p:to>
                                    </p:set>
                                    <p:animEffect transition="in" filter="fade">
                                      <p:cBhvr>
                                        <p:cTn id="22" dur="1000"/>
                                        <p:tgtEl>
                                          <p:spTgt spid="4">
                                            <p:txEl>
                                              <p:pRg st="10" end="10"/>
                                            </p:txEl>
                                          </p:spTgt>
                                        </p:tgtEl>
                                      </p:cBhvr>
                                    </p:animEffect>
                                    <p:anim calcmode="lin" valueType="num">
                                      <p:cBhvr>
                                        <p:cTn id="23"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10" end="10"/>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4">
                                            <p:txEl>
                                              <p:pRg st="11" end="11"/>
                                            </p:txEl>
                                          </p:spTgt>
                                        </p:tgtEl>
                                        <p:attrNameLst>
                                          <p:attrName>style.visibility</p:attrName>
                                        </p:attrNameLst>
                                      </p:cBhvr>
                                      <p:to>
                                        <p:strVal val="visible"/>
                                      </p:to>
                                    </p:set>
                                    <p:animEffect transition="in" filter="fade">
                                      <p:cBhvr>
                                        <p:cTn id="27" dur="1000"/>
                                        <p:tgtEl>
                                          <p:spTgt spid="4">
                                            <p:txEl>
                                              <p:pRg st="11" end="11"/>
                                            </p:txEl>
                                          </p:spTgt>
                                        </p:tgtEl>
                                      </p:cBhvr>
                                    </p:animEffect>
                                    <p:anim calcmode="lin" valueType="num">
                                      <p:cBhvr>
                                        <p:cTn id="28" dur="1000" fill="hold"/>
                                        <p:tgtEl>
                                          <p:spTgt spid="4">
                                            <p:txEl>
                                              <p:pRg st="11" end="11"/>
                                            </p:txEl>
                                          </p:spTgt>
                                        </p:tgtEl>
                                        <p:attrNameLst>
                                          <p:attrName>ppt_x</p:attrName>
                                        </p:attrNameLst>
                                      </p:cBhvr>
                                      <p:tavLst>
                                        <p:tav tm="0">
                                          <p:val>
                                            <p:strVal val="#ppt_x"/>
                                          </p:val>
                                        </p:tav>
                                        <p:tav tm="100000">
                                          <p:val>
                                            <p:strVal val="#ppt_x"/>
                                          </p:val>
                                        </p:tav>
                                      </p:tavLst>
                                    </p:anim>
                                    <p:anim calcmode="lin" valueType="num">
                                      <p:cBhvr>
                                        <p:cTn id="29" dur="1000" fill="hold"/>
                                        <p:tgtEl>
                                          <p:spTgt spid="4">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4">
                                            <p:txEl>
                                              <p:pRg st="13" end="13"/>
                                            </p:txEl>
                                          </p:spTgt>
                                        </p:tgtEl>
                                        <p:attrNameLst>
                                          <p:attrName>style.visibility</p:attrName>
                                        </p:attrNameLst>
                                      </p:cBhvr>
                                      <p:to>
                                        <p:strVal val="visible"/>
                                      </p:to>
                                    </p:set>
                                    <p:animEffect transition="in" filter="barn(inVertical)">
                                      <p:cBhvr>
                                        <p:cTn id="34" dur="500"/>
                                        <p:tgtEl>
                                          <p:spTgt spid="4">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4" y="476672"/>
            <a:ext cx="4978896" cy="657994"/>
          </a:xfrm>
        </p:spPr>
        <p:txBody>
          <a:bodyPr/>
          <a:lstStyle/>
          <a:p>
            <a:pPr algn="ctr"/>
            <a:r>
              <a:rPr lang="en-US" sz="4400" dirty="0" smtClean="0"/>
              <a:t>FURTHER NEEDS </a:t>
            </a:r>
            <a:endParaRPr lang="en-US" sz="4400" dirty="0"/>
          </a:p>
        </p:txBody>
      </p:sp>
      <p:sp>
        <p:nvSpPr>
          <p:cNvPr id="3" name="Content Placeholder 2"/>
          <p:cNvSpPr>
            <a:spLocks noGrp="1"/>
          </p:cNvSpPr>
          <p:nvPr>
            <p:ph idx="1"/>
          </p:nvPr>
        </p:nvSpPr>
        <p:spPr>
          <a:xfrm>
            <a:off x="827584" y="2132856"/>
            <a:ext cx="6696744" cy="2232248"/>
          </a:xfrm>
        </p:spPr>
        <p:txBody>
          <a:bodyPr/>
          <a:lstStyle/>
          <a:p>
            <a:r>
              <a:rPr lang="en-US" dirty="0" smtClean="0"/>
              <a:t>Increasing the Capacity </a:t>
            </a:r>
          </a:p>
          <a:p>
            <a:r>
              <a:rPr lang="en-US" dirty="0" smtClean="0"/>
              <a:t>Advanced and specialized training </a:t>
            </a:r>
          </a:p>
          <a:p>
            <a:r>
              <a:rPr lang="en-US" dirty="0" smtClean="0"/>
              <a:t>Licensing the analyst officers </a:t>
            </a:r>
          </a:p>
          <a:p>
            <a:endParaRPr lang="en-US" dirty="0"/>
          </a:p>
          <a:p>
            <a:endParaRPr lang="en-US" dirty="0" smtClean="0"/>
          </a:p>
          <a:p>
            <a:pPr marL="0" indent="0">
              <a:buNone/>
            </a:pPr>
            <a:r>
              <a:rPr lang="en-US" dirty="0" smtClean="0"/>
              <a:t>We hope/wait   for SEESAC support  </a:t>
            </a:r>
            <a:endParaRPr lang="en-US" dirty="0"/>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l="-2" r="46898" b="20421"/>
          <a:stretch/>
        </p:blipFill>
        <p:spPr>
          <a:xfrm>
            <a:off x="7269480" y="6121401"/>
            <a:ext cx="1874520" cy="690613"/>
          </a:xfrm>
          <a:prstGeom prst="rect">
            <a:avLst/>
          </a:prstGeom>
        </p:spPr>
      </p:pic>
      <p:pic>
        <p:nvPicPr>
          <p:cNvPr id="6" name="Picture 5" descr="stem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26989"/>
            <a:ext cx="696400" cy="665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63527" y="26989"/>
            <a:ext cx="846545" cy="792089"/>
          </a:xfrm>
          <a:prstGeom prst="rect">
            <a:avLst/>
          </a:prstGeom>
        </p:spPr>
      </p:pic>
    </p:spTree>
    <p:extLst>
      <p:ext uri="{BB962C8B-B14F-4D97-AF65-F5344CB8AC3E}">
        <p14:creationId xmlns:p14="http://schemas.microsoft.com/office/powerpoint/2010/main" val="504901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913" y="4142591"/>
            <a:ext cx="2945308" cy="2010449"/>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9058" y="2156304"/>
            <a:ext cx="1988875" cy="1993027"/>
          </a:xfrm>
          <a:prstGeom prst="rect">
            <a:avLst/>
          </a:prstGeom>
        </p:spPr>
      </p:pic>
      <p:pic>
        <p:nvPicPr>
          <p:cNvPr id="40" name="Picture 39"/>
          <p:cNvPicPr>
            <a:picLocks noChangeAspect="1"/>
          </p:cNvPicPr>
          <p:nvPr/>
        </p:nvPicPr>
        <p:blipFill rotWithShape="1">
          <a:blip r:embed="rId4" cstate="print">
            <a:extLst>
              <a:ext uri="{28A0092B-C50C-407E-A947-70E740481C1C}">
                <a14:useLocalDpi xmlns:a14="http://schemas.microsoft.com/office/drawing/2010/main" val="0"/>
              </a:ext>
            </a:extLst>
          </a:blip>
          <a:srcRect l="-2" r="46898" b="20421"/>
          <a:stretch/>
        </p:blipFill>
        <p:spPr>
          <a:xfrm>
            <a:off x="-180528" y="3972404"/>
            <a:ext cx="3909060" cy="1440180"/>
          </a:xfrm>
          <a:prstGeom prst="rect">
            <a:avLst/>
          </a:prstGeom>
        </p:spPr>
      </p:pic>
      <p:sp>
        <p:nvSpPr>
          <p:cNvPr id="6" name="Content Placeholder 2"/>
          <p:cNvSpPr txBox="1">
            <a:spLocks/>
          </p:cNvSpPr>
          <p:nvPr/>
        </p:nvSpPr>
        <p:spPr bwMode="auto">
          <a:xfrm>
            <a:off x="1246355" y="373395"/>
            <a:ext cx="6648608" cy="1425367"/>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Autofit/>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eaLnBrk="1" fontAlgn="auto" hangingPunct="1">
              <a:spcAft>
                <a:spcPts val="0"/>
              </a:spcAft>
              <a:buFont typeface="Georgia" pitchFamily="18" charset="0"/>
              <a:buNone/>
              <a:defRPr/>
            </a:pPr>
            <a:r>
              <a:rPr lang="en-US" sz="7200" dirty="0" smtClean="0">
                <a:solidFill>
                  <a:schemeClr val="tx2">
                    <a:satMod val="130000"/>
                  </a:schemeClr>
                </a:solidFill>
              </a:rPr>
              <a:t>THANK YOU</a:t>
            </a:r>
          </a:p>
          <a:p>
            <a:pPr eaLnBrk="1" fontAlgn="auto" hangingPunct="1">
              <a:spcAft>
                <a:spcPts val="0"/>
              </a:spcAft>
              <a:buFont typeface="Georgia" pitchFamily="18" charset="0"/>
              <a:buNone/>
              <a:defRPr/>
            </a:pPr>
            <a:r>
              <a:rPr lang="en-US" sz="7200" dirty="0" smtClean="0">
                <a:solidFill>
                  <a:schemeClr val="tx2">
                    <a:satMod val="130000"/>
                  </a:schemeClr>
                </a:solidFill>
              </a:rPr>
              <a:t> </a:t>
            </a:r>
            <a:endParaRPr lang="en-US" sz="7200" dirty="0" smtClean="0"/>
          </a:p>
        </p:txBody>
      </p:sp>
      <p:sp>
        <p:nvSpPr>
          <p:cNvPr id="4" name="Rectangle 3"/>
          <p:cNvSpPr/>
          <p:nvPr/>
        </p:nvSpPr>
        <p:spPr>
          <a:xfrm>
            <a:off x="6252571" y="5808050"/>
            <a:ext cx="298480" cy="584775"/>
          </a:xfrm>
          <a:prstGeom prst="rect">
            <a:avLst/>
          </a:prstGeom>
        </p:spPr>
        <p:txBody>
          <a:bodyPr wrap="none">
            <a:spAutoFit/>
          </a:bodyPr>
          <a:lstStyle/>
          <a:p>
            <a:pPr algn="ctr"/>
            <a:r>
              <a:rPr lang="en-US" sz="3200" b="1" dirty="0" smtClean="0"/>
              <a:t> </a:t>
            </a:r>
            <a:endParaRPr lang="fr-FR" sz="3200" b="1" dirty="0"/>
          </a:p>
        </p:txBody>
      </p:sp>
      <p:sp>
        <p:nvSpPr>
          <p:cNvPr id="7" name="Rectangle 6"/>
          <p:cNvSpPr/>
          <p:nvPr/>
        </p:nvSpPr>
        <p:spPr>
          <a:xfrm>
            <a:off x="428613" y="3595657"/>
            <a:ext cx="2989766" cy="707886"/>
          </a:xfrm>
          <a:prstGeom prst="rect">
            <a:avLst/>
          </a:prstGeom>
        </p:spPr>
        <p:txBody>
          <a:bodyPr wrap="square">
            <a:spAutoFit/>
          </a:bodyPr>
          <a:lstStyle/>
          <a:p>
            <a:pPr algn="ctr"/>
            <a:r>
              <a:rPr lang="en-US" sz="4000" b="1" dirty="0" smtClean="0">
                <a:solidFill>
                  <a:schemeClr val="bg2">
                    <a:lumMod val="60000"/>
                    <a:lumOff val="40000"/>
                  </a:schemeClr>
                </a:solidFill>
              </a:rPr>
              <a:t>FIREARM</a:t>
            </a:r>
            <a:endParaRPr lang="fr-FR" sz="4000" b="1" dirty="0">
              <a:solidFill>
                <a:schemeClr val="bg2">
                  <a:lumMod val="60000"/>
                  <a:lumOff val="40000"/>
                </a:schemeClr>
              </a:solidFill>
            </a:endParaRPr>
          </a:p>
        </p:txBody>
      </p:sp>
      <p:sp>
        <p:nvSpPr>
          <p:cNvPr id="5" name="Rectangle 4"/>
          <p:cNvSpPr/>
          <p:nvPr/>
        </p:nvSpPr>
        <p:spPr>
          <a:xfrm>
            <a:off x="5291300" y="2518439"/>
            <a:ext cx="1595309" cy="2862322"/>
          </a:xfrm>
          <a:prstGeom prst="rect">
            <a:avLst/>
          </a:prstGeom>
        </p:spPr>
        <p:txBody>
          <a:bodyPr wrap="none">
            <a:spAutoFit/>
          </a:bodyPr>
          <a:lstStyle/>
          <a:p>
            <a:r>
              <a:rPr lang="en-US" sz="18000" b="1" dirty="0">
                <a:solidFill>
                  <a:schemeClr val="tx2">
                    <a:satMod val="130000"/>
                  </a:schemeClr>
                </a:solidFill>
              </a:rPr>
              <a:t>?</a:t>
            </a:r>
            <a:endParaRPr lang="en-US" sz="18000" b="1" dirty="0"/>
          </a:p>
        </p:txBody>
      </p:sp>
      <p:pic>
        <p:nvPicPr>
          <p:cNvPr id="10" name="Picture 5" descr="stem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 y="26989"/>
            <a:ext cx="696400" cy="665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9592" y="2149564"/>
            <a:ext cx="1988875" cy="1993027"/>
          </a:xfrm>
          <a:prstGeom prst="rect">
            <a:avLst/>
          </a:prstGeom>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263527" y="26989"/>
            <a:ext cx="846545" cy="792089"/>
          </a:xfrm>
          <a:prstGeom prst="rect">
            <a:avLst/>
          </a:prstGeom>
        </p:spPr>
      </p:pic>
    </p:spTree>
    <p:extLst>
      <p:ext uri="{BB962C8B-B14F-4D97-AF65-F5344CB8AC3E}">
        <p14:creationId xmlns:p14="http://schemas.microsoft.com/office/powerpoint/2010/main" val="38310885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977" y="3479956"/>
            <a:ext cx="2945308" cy="2010449"/>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1193" y="1772063"/>
            <a:ext cx="1988875" cy="1993027"/>
          </a:xfrm>
          <a:prstGeom prst="rect">
            <a:avLst/>
          </a:prstGeom>
        </p:spPr>
      </p:pic>
      <p:pic>
        <p:nvPicPr>
          <p:cNvPr id="40" name="Picture 39"/>
          <p:cNvPicPr>
            <a:picLocks noChangeAspect="1"/>
          </p:cNvPicPr>
          <p:nvPr/>
        </p:nvPicPr>
        <p:blipFill rotWithShape="1">
          <a:blip r:embed="rId4" cstate="print">
            <a:extLst>
              <a:ext uri="{28A0092B-C50C-407E-A947-70E740481C1C}">
                <a14:useLocalDpi xmlns:a14="http://schemas.microsoft.com/office/drawing/2010/main" val="0"/>
              </a:ext>
            </a:extLst>
          </a:blip>
          <a:srcRect l="-2" r="46898" b="20421"/>
          <a:stretch/>
        </p:blipFill>
        <p:spPr>
          <a:xfrm>
            <a:off x="0" y="3284984"/>
            <a:ext cx="3909060" cy="1440180"/>
          </a:xfrm>
          <a:prstGeom prst="rect">
            <a:avLst/>
          </a:prstGeom>
        </p:spPr>
      </p:pic>
      <p:sp>
        <p:nvSpPr>
          <p:cNvPr id="3" name="Rectangle 2"/>
          <p:cNvSpPr/>
          <p:nvPr/>
        </p:nvSpPr>
        <p:spPr>
          <a:xfrm>
            <a:off x="3909060" y="1641431"/>
            <a:ext cx="5055428" cy="3970318"/>
          </a:xfrm>
          <a:prstGeom prst="rect">
            <a:avLst/>
          </a:prstGeom>
        </p:spPr>
        <p:txBody>
          <a:bodyPr wrap="square">
            <a:spAutoFit/>
          </a:bodyPr>
          <a:lstStyle/>
          <a:p>
            <a:endParaRPr lang="en-US" dirty="0">
              <a:latin typeface="Arial Rounded MT Bold" panose="020F0704030504030204" pitchFamily="34" charset="0"/>
            </a:endParaRPr>
          </a:p>
          <a:p>
            <a:pPr marL="285750" indent="-285750">
              <a:buFont typeface="Arial" panose="020B0604020202020204" pitchFamily="34" charset="0"/>
              <a:buChar char="•"/>
            </a:pPr>
            <a:r>
              <a:rPr lang="en-US" b="1" dirty="0" smtClean="0">
                <a:latin typeface="Arial Rounded MT Bold" panose="020F0704030504030204" pitchFamily="34" charset="0"/>
              </a:rPr>
              <a:t>EU Security agenda </a:t>
            </a:r>
          </a:p>
          <a:p>
            <a:endParaRPr lang="en-US" b="1" dirty="0">
              <a:latin typeface="Arial Rounded MT Bold" panose="020F0704030504030204" pitchFamily="34" charset="0"/>
            </a:endParaRPr>
          </a:p>
          <a:p>
            <a:pPr marL="285750" indent="-285750">
              <a:buFont typeface="Arial" panose="020B0604020202020204" pitchFamily="34" charset="0"/>
              <a:buChar char="•"/>
            </a:pPr>
            <a:r>
              <a:rPr lang="en-US" b="1" dirty="0" smtClean="0">
                <a:latin typeface="Arial Rounded MT Bold" panose="020F0704030504030204" pitchFamily="34" charset="0"/>
              </a:rPr>
              <a:t> EU-SEE countries</a:t>
            </a:r>
          </a:p>
          <a:p>
            <a:pPr algn="ctr"/>
            <a:r>
              <a:rPr lang="en-US" b="1" dirty="0">
                <a:latin typeface="Arial Rounded MT Bold" panose="020F0704030504030204" pitchFamily="34" charset="0"/>
              </a:rPr>
              <a:t>Action Plan  </a:t>
            </a:r>
            <a:r>
              <a:rPr lang="en-US" b="1" dirty="0" smtClean="0">
                <a:latin typeface="Arial Rounded MT Bold" panose="020F0704030504030204" pitchFamily="34" charset="0"/>
              </a:rPr>
              <a:t>2015 -2019</a:t>
            </a:r>
          </a:p>
          <a:p>
            <a:endParaRPr lang="en-US" b="1" dirty="0">
              <a:latin typeface="Arial Rounded MT Bold" panose="020F0704030504030204" pitchFamily="34" charset="0"/>
            </a:endParaRPr>
          </a:p>
          <a:p>
            <a:endParaRPr lang="en-US" b="1" dirty="0" smtClean="0">
              <a:latin typeface="Arial Rounded MT Bold" panose="020F0704030504030204" pitchFamily="34" charset="0"/>
            </a:endParaRPr>
          </a:p>
          <a:p>
            <a:r>
              <a:rPr lang="en-US" dirty="0" smtClean="0"/>
              <a:t> </a:t>
            </a:r>
            <a:endParaRPr lang="en-US" b="1" dirty="0" smtClean="0"/>
          </a:p>
          <a:p>
            <a:pPr marL="285750" indent="-285750">
              <a:buFont typeface="Arial" panose="020B0604020202020204" pitchFamily="34" charset="0"/>
              <a:buChar char="•"/>
            </a:pPr>
            <a:r>
              <a:rPr lang="en-US" b="1" dirty="0" smtClean="0"/>
              <a:t>Supported by UNDP  (FERM) in KOSOVO</a:t>
            </a:r>
          </a:p>
          <a:p>
            <a:pPr algn="r"/>
            <a:r>
              <a:rPr lang="en-US" dirty="0" smtClean="0"/>
              <a:t>A.L</a:t>
            </a:r>
          </a:p>
          <a:p>
            <a:endParaRPr lang="en-US" b="1" dirty="0" smtClean="0">
              <a:latin typeface="Arial Rounded MT Bold" panose="020F0704030504030204" pitchFamily="34" charset="0"/>
            </a:endParaRPr>
          </a:p>
          <a:p>
            <a:endParaRPr lang="en-US" b="1" dirty="0">
              <a:latin typeface="Arial Rounded MT Bold" panose="020F0704030504030204" pitchFamily="34" charset="0"/>
            </a:endParaRPr>
          </a:p>
          <a:p>
            <a:r>
              <a:rPr lang="en-US" b="1" dirty="0" smtClean="0">
                <a:latin typeface="Arial Rounded MT Bold" panose="020F0704030504030204" pitchFamily="34" charset="0"/>
              </a:rPr>
              <a:t> </a:t>
            </a:r>
          </a:p>
          <a:p>
            <a:endParaRPr lang="en-US" b="1" dirty="0">
              <a:latin typeface="Arial Rounded MT Bold" panose="020F0704030504030204" pitchFamily="34" charset="0"/>
            </a:endParaRPr>
          </a:p>
        </p:txBody>
      </p:sp>
      <p:sp>
        <p:nvSpPr>
          <p:cNvPr id="8" name="Rectangle 7"/>
          <p:cNvSpPr/>
          <p:nvPr/>
        </p:nvSpPr>
        <p:spPr>
          <a:xfrm>
            <a:off x="1932113" y="293181"/>
            <a:ext cx="4768611" cy="369332"/>
          </a:xfrm>
          <a:prstGeom prst="rect">
            <a:avLst/>
          </a:prstGeom>
        </p:spPr>
        <p:txBody>
          <a:bodyPr wrap="square">
            <a:spAutoFit/>
          </a:bodyPr>
          <a:lstStyle/>
          <a:p>
            <a:r>
              <a:rPr lang="en-US" b="1" dirty="0" smtClean="0">
                <a:latin typeface="Arial Rounded MT Bold" panose="020F0704030504030204" pitchFamily="34" charset="0"/>
              </a:rPr>
              <a:t>KOSOVO  FIREARM FOCAL POINT </a:t>
            </a:r>
            <a:endParaRPr lang="en-US" dirty="0"/>
          </a:p>
        </p:txBody>
      </p:sp>
      <p:pic>
        <p:nvPicPr>
          <p:cNvPr id="7" name="Picture 5" descr="stem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26989"/>
            <a:ext cx="821193" cy="78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3102627" y="1020247"/>
            <a:ext cx="1802096" cy="369332"/>
          </a:xfrm>
          <a:prstGeom prst="rect">
            <a:avLst/>
          </a:prstGeom>
        </p:spPr>
        <p:txBody>
          <a:bodyPr wrap="none">
            <a:spAutoFit/>
          </a:bodyPr>
          <a:lstStyle/>
          <a:p>
            <a:r>
              <a:rPr lang="en-US" dirty="0">
                <a:latin typeface="Arial Rounded MT Bold" panose="020F0704030504030204" pitchFamily="34" charset="0"/>
              </a:rPr>
              <a:t>In the line with</a:t>
            </a:r>
          </a:p>
        </p:txBody>
      </p:sp>
    </p:spTree>
    <p:extLst>
      <p:ext uri="{BB962C8B-B14F-4D97-AF65-F5344CB8AC3E}">
        <p14:creationId xmlns:p14="http://schemas.microsoft.com/office/powerpoint/2010/main" val="35560765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FEASIBILITY STUDY  </a:t>
            </a:r>
            <a:endParaRPr lang="en-US" dirty="0"/>
          </a:p>
        </p:txBody>
      </p:sp>
      <p:sp>
        <p:nvSpPr>
          <p:cNvPr id="3" name="Content Placeholder 2"/>
          <p:cNvSpPr>
            <a:spLocks noGrp="1"/>
          </p:cNvSpPr>
          <p:nvPr>
            <p:ph idx="1"/>
          </p:nvPr>
        </p:nvSpPr>
        <p:spPr/>
        <p:txBody>
          <a:bodyPr>
            <a:normAutofit/>
          </a:bodyPr>
          <a:lstStyle/>
          <a:p>
            <a:r>
              <a:rPr lang="en-US" sz="2400" dirty="0">
                <a:effectLst/>
              </a:rPr>
              <a:t/>
            </a:r>
            <a:br>
              <a:rPr lang="en-US" sz="2400" dirty="0">
                <a:effectLst/>
              </a:rPr>
            </a:br>
            <a:r>
              <a:rPr lang="en-US" sz="2400" dirty="0" smtClean="0">
                <a:effectLst/>
              </a:rPr>
              <a:t>In </a:t>
            </a:r>
            <a:r>
              <a:rPr lang="en-US" sz="2400" dirty="0">
                <a:effectLst/>
              </a:rPr>
              <a:t>order to </a:t>
            </a:r>
            <a:r>
              <a:rPr lang="en-US" sz="2400" dirty="0" smtClean="0">
                <a:effectLst/>
              </a:rPr>
              <a:t> establish  FFP, and a </a:t>
            </a:r>
            <a:r>
              <a:rPr lang="en-US" sz="2400" dirty="0">
                <a:effectLst/>
              </a:rPr>
              <a:t>Gun Crime </a:t>
            </a:r>
            <a:r>
              <a:rPr lang="en-US" sz="2400" dirty="0" smtClean="0">
                <a:effectLst/>
              </a:rPr>
              <a:t>Intelligence Desk </a:t>
            </a:r>
            <a:r>
              <a:rPr lang="en-US" sz="2400" dirty="0">
                <a:effectLst/>
              </a:rPr>
              <a:t>(GCID) in </a:t>
            </a:r>
            <a:r>
              <a:rPr lang="en-US" sz="2400" dirty="0" smtClean="0">
                <a:effectLst/>
              </a:rPr>
              <a:t>Kosovo and to </a:t>
            </a:r>
            <a:r>
              <a:rPr lang="en-US" sz="2400" dirty="0">
                <a:effectLst/>
              </a:rPr>
              <a:t>improve the way that ballistic intelligence is </a:t>
            </a:r>
            <a:r>
              <a:rPr lang="en-US" sz="2400" dirty="0" smtClean="0">
                <a:effectLst/>
              </a:rPr>
              <a:t>gathered, developed, disseminated </a:t>
            </a:r>
            <a:r>
              <a:rPr lang="en-US" sz="2400" dirty="0">
                <a:effectLst/>
              </a:rPr>
              <a:t>and used both internally and with regional </a:t>
            </a:r>
            <a:r>
              <a:rPr lang="en-US" sz="2400" dirty="0" smtClean="0">
                <a:effectLst/>
              </a:rPr>
              <a:t>and international partners </a:t>
            </a:r>
            <a:r>
              <a:rPr lang="en-US" sz="2400" dirty="0"/>
              <a:t/>
            </a:r>
            <a:br>
              <a:rPr lang="en-US" sz="2400" dirty="0"/>
            </a:br>
            <a:endParaRPr lang="en-US" sz="2400" dirty="0" smtClean="0"/>
          </a:p>
          <a:p>
            <a:r>
              <a:rPr lang="en-US" sz="2400" dirty="0" smtClean="0"/>
              <a:t>Feasibility study was done  ( by </a:t>
            </a:r>
            <a:r>
              <a:rPr lang="en-US" sz="2400" dirty="0" err="1" smtClean="0"/>
              <a:t>Arquebus</a:t>
            </a:r>
            <a:r>
              <a:rPr lang="en-US" sz="2400" dirty="0" smtClean="0"/>
              <a:t> –UK)  and report with recommendations delivered to stakeholders.</a:t>
            </a:r>
            <a:endParaRPr lang="en-US" sz="2400" dirty="0"/>
          </a:p>
        </p:txBody>
      </p:sp>
      <p:pic>
        <p:nvPicPr>
          <p:cNvPr id="4" name="Picture 5" descr="stem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26989"/>
            <a:ext cx="696400" cy="665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63527" y="26989"/>
            <a:ext cx="846545" cy="792089"/>
          </a:xfrm>
          <a:prstGeom prst="rect">
            <a:avLst/>
          </a:prstGeom>
        </p:spPr>
      </p:pic>
    </p:spTree>
    <p:extLst>
      <p:ext uri="{BB962C8B-B14F-4D97-AF65-F5344CB8AC3E}">
        <p14:creationId xmlns:p14="http://schemas.microsoft.com/office/powerpoint/2010/main" val="23185947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lstStyle/>
          <a:p>
            <a:r>
              <a:rPr lang="en-US" dirty="0" smtClean="0"/>
              <a:t> Process of establishment of FFP </a:t>
            </a:r>
            <a:endParaRPr lang="en-US" dirty="0"/>
          </a:p>
        </p:txBody>
      </p:sp>
      <p:sp>
        <p:nvSpPr>
          <p:cNvPr id="3" name="Content Placeholder 2"/>
          <p:cNvSpPr>
            <a:spLocks noGrp="1"/>
          </p:cNvSpPr>
          <p:nvPr>
            <p:ph idx="1"/>
          </p:nvPr>
        </p:nvSpPr>
        <p:spPr>
          <a:xfrm>
            <a:off x="395536" y="1268760"/>
            <a:ext cx="8229600" cy="5256584"/>
          </a:xfrm>
        </p:spPr>
        <p:txBody>
          <a:bodyPr/>
          <a:lstStyle/>
          <a:p>
            <a:pPr marL="0" indent="0">
              <a:buNone/>
            </a:pPr>
            <a:r>
              <a:rPr lang="en-US" sz="2400" dirty="0" smtClean="0"/>
              <a:t>Consultation and meeting  </a:t>
            </a:r>
          </a:p>
          <a:p>
            <a:pPr marL="0" indent="0">
              <a:buNone/>
            </a:pPr>
            <a:endParaRPr lang="en-US" sz="2400" dirty="0" smtClean="0"/>
          </a:p>
          <a:p>
            <a:r>
              <a:rPr lang="en-US" sz="2400" dirty="0"/>
              <a:t>Kosovo Police </a:t>
            </a:r>
            <a:r>
              <a:rPr lang="en-US" sz="2400" dirty="0" smtClean="0"/>
              <a:t>  -       </a:t>
            </a:r>
            <a:r>
              <a:rPr lang="en-US" sz="2000" dirty="0" smtClean="0"/>
              <a:t>Dep. Of Investigation / OPS / Intelligence   </a:t>
            </a:r>
          </a:p>
          <a:p>
            <a:r>
              <a:rPr lang="en-US" sz="2400" dirty="0"/>
              <a:t>MIA </a:t>
            </a:r>
            <a:r>
              <a:rPr lang="en-US" sz="2400" dirty="0" smtClean="0"/>
              <a:t>                            </a:t>
            </a:r>
            <a:r>
              <a:rPr lang="en-US" sz="2000" dirty="0" smtClean="0"/>
              <a:t>Public Safety Department  </a:t>
            </a:r>
          </a:p>
          <a:p>
            <a:r>
              <a:rPr lang="en-US" sz="2400" dirty="0"/>
              <a:t>KFA </a:t>
            </a:r>
            <a:r>
              <a:rPr lang="en-US" sz="2400" dirty="0" smtClean="0"/>
              <a:t>                              </a:t>
            </a:r>
            <a:r>
              <a:rPr lang="en-US" sz="2000" dirty="0" smtClean="0"/>
              <a:t>Ballistic Division  </a:t>
            </a:r>
          </a:p>
          <a:p>
            <a:endParaRPr lang="en-US" sz="2400" dirty="0" smtClean="0"/>
          </a:p>
          <a:p>
            <a:pPr marL="0" indent="0">
              <a:buNone/>
            </a:pPr>
            <a:r>
              <a:rPr lang="en-US" sz="2400" dirty="0" smtClean="0"/>
              <a:t>                ‘’Agreement’’ ….of stakeholders </a:t>
            </a:r>
          </a:p>
          <a:p>
            <a:pPr marL="0" indent="0">
              <a:buNone/>
            </a:pPr>
            <a:endParaRPr lang="en-US" sz="2400" dirty="0" smtClean="0"/>
          </a:p>
          <a:p>
            <a:pPr>
              <a:buFontTx/>
              <a:buChar char="-"/>
            </a:pPr>
            <a:r>
              <a:rPr lang="en-US" sz="2400" dirty="0" smtClean="0"/>
              <a:t>The need for the establishment of FFP </a:t>
            </a:r>
          </a:p>
          <a:p>
            <a:pPr>
              <a:buFontTx/>
              <a:buChar char="-"/>
            </a:pPr>
            <a:r>
              <a:rPr lang="en-US" sz="2400" dirty="0" smtClean="0"/>
              <a:t>The FFP creation is in line with ILP </a:t>
            </a:r>
          </a:p>
          <a:p>
            <a:pPr>
              <a:buFontTx/>
              <a:buChar char="-"/>
            </a:pPr>
            <a:r>
              <a:rPr lang="en-US" sz="2400" dirty="0" smtClean="0"/>
              <a:t>Where should be placed FFP </a:t>
            </a:r>
          </a:p>
          <a:p>
            <a:pPr>
              <a:buFontTx/>
              <a:buChar char="-"/>
            </a:pPr>
            <a:r>
              <a:rPr lang="en-US" sz="2400" dirty="0" smtClean="0"/>
              <a:t>The exchange of information</a:t>
            </a:r>
          </a:p>
          <a:p>
            <a:pPr>
              <a:buFontTx/>
              <a:buChar char="-"/>
            </a:pPr>
            <a:endParaRPr lang="en-US" sz="2400" dirty="0"/>
          </a:p>
        </p:txBody>
      </p:sp>
      <p:pic>
        <p:nvPicPr>
          <p:cNvPr id="4" name="Picture 5" descr="stem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26989"/>
            <a:ext cx="696400" cy="665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63527" y="26989"/>
            <a:ext cx="846545" cy="792089"/>
          </a:xfrm>
          <a:prstGeom prst="rect">
            <a:avLst/>
          </a:prstGeom>
        </p:spPr>
      </p:pic>
    </p:spTree>
    <p:extLst>
      <p:ext uri="{BB962C8B-B14F-4D97-AF65-F5344CB8AC3E}">
        <p14:creationId xmlns:p14="http://schemas.microsoft.com/office/powerpoint/2010/main" val="1028168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a:t>
            </a:r>
            <a:endParaRPr lang="en-US" dirty="0"/>
          </a:p>
        </p:txBody>
      </p:sp>
      <p:sp>
        <p:nvSpPr>
          <p:cNvPr id="3" name="Content Placeholder 2"/>
          <p:cNvSpPr>
            <a:spLocks noGrp="1"/>
          </p:cNvSpPr>
          <p:nvPr>
            <p:ph idx="1"/>
          </p:nvPr>
        </p:nvSpPr>
        <p:spPr>
          <a:xfrm>
            <a:off x="251520" y="1417638"/>
            <a:ext cx="8784976" cy="4525963"/>
          </a:xfrm>
        </p:spPr>
        <p:txBody>
          <a:bodyPr/>
          <a:lstStyle/>
          <a:p>
            <a:r>
              <a:rPr lang="en-US" sz="2800" dirty="0"/>
              <a:t>The General Director of Police decided </a:t>
            </a:r>
            <a:r>
              <a:rPr lang="en-US" sz="2800" dirty="0" smtClean="0"/>
              <a:t>  to </a:t>
            </a:r>
            <a:r>
              <a:rPr lang="en-US" sz="2800" dirty="0"/>
              <a:t>establish the </a:t>
            </a:r>
            <a:endParaRPr lang="en-US" sz="2800" dirty="0" smtClean="0"/>
          </a:p>
          <a:p>
            <a:pPr marL="0" indent="0" algn="ctr">
              <a:buNone/>
            </a:pPr>
            <a:endParaRPr lang="en-US" dirty="0" smtClean="0"/>
          </a:p>
          <a:p>
            <a:pPr marL="0" indent="0" algn="ctr">
              <a:buNone/>
            </a:pPr>
            <a:r>
              <a:rPr lang="en-US" dirty="0" smtClean="0"/>
              <a:t>Firearms </a:t>
            </a:r>
            <a:r>
              <a:rPr lang="en-US" dirty="0"/>
              <a:t>Focal Point </a:t>
            </a:r>
            <a:r>
              <a:rPr lang="en-US" dirty="0" smtClean="0"/>
              <a:t> within </a:t>
            </a:r>
            <a:r>
              <a:rPr lang="en-US" dirty="0"/>
              <a:t>ILECU </a:t>
            </a:r>
            <a:endParaRPr lang="en-US" dirty="0" smtClean="0"/>
          </a:p>
          <a:p>
            <a:pPr marL="0" indent="0">
              <a:buNone/>
            </a:pPr>
            <a:r>
              <a:rPr lang="en-US" dirty="0" smtClean="0"/>
              <a:t> </a:t>
            </a:r>
          </a:p>
          <a:p>
            <a:pPr marL="0" indent="0">
              <a:buNone/>
            </a:pPr>
            <a:r>
              <a:rPr lang="en-US" dirty="0" smtClean="0"/>
              <a:t>The </a:t>
            </a:r>
            <a:r>
              <a:rPr lang="en-US" dirty="0"/>
              <a:t>firearms focal point will through its intelligence products also be able to assist other institutions, </a:t>
            </a:r>
            <a:r>
              <a:rPr lang="en-US" dirty="0" smtClean="0"/>
              <a:t>and partners locally and internationally.  </a:t>
            </a:r>
          </a:p>
          <a:p>
            <a:endParaRPr lang="en-US" dirty="0"/>
          </a:p>
          <a:p>
            <a:pPr marL="0" indent="0">
              <a:buNone/>
            </a:pPr>
            <a:r>
              <a:rPr lang="en-US" dirty="0" smtClean="0"/>
              <a:t> </a:t>
            </a:r>
            <a:endParaRPr lang="en-US" dirty="0"/>
          </a:p>
        </p:txBody>
      </p:sp>
      <p:pic>
        <p:nvPicPr>
          <p:cNvPr id="4" name="Picture 5" descr="stem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26989"/>
            <a:ext cx="696400" cy="665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63527" y="26989"/>
            <a:ext cx="846545" cy="792089"/>
          </a:xfrm>
          <a:prstGeom prst="rect">
            <a:avLst/>
          </a:prstGeom>
        </p:spPr>
      </p:pic>
    </p:spTree>
    <p:extLst>
      <p:ext uri="{BB962C8B-B14F-4D97-AF65-F5344CB8AC3E}">
        <p14:creationId xmlns:p14="http://schemas.microsoft.com/office/powerpoint/2010/main" val="41417419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grpSp>
        <p:nvGrpSpPr>
          <p:cNvPr id="20482" name="Group 2"/>
          <p:cNvGrpSpPr>
            <a:grpSpLocks/>
          </p:cNvGrpSpPr>
          <p:nvPr/>
        </p:nvGrpSpPr>
        <p:grpSpPr bwMode="auto">
          <a:xfrm>
            <a:off x="708265" y="1189467"/>
            <a:ext cx="7651750" cy="5259388"/>
            <a:chOff x="166" y="460"/>
            <a:chExt cx="5594" cy="3496"/>
          </a:xfrm>
        </p:grpSpPr>
        <p:sp>
          <p:nvSpPr>
            <p:cNvPr id="564227" name="Freeform 3"/>
            <p:cNvSpPr>
              <a:spLocks/>
            </p:cNvSpPr>
            <p:nvPr/>
          </p:nvSpPr>
          <p:spPr bwMode="auto">
            <a:xfrm>
              <a:off x="5297" y="2378"/>
              <a:ext cx="14" cy="1"/>
            </a:xfrm>
            <a:custGeom>
              <a:avLst/>
              <a:gdLst/>
              <a:ahLst/>
              <a:cxnLst>
                <a:cxn ang="0">
                  <a:pos x="13" y="0"/>
                </a:cxn>
                <a:cxn ang="0">
                  <a:pos x="0" y="17"/>
                </a:cxn>
                <a:cxn ang="0">
                  <a:pos x="7" y="17"/>
                </a:cxn>
                <a:cxn ang="0">
                  <a:pos x="27" y="17"/>
                </a:cxn>
              </a:cxnLst>
              <a:rect l="0" t="0" r="r" b="b"/>
              <a:pathLst>
                <a:path w="27" h="17">
                  <a:moveTo>
                    <a:pt x="13" y="0"/>
                  </a:moveTo>
                  <a:lnTo>
                    <a:pt x="0" y="17"/>
                  </a:lnTo>
                  <a:lnTo>
                    <a:pt x="7" y="17"/>
                  </a:lnTo>
                  <a:lnTo>
                    <a:pt x="27" y="1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28" name="Freeform 4"/>
            <p:cNvSpPr>
              <a:spLocks/>
            </p:cNvSpPr>
            <p:nvPr/>
          </p:nvSpPr>
          <p:spPr bwMode="auto">
            <a:xfrm>
              <a:off x="4238" y="2624"/>
              <a:ext cx="203" cy="194"/>
            </a:xfrm>
            <a:custGeom>
              <a:avLst/>
              <a:gdLst/>
              <a:ahLst/>
              <a:cxnLst>
                <a:cxn ang="0">
                  <a:pos x="169" y="75"/>
                </a:cxn>
                <a:cxn ang="0">
                  <a:pos x="158" y="60"/>
                </a:cxn>
                <a:cxn ang="0">
                  <a:pos x="125" y="38"/>
                </a:cxn>
                <a:cxn ang="0">
                  <a:pos x="100" y="12"/>
                </a:cxn>
                <a:cxn ang="0">
                  <a:pos x="72" y="0"/>
                </a:cxn>
                <a:cxn ang="0">
                  <a:pos x="42" y="25"/>
                </a:cxn>
                <a:cxn ang="0">
                  <a:pos x="20" y="8"/>
                </a:cxn>
                <a:cxn ang="0">
                  <a:pos x="0" y="0"/>
                </a:cxn>
                <a:cxn ang="0">
                  <a:pos x="20" y="32"/>
                </a:cxn>
                <a:cxn ang="0">
                  <a:pos x="60" y="72"/>
                </a:cxn>
                <a:cxn ang="0">
                  <a:pos x="89" y="94"/>
                </a:cxn>
                <a:cxn ang="0">
                  <a:pos x="130" y="151"/>
                </a:cxn>
                <a:cxn ang="0">
                  <a:pos x="151" y="172"/>
                </a:cxn>
                <a:cxn ang="0">
                  <a:pos x="154" y="198"/>
                </a:cxn>
                <a:cxn ang="0">
                  <a:pos x="151" y="249"/>
                </a:cxn>
                <a:cxn ang="0">
                  <a:pos x="187" y="270"/>
                </a:cxn>
                <a:cxn ang="0">
                  <a:pos x="221" y="297"/>
                </a:cxn>
                <a:cxn ang="0">
                  <a:pos x="262" y="334"/>
                </a:cxn>
                <a:cxn ang="0">
                  <a:pos x="291" y="353"/>
                </a:cxn>
                <a:cxn ang="0">
                  <a:pos x="320" y="368"/>
                </a:cxn>
                <a:cxn ang="0">
                  <a:pos x="366" y="368"/>
                </a:cxn>
                <a:cxn ang="0">
                  <a:pos x="393" y="341"/>
                </a:cxn>
                <a:cxn ang="0">
                  <a:pos x="393" y="313"/>
                </a:cxn>
                <a:cxn ang="0">
                  <a:pos x="372" y="289"/>
                </a:cxn>
                <a:cxn ang="0">
                  <a:pos x="346" y="261"/>
                </a:cxn>
                <a:cxn ang="0">
                  <a:pos x="330" y="235"/>
                </a:cxn>
                <a:cxn ang="0">
                  <a:pos x="308" y="210"/>
                </a:cxn>
                <a:cxn ang="0">
                  <a:pos x="264" y="179"/>
                </a:cxn>
                <a:cxn ang="0">
                  <a:pos x="246" y="164"/>
                </a:cxn>
                <a:cxn ang="0">
                  <a:pos x="225" y="143"/>
                </a:cxn>
                <a:cxn ang="0">
                  <a:pos x="191" y="124"/>
                </a:cxn>
                <a:cxn ang="0">
                  <a:pos x="181" y="106"/>
                </a:cxn>
                <a:cxn ang="0">
                  <a:pos x="170" y="77"/>
                </a:cxn>
                <a:cxn ang="0">
                  <a:pos x="169" y="75"/>
                </a:cxn>
                <a:cxn ang="0">
                  <a:pos x="169" y="75"/>
                </a:cxn>
              </a:cxnLst>
              <a:rect l="0" t="0" r="r" b="b"/>
              <a:pathLst>
                <a:path w="393" h="368">
                  <a:moveTo>
                    <a:pt x="169" y="75"/>
                  </a:moveTo>
                  <a:lnTo>
                    <a:pt x="158" y="60"/>
                  </a:lnTo>
                  <a:lnTo>
                    <a:pt x="125" y="38"/>
                  </a:lnTo>
                  <a:lnTo>
                    <a:pt x="100" y="12"/>
                  </a:lnTo>
                  <a:lnTo>
                    <a:pt x="72" y="0"/>
                  </a:lnTo>
                  <a:lnTo>
                    <a:pt x="42" y="25"/>
                  </a:lnTo>
                  <a:lnTo>
                    <a:pt x="20" y="8"/>
                  </a:lnTo>
                  <a:lnTo>
                    <a:pt x="0" y="0"/>
                  </a:lnTo>
                  <a:lnTo>
                    <a:pt x="20" y="32"/>
                  </a:lnTo>
                  <a:lnTo>
                    <a:pt x="60" y="72"/>
                  </a:lnTo>
                  <a:lnTo>
                    <a:pt x="89" y="94"/>
                  </a:lnTo>
                  <a:lnTo>
                    <a:pt x="130" y="151"/>
                  </a:lnTo>
                  <a:lnTo>
                    <a:pt x="151" y="172"/>
                  </a:lnTo>
                  <a:lnTo>
                    <a:pt x="154" y="198"/>
                  </a:lnTo>
                  <a:lnTo>
                    <a:pt x="151" y="249"/>
                  </a:lnTo>
                  <a:lnTo>
                    <a:pt x="187" y="270"/>
                  </a:lnTo>
                  <a:lnTo>
                    <a:pt x="221" y="297"/>
                  </a:lnTo>
                  <a:lnTo>
                    <a:pt x="262" y="334"/>
                  </a:lnTo>
                  <a:lnTo>
                    <a:pt x="291" y="353"/>
                  </a:lnTo>
                  <a:lnTo>
                    <a:pt x="320" y="368"/>
                  </a:lnTo>
                  <a:lnTo>
                    <a:pt x="366" y="368"/>
                  </a:lnTo>
                  <a:lnTo>
                    <a:pt x="393" y="341"/>
                  </a:lnTo>
                  <a:lnTo>
                    <a:pt x="393" y="313"/>
                  </a:lnTo>
                  <a:lnTo>
                    <a:pt x="372" y="289"/>
                  </a:lnTo>
                  <a:lnTo>
                    <a:pt x="346" y="261"/>
                  </a:lnTo>
                  <a:lnTo>
                    <a:pt x="330" y="235"/>
                  </a:lnTo>
                  <a:lnTo>
                    <a:pt x="308" y="210"/>
                  </a:lnTo>
                  <a:lnTo>
                    <a:pt x="264" y="179"/>
                  </a:lnTo>
                  <a:lnTo>
                    <a:pt x="246" y="164"/>
                  </a:lnTo>
                  <a:lnTo>
                    <a:pt x="225" y="143"/>
                  </a:lnTo>
                  <a:lnTo>
                    <a:pt x="191" y="124"/>
                  </a:lnTo>
                  <a:lnTo>
                    <a:pt x="181" y="106"/>
                  </a:lnTo>
                  <a:lnTo>
                    <a:pt x="170" y="77"/>
                  </a:lnTo>
                  <a:lnTo>
                    <a:pt x="169" y="75"/>
                  </a:lnTo>
                  <a:lnTo>
                    <a:pt x="169" y="7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29" name="Freeform 5"/>
            <p:cNvSpPr>
              <a:spLocks/>
            </p:cNvSpPr>
            <p:nvPr/>
          </p:nvSpPr>
          <p:spPr bwMode="auto">
            <a:xfrm>
              <a:off x="4238" y="2624"/>
              <a:ext cx="203" cy="194"/>
            </a:xfrm>
            <a:custGeom>
              <a:avLst/>
              <a:gdLst/>
              <a:ahLst/>
              <a:cxnLst>
                <a:cxn ang="0">
                  <a:pos x="169" y="75"/>
                </a:cxn>
                <a:cxn ang="0">
                  <a:pos x="158" y="60"/>
                </a:cxn>
                <a:cxn ang="0">
                  <a:pos x="125" y="38"/>
                </a:cxn>
                <a:cxn ang="0">
                  <a:pos x="100" y="12"/>
                </a:cxn>
                <a:cxn ang="0">
                  <a:pos x="72" y="0"/>
                </a:cxn>
                <a:cxn ang="0">
                  <a:pos x="42" y="25"/>
                </a:cxn>
                <a:cxn ang="0">
                  <a:pos x="20" y="8"/>
                </a:cxn>
                <a:cxn ang="0">
                  <a:pos x="0" y="0"/>
                </a:cxn>
                <a:cxn ang="0">
                  <a:pos x="20" y="32"/>
                </a:cxn>
                <a:cxn ang="0">
                  <a:pos x="60" y="72"/>
                </a:cxn>
                <a:cxn ang="0">
                  <a:pos x="89" y="94"/>
                </a:cxn>
                <a:cxn ang="0">
                  <a:pos x="130" y="151"/>
                </a:cxn>
                <a:cxn ang="0">
                  <a:pos x="151" y="172"/>
                </a:cxn>
                <a:cxn ang="0">
                  <a:pos x="154" y="198"/>
                </a:cxn>
                <a:cxn ang="0">
                  <a:pos x="151" y="249"/>
                </a:cxn>
                <a:cxn ang="0">
                  <a:pos x="187" y="270"/>
                </a:cxn>
                <a:cxn ang="0">
                  <a:pos x="221" y="297"/>
                </a:cxn>
                <a:cxn ang="0">
                  <a:pos x="262" y="334"/>
                </a:cxn>
                <a:cxn ang="0">
                  <a:pos x="291" y="353"/>
                </a:cxn>
                <a:cxn ang="0">
                  <a:pos x="320" y="368"/>
                </a:cxn>
                <a:cxn ang="0">
                  <a:pos x="366" y="368"/>
                </a:cxn>
                <a:cxn ang="0">
                  <a:pos x="393" y="341"/>
                </a:cxn>
                <a:cxn ang="0">
                  <a:pos x="393" y="313"/>
                </a:cxn>
                <a:cxn ang="0">
                  <a:pos x="372" y="289"/>
                </a:cxn>
                <a:cxn ang="0">
                  <a:pos x="346" y="261"/>
                </a:cxn>
                <a:cxn ang="0">
                  <a:pos x="330" y="235"/>
                </a:cxn>
                <a:cxn ang="0">
                  <a:pos x="308" y="210"/>
                </a:cxn>
                <a:cxn ang="0">
                  <a:pos x="264" y="179"/>
                </a:cxn>
                <a:cxn ang="0">
                  <a:pos x="246" y="164"/>
                </a:cxn>
                <a:cxn ang="0">
                  <a:pos x="225" y="143"/>
                </a:cxn>
                <a:cxn ang="0">
                  <a:pos x="191" y="124"/>
                </a:cxn>
                <a:cxn ang="0">
                  <a:pos x="181" y="106"/>
                </a:cxn>
                <a:cxn ang="0">
                  <a:pos x="170" y="77"/>
                </a:cxn>
                <a:cxn ang="0">
                  <a:pos x="169" y="75"/>
                </a:cxn>
                <a:cxn ang="0">
                  <a:pos x="169" y="75"/>
                </a:cxn>
              </a:cxnLst>
              <a:rect l="0" t="0" r="r" b="b"/>
              <a:pathLst>
                <a:path w="393" h="368">
                  <a:moveTo>
                    <a:pt x="169" y="75"/>
                  </a:moveTo>
                  <a:lnTo>
                    <a:pt x="158" y="60"/>
                  </a:lnTo>
                  <a:lnTo>
                    <a:pt x="125" y="38"/>
                  </a:lnTo>
                  <a:lnTo>
                    <a:pt x="100" y="12"/>
                  </a:lnTo>
                  <a:lnTo>
                    <a:pt x="72" y="0"/>
                  </a:lnTo>
                  <a:lnTo>
                    <a:pt x="42" y="25"/>
                  </a:lnTo>
                  <a:lnTo>
                    <a:pt x="20" y="8"/>
                  </a:lnTo>
                  <a:lnTo>
                    <a:pt x="0" y="0"/>
                  </a:lnTo>
                  <a:lnTo>
                    <a:pt x="20" y="32"/>
                  </a:lnTo>
                  <a:lnTo>
                    <a:pt x="60" y="72"/>
                  </a:lnTo>
                  <a:lnTo>
                    <a:pt x="89" y="94"/>
                  </a:lnTo>
                  <a:lnTo>
                    <a:pt x="130" y="151"/>
                  </a:lnTo>
                  <a:lnTo>
                    <a:pt x="151" y="172"/>
                  </a:lnTo>
                  <a:lnTo>
                    <a:pt x="154" y="198"/>
                  </a:lnTo>
                  <a:lnTo>
                    <a:pt x="151" y="249"/>
                  </a:lnTo>
                  <a:lnTo>
                    <a:pt x="187" y="270"/>
                  </a:lnTo>
                  <a:lnTo>
                    <a:pt x="221" y="297"/>
                  </a:lnTo>
                  <a:lnTo>
                    <a:pt x="262" y="334"/>
                  </a:lnTo>
                  <a:lnTo>
                    <a:pt x="291" y="353"/>
                  </a:lnTo>
                  <a:lnTo>
                    <a:pt x="320" y="368"/>
                  </a:lnTo>
                  <a:lnTo>
                    <a:pt x="366" y="368"/>
                  </a:lnTo>
                  <a:lnTo>
                    <a:pt x="393" y="341"/>
                  </a:lnTo>
                  <a:lnTo>
                    <a:pt x="393" y="313"/>
                  </a:lnTo>
                  <a:lnTo>
                    <a:pt x="372" y="289"/>
                  </a:lnTo>
                  <a:lnTo>
                    <a:pt x="346" y="261"/>
                  </a:lnTo>
                  <a:lnTo>
                    <a:pt x="330" y="235"/>
                  </a:lnTo>
                  <a:lnTo>
                    <a:pt x="308" y="210"/>
                  </a:lnTo>
                  <a:lnTo>
                    <a:pt x="264" y="179"/>
                  </a:lnTo>
                  <a:lnTo>
                    <a:pt x="246" y="164"/>
                  </a:lnTo>
                  <a:lnTo>
                    <a:pt x="225" y="143"/>
                  </a:lnTo>
                  <a:lnTo>
                    <a:pt x="191" y="124"/>
                  </a:lnTo>
                  <a:lnTo>
                    <a:pt x="181" y="106"/>
                  </a:lnTo>
                  <a:lnTo>
                    <a:pt x="170" y="77"/>
                  </a:lnTo>
                  <a:lnTo>
                    <a:pt x="169" y="75"/>
                  </a:lnTo>
                  <a:lnTo>
                    <a:pt x="169" y="7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30" name="Freeform 6"/>
            <p:cNvSpPr>
              <a:spLocks/>
            </p:cNvSpPr>
            <p:nvPr/>
          </p:nvSpPr>
          <p:spPr bwMode="auto">
            <a:xfrm>
              <a:off x="4430" y="2825"/>
              <a:ext cx="161" cy="33"/>
            </a:xfrm>
            <a:custGeom>
              <a:avLst/>
              <a:gdLst/>
              <a:ahLst/>
              <a:cxnLst>
                <a:cxn ang="0">
                  <a:pos x="75" y="30"/>
                </a:cxn>
                <a:cxn ang="0">
                  <a:pos x="35" y="53"/>
                </a:cxn>
                <a:cxn ang="0">
                  <a:pos x="8" y="45"/>
                </a:cxn>
                <a:cxn ang="0">
                  <a:pos x="0" y="29"/>
                </a:cxn>
                <a:cxn ang="0">
                  <a:pos x="8" y="9"/>
                </a:cxn>
                <a:cxn ang="0">
                  <a:pos x="44" y="9"/>
                </a:cxn>
                <a:cxn ang="0">
                  <a:pos x="82" y="12"/>
                </a:cxn>
                <a:cxn ang="0">
                  <a:pos x="112" y="20"/>
                </a:cxn>
                <a:cxn ang="0">
                  <a:pos x="118" y="4"/>
                </a:cxn>
                <a:cxn ang="0">
                  <a:pos x="177" y="0"/>
                </a:cxn>
                <a:cxn ang="0">
                  <a:pos x="215" y="0"/>
                </a:cxn>
                <a:cxn ang="0">
                  <a:pos x="245" y="12"/>
                </a:cxn>
                <a:cxn ang="0">
                  <a:pos x="268" y="20"/>
                </a:cxn>
                <a:cxn ang="0">
                  <a:pos x="296" y="40"/>
                </a:cxn>
                <a:cxn ang="0">
                  <a:pos x="312" y="45"/>
                </a:cxn>
                <a:cxn ang="0">
                  <a:pos x="312" y="53"/>
                </a:cxn>
                <a:cxn ang="0">
                  <a:pos x="237" y="60"/>
                </a:cxn>
                <a:cxn ang="0">
                  <a:pos x="196" y="64"/>
                </a:cxn>
                <a:cxn ang="0">
                  <a:pos x="166" y="53"/>
                </a:cxn>
                <a:cxn ang="0">
                  <a:pos x="127" y="45"/>
                </a:cxn>
                <a:cxn ang="0">
                  <a:pos x="100" y="29"/>
                </a:cxn>
                <a:cxn ang="0">
                  <a:pos x="78" y="24"/>
                </a:cxn>
                <a:cxn ang="0">
                  <a:pos x="71" y="24"/>
                </a:cxn>
                <a:cxn ang="0">
                  <a:pos x="75" y="30"/>
                </a:cxn>
                <a:cxn ang="0">
                  <a:pos x="75" y="30"/>
                </a:cxn>
              </a:cxnLst>
              <a:rect l="0" t="0" r="r" b="b"/>
              <a:pathLst>
                <a:path w="312" h="64">
                  <a:moveTo>
                    <a:pt x="75" y="30"/>
                  </a:moveTo>
                  <a:lnTo>
                    <a:pt x="35" y="53"/>
                  </a:lnTo>
                  <a:lnTo>
                    <a:pt x="8" y="45"/>
                  </a:lnTo>
                  <a:lnTo>
                    <a:pt x="0" y="29"/>
                  </a:lnTo>
                  <a:lnTo>
                    <a:pt x="8" y="9"/>
                  </a:lnTo>
                  <a:lnTo>
                    <a:pt x="44" y="9"/>
                  </a:lnTo>
                  <a:lnTo>
                    <a:pt x="82" y="12"/>
                  </a:lnTo>
                  <a:lnTo>
                    <a:pt x="112" y="20"/>
                  </a:lnTo>
                  <a:lnTo>
                    <a:pt x="118" y="4"/>
                  </a:lnTo>
                  <a:lnTo>
                    <a:pt x="177" y="0"/>
                  </a:lnTo>
                  <a:lnTo>
                    <a:pt x="215" y="0"/>
                  </a:lnTo>
                  <a:lnTo>
                    <a:pt x="245" y="12"/>
                  </a:lnTo>
                  <a:lnTo>
                    <a:pt x="268" y="20"/>
                  </a:lnTo>
                  <a:lnTo>
                    <a:pt x="296" y="40"/>
                  </a:lnTo>
                  <a:lnTo>
                    <a:pt x="312" y="45"/>
                  </a:lnTo>
                  <a:lnTo>
                    <a:pt x="312" y="53"/>
                  </a:lnTo>
                  <a:lnTo>
                    <a:pt x="237" y="60"/>
                  </a:lnTo>
                  <a:lnTo>
                    <a:pt x="196" y="64"/>
                  </a:lnTo>
                  <a:lnTo>
                    <a:pt x="166" y="53"/>
                  </a:lnTo>
                  <a:lnTo>
                    <a:pt x="127" y="45"/>
                  </a:lnTo>
                  <a:lnTo>
                    <a:pt x="100" y="29"/>
                  </a:lnTo>
                  <a:lnTo>
                    <a:pt x="78" y="24"/>
                  </a:lnTo>
                  <a:lnTo>
                    <a:pt x="71" y="24"/>
                  </a:lnTo>
                  <a:lnTo>
                    <a:pt x="75" y="30"/>
                  </a:lnTo>
                  <a:lnTo>
                    <a:pt x="75" y="3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31" name="Freeform 7"/>
            <p:cNvSpPr>
              <a:spLocks/>
            </p:cNvSpPr>
            <p:nvPr/>
          </p:nvSpPr>
          <p:spPr bwMode="auto">
            <a:xfrm>
              <a:off x="4430" y="2825"/>
              <a:ext cx="161" cy="33"/>
            </a:xfrm>
            <a:custGeom>
              <a:avLst/>
              <a:gdLst/>
              <a:ahLst/>
              <a:cxnLst>
                <a:cxn ang="0">
                  <a:pos x="75" y="30"/>
                </a:cxn>
                <a:cxn ang="0">
                  <a:pos x="35" y="53"/>
                </a:cxn>
                <a:cxn ang="0">
                  <a:pos x="8" y="45"/>
                </a:cxn>
                <a:cxn ang="0">
                  <a:pos x="0" y="29"/>
                </a:cxn>
                <a:cxn ang="0">
                  <a:pos x="8" y="9"/>
                </a:cxn>
                <a:cxn ang="0">
                  <a:pos x="44" y="9"/>
                </a:cxn>
                <a:cxn ang="0">
                  <a:pos x="82" y="12"/>
                </a:cxn>
                <a:cxn ang="0">
                  <a:pos x="112" y="20"/>
                </a:cxn>
                <a:cxn ang="0">
                  <a:pos x="118" y="4"/>
                </a:cxn>
                <a:cxn ang="0">
                  <a:pos x="177" y="0"/>
                </a:cxn>
                <a:cxn ang="0">
                  <a:pos x="215" y="0"/>
                </a:cxn>
                <a:cxn ang="0">
                  <a:pos x="245" y="12"/>
                </a:cxn>
                <a:cxn ang="0">
                  <a:pos x="268" y="20"/>
                </a:cxn>
                <a:cxn ang="0">
                  <a:pos x="296" y="40"/>
                </a:cxn>
                <a:cxn ang="0">
                  <a:pos x="312" y="45"/>
                </a:cxn>
                <a:cxn ang="0">
                  <a:pos x="312" y="53"/>
                </a:cxn>
                <a:cxn ang="0">
                  <a:pos x="237" y="60"/>
                </a:cxn>
                <a:cxn ang="0">
                  <a:pos x="196" y="64"/>
                </a:cxn>
                <a:cxn ang="0">
                  <a:pos x="166" y="53"/>
                </a:cxn>
                <a:cxn ang="0">
                  <a:pos x="127" y="45"/>
                </a:cxn>
                <a:cxn ang="0">
                  <a:pos x="100" y="29"/>
                </a:cxn>
                <a:cxn ang="0">
                  <a:pos x="78" y="24"/>
                </a:cxn>
                <a:cxn ang="0">
                  <a:pos x="71" y="24"/>
                </a:cxn>
                <a:cxn ang="0">
                  <a:pos x="75" y="30"/>
                </a:cxn>
                <a:cxn ang="0">
                  <a:pos x="75" y="30"/>
                </a:cxn>
              </a:cxnLst>
              <a:rect l="0" t="0" r="r" b="b"/>
              <a:pathLst>
                <a:path w="312" h="64">
                  <a:moveTo>
                    <a:pt x="75" y="30"/>
                  </a:moveTo>
                  <a:lnTo>
                    <a:pt x="35" y="53"/>
                  </a:lnTo>
                  <a:lnTo>
                    <a:pt x="8" y="45"/>
                  </a:lnTo>
                  <a:lnTo>
                    <a:pt x="0" y="29"/>
                  </a:lnTo>
                  <a:lnTo>
                    <a:pt x="8" y="9"/>
                  </a:lnTo>
                  <a:lnTo>
                    <a:pt x="44" y="9"/>
                  </a:lnTo>
                  <a:lnTo>
                    <a:pt x="82" y="12"/>
                  </a:lnTo>
                  <a:lnTo>
                    <a:pt x="112" y="20"/>
                  </a:lnTo>
                  <a:lnTo>
                    <a:pt x="118" y="4"/>
                  </a:lnTo>
                  <a:lnTo>
                    <a:pt x="177" y="0"/>
                  </a:lnTo>
                  <a:lnTo>
                    <a:pt x="215" y="0"/>
                  </a:lnTo>
                  <a:lnTo>
                    <a:pt x="245" y="12"/>
                  </a:lnTo>
                  <a:lnTo>
                    <a:pt x="268" y="20"/>
                  </a:lnTo>
                  <a:lnTo>
                    <a:pt x="296" y="40"/>
                  </a:lnTo>
                  <a:lnTo>
                    <a:pt x="312" y="45"/>
                  </a:lnTo>
                  <a:lnTo>
                    <a:pt x="312" y="53"/>
                  </a:lnTo>
                  <a:lnTo>
                    <a:pt x="237" y="60"/>
                  </a:lnTo>
                  <a:lnTo>
                    <a:pt x="196" y="64"/>
                  </a:lnTo>
                  <a:lnTo>
                    <a:pt x="166" y="53"/>
                  </a:lnTo>
                  <a:lnTo>
                    <a:pt x="127" y="45"/>
                  </a:lnTo>
                  <a:lnTo>
                    <a:pt x="100" y="29"/>
                  </a:lnTo>
                  <a:lnTo>
                    <a:pt x="78" y="24"/>
                  </a:lnTo>
                  <a:lnTo>
                    <a:pt x="71" y="24"/>
                  </a:lnTo>
                  <a:lnTo>
                    <a:pt x="75" y="30"/>
                  </a:lnTo>
                  <a:lnTo>
                    <a:pt x="75" y="3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32" name="Freeform 8"/>
            <p:cNvSpPr>
              <a:spLocks/>
            </p:cNvSpPr>
            <p:nvPr/>
          </p:nvSpPr>
          <p:spPr bwMode="auto">
            <a:xfrm>
              <a:off x="4670" y="2831"/>
              <a:ext cx="51" cy="7"/>
            </a:xfrm>
            <a:custGeom>
              <a:avLst/>
              <a:gdLst/>
              <a:ahLst/>
              <a:cxnLst>
                <a:cxn ang="0">
                  <a:pos x="23" y="15"/>
                </a:cxn>
                <a:cxn ang="0">
                  <a:pos x="0" y="0"/>
                </a:cxn>
                <a:cxn ang="0">
                  <a:pos x="32" y="0"/>
                </a:cxn>
                <a:cxn ang="0">
                  <a:pos x="64" y="0"/>
                </a:cxn>
                <a:cxn ang="0">
                  <a:pos x="88" y="0"/>
                </a:cxn>
                <a:cxn ang="0">
                  <a:pos x="99" y="20"/>
                </a:cxn>
                <a:cxn ang="0">
                  <a:pos x="61" y="17"/>
                </a:cxn>
                <a:cxn ang="0">
                  <a:pos x="23" y="12"/>
                </a:cxn>
                <a:cxn ang="0">
                  <a:pos x="23" y="15"/>
                </a:cxn>
                <a:cxn ang="0">
                  <a:pos x="23" y="15"/>
                </a:cxn>
              </a:cxnLst>
              <a:rect l="0" t="0" r="r" b="b"/>
              <a:pathLst>
                <a:path w="99" h="20">
                  <a:moveTo>
                    <a:pt x="23" y="15"/>
                  </a:moveTo>
                  <a:lnTo>
                    <a:pt x="0" y="0"/>
                  </a:lnTo>
                  <a:lnTo>
                    <a:pt x="32" y="0"/>
                  </a:lnTo>
                  <a:lnTo>
                    <a:pt x="64" y="0"/>
                  </a:lnTo>
                  <a:lnTo>
                    <a:pt x="88" y="0"/>
                  </a:lnTo>
                  <a:lnTo>
                    <a:pt x="99" y="20"/>
                  </a:lnTo>
                  <a:lnTo>
                    <a:pt x="61" y="17"/>
                  </a:lnTo>
                  <a:lnTo>
                    <a:pt x="23" y="12"/>
                  </a:lnTo>
                  <a:lnTo>
                    <a:pt x="23" y="15"/>
                  </a:lnTo>
                  <a:lnTo>
                    <a:pt x="23" y="1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33" name="Freeform 9"/>
            <p:cNvSpPr>
              <a:spLocks/>
            </p:cNvSpPr>
            <p:nvPr/>
          </p:nvSpPr>
          <p:spPr bwMode="auto">
            <a:xfrm>
              <a:off x="4670" y="2831"/>
              <a:ext cx="51" cy="7"/>
            </a:xfrm>
            <a:custGeom>
              <a:avLst/>
              <a:gdLst/>
              <a:ahLst/>
              <a:cxnLst>
                <a:cxn ang="0">
                  <a:pos x="23" y="15"/>
                </a:cxn>
                <a:cxn ang="0">
                  <a:pos x="0" y="0"/>
                </a:cxn>
                <a:cxn ang="0">
                  <a:pos x="32" y="0"/>
                </a:cxn>
                <a:cxn ang="0">
                  <a:pos x="64" y="0"/>
                </a:cxn>
                <a:cxn ang="0">
                  <a:pos x="88" y="0"/>
                </a:cxn>
                <a:cxn ang="0">
                  <a:pos x="99" y="20"/>
                </a:cxn>
                <a:cxn ang="0">
                  <a:pos x="61" y="17"/>
                </a:cxn>
                <a:cxn ang="0">
                  <a:pos x="23" y="12"/>
                </a:cxn>
                <a:cxn ang="0">
                  <a:pos x="23" y="15"/>
                </a:cxn>
                <a:cxn ang="0">
                  <a:pos x="23" y="15"/>
                </a:cxn>
              </a:cxnLst>
              <a:rect l="0" t="0" r="r" b="b"/>
              <a:pathLst>
                <a:path w="99" h="20">
                  <a:moveTo>
                    <a:pt x="23" y="15"/>
                  </a:moveTo>
                  <a:lnTo>
                    <a:pt x="0" y="0"/>
                  </a:lnTo>
                  <a:lnTo>
                    <a:pt x="32" y="0"/>
                  </a:lnTo>
                  <a:lnTo>
                    <a:pt x="64" y="0"/>
                  </a:lnTo>
                  <a:lnTo>
                    <a:pt x="88" y="0"/>
                  </a:lnTo>
                  <a:lnTo>
                    <a:pt x="99" y="20"/>
                  </a:lnTo>
                  <a:lnTo>
                    <a:pt x="61" y="17"/>
                  </a:lnTo>
                  <a:lnTo>
                    <a:pt x="23" y="12"/>
                  </a:lnTo>
                  <a:lnTo>
                    <a:pt x="23" y="15"/>
                  </a:lnTo>
                  <a:lnTo>
                    <a:pt x="23" y="1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34" name="Freeform 10"/>
            <p:cNvSpPr>
              <a:spLocks/>
            </p:cNvSpPr>
            <p:nvPr/>
          </p:nvSpPr>
          <p:spPr bwMode="auto">
            <a:xfrm>
              <a:off x="4662" y="2856"/>
              <a:ext cx="30" cy="13"/>
            </a:xfrm>
            <a:custGeom>
              <a:avLst/>
              <a:gdLst/>
              <a:ahLst/>
              <a:cxnLst>
                <a:cxn ang="0">
                  <a:pos x="0" y="4"/>
                </a:cxn>
                <a:cxn ang="0">
                  <a:pos x="21" y="0"/>
                </a:cxn>
                <a:cxn ang="0">
                  <a:pos x="52" y="0"/>
                </a:cxn>
                <a:cxn ang="0">
                  <a:pos x="61" y="23"/>
                </a:cxn>
                <a:cxn ang="0">
                  <a:pos x="43" y="16"/>
                </a:cxn>
                <a:cxn ang="0">
                  <a:pos x="21" y="7"/>
                </a:cxn>
                <a:cxn ang="0">
                  <a:pos x="3" y="7"/>
                </a:cxn>
                <a:cxn ang="0">
                  <a:pos x="0" y="4"/>
                </a:cxn>
                <a:cxn ang="0">
                  <a:pos x="0" y="4"/>
                </a:cxn>
              </a:cxnLst>
              <a:rect l="0" t="0" r="r" b="b"/>
              <a:pathLst>
                <a:path w="61" h="23">
                  <a:moveTo>
                    <a:pt x="0" y="4"/>
                  </a:moveTo>
                  <a:lnTo>
                    <a:pt x="21" y="0"/>
                  </a:lnTo>
                  <a:lnTo>
                    <a:pt x="52" y="0"/>
                  </a:lnTo>
                  <a:lnTo>
                    <a:pt x="61" y="23"/>
                  </a:lnTo>
                  <a:lnTo>
                    <a:pt x="43" y="16"/>
                  </a:lnTo>
                  <a:lnTo>
                    <a:pt x="21" y="7"/>
                  </a:lnTo>
                  <a:lnTo>
                    <a:pt x="3" y="7"/>
                  </a:lnTo>
                  <a:lnTo>
                    <a:pt x="0" y="4"/>
                  </a:lnTo>
                  <a:lnTo>
                    <a:pt x="0" y="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35" name="Freeform 11"/>
            <p:cNvSpPr>
              <a:spLocks/>
            </p:cNvSpPr>
            <p:nvPr/>
          </p:nvSpPr>
          <p:spPr bwMode="auto">
            <a:xfrm>
              <a:off x="4662" y="2856"/>
              <a:ext cx="30" cy="13"/>
            </a:xfrm>
            <a:custGeom>
              <a:avLst/>
              <a:gdLst/>
              <a:ahLst/>
              <a:cxnLst>
                <a:cxn ang="0">
                  <a:pos x="0" y="4"/>
                </a:cxn>
                <a:cxn ang="0">
                  <a:pos x="21" y="0"/>
                </a:cxn>
                <a:cxn ang="0">
                  <a:pos x="52" y="0"/>
                </a:cxn>
                <a:cxn ang="0">
                  <a:pos x="61" y="23"/>
                </a:cxn>
                <a:cxn ang="0">
                  <a:pos x="43" y="16"/>
                </a:cxn>
                <a:cxn ang="0">
                  <a:pos x="21" y="7"/>
                </a:cxn>
                <a:cxn ang="0">
                  <a:pos x="3" y="7"/>
                </a:cxn>
                <a:cxn ang="0">
                  <a:pos x="0" y="4"/>
                </a:cxn>
                <a:cxn ang="0">
                  <a:pos x="0" y="4"/>
                </a:cxn>
              </a:cxnLst>
              <a:rect l="0" t="0" r="r" b="b"/>
              <a:pathLst>
                <a:path w="61" h="23">
                  <a:moveTo>
                    <a:pt x="0" y="4"/>
                  </a:moveTo>
                  <a:lnTo>
                    <a:pt x="21" y="0"/>
                  </a:lnTo>
                  <a:lnTo>
                    <a:pt x="52" y="0"/>
                  </a:lnTo>
                  <a:lnTo>
                    <a:pt x="61" y="23"/>
                  </a:lnTo>
                  <a:lnTo>
                    <a:pt x="43" y="16"/>
                  </a:lnTo>
                  <a:lnTo>
                    <a:pt x="21" y="7"/>
                  </a:lnTo>
                  <a:lnTo>
                    <a:pt x="3" y="7"/>
                  </a:lnTo>
                  <a:lnTo>
                    <a:pt x="0" y="4"/>
                  </a:lnTo>
                  <a:lnTo>
                    <a:pt x="0" y="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36" name="Freeform 12"/>
            <p:cNvSpPr>
              <a:spLocks/>
            </p:cNvSpPr>
            <p:nvPr/>
          </p:nvSpPr>
          <p:spPr bwMode="auto">
            <a:xfrm>
              <a:off x="4748" y="2805"/>
              <a:ext cx="55" cy="45"/>
            </a:xfrm>
            <a:custGeom>
              <a:avLst/>
              <a:gdLst/>
              <a:ahLst/>
              <a:cxnLst>
                <a:cxn ang="0">
                  <a:pos x="0" y="87"/>
                </a:cxn>
                <a:cxn ang="0">
                  <a:pos x="22" y="63"/>
                </a:cxn>
                <a:cxn ang="0">
                  <a:pos x="56" y="39"/>
                </a:cxn>
                <a:cxn ang="0">
                  <a:pos x="74" y="24"/>
                </a:cxn>
                <a:cxn ang="0">
                  <a:pos x="108" y="0"/>
                </a:cxn>
                <a:cxn ang="0">
                  <a:pos x="96" y="33"/>
                </a:cxn>
                <a:cxn ang="0">
                  <a:pos x="65" y="48"/>
                </a:cxn>
                <a:cxn ang="0">
                  <a:pos x="32" y="75"/>
                </a:cxn>
                <a:cxn ang="0">
                  <a:pos x="10" y="84"/>
                </a:cxn>
                <a:cxn ang="0">
                  <a:pos x="0" y="87"/>
                </a:cxn>
                <a:cxn ang="0">
                  <a:pos x="0" y="87"/>
                </a:cxn>
              </a:cxnLst>
              <a:rect l="0" t="0" r="r" b="b"/>
              <a:pathLst>
                <a:path w="108" h="87">
                  <a:moveTo>
                    <a:pt x="0" y="87"/>
                  </a:moveTo>
                  <a:lnTo>
                    <a:pt x="22" y="63"/>
                  </a:lnTo>
                  <a:lnTo>
                    <a:pt x="56" y="39"/>
                  </a:lnTo>
                  <a:lnTo>
                    <a:pt x="74" y="24"/>
                  </a:lnTo>
                  <a:lnTo>
                    <a:pt x="108" y="0"/>
                  </a:lnTo>
                  <a:lnTo>
                    <a:pt x="96" y="33"/>
                  </a:lnTo>
                  <a:lnTo>
                    <a:pt x="65" y="48"/>
                  </a:lnTo>
                  <a:lnTo>
                    <a:pt x="32" y="75"/>
                  </a:lnTo>
                  <a:lnTo>
                    <a:pt x="10" y="84"/>
                  </a:lnTo>
                  <a:lnTo>
                    <a:pt x="0" y="87"/>
                  </a:lnTo>
                  <a:lnTo>
                    <a:pt x="0" y="87"/>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37" name="Freeform 13"/>
            <p:cNvSpPr>
              <a:spLocks/>
            </p:cNvSpPr>
            <p:nvPr/>
          </p:nvSpPr>
          <p:spPr bwMode="auto">
            <a:xfrm>
              <a:off x="4748" y="2805"/>
              <a:ext cx="55" cy="45"/>
            </a:xfrm>
            <a:custGeom>
              <a:avLst/>
              <a:gdLst/>
              <a:ahLst/>
              <a:cxnLst>
                <a:cxn ang="0">
                  <a:pos x="0" y="87"/>
                </a:cxn>
                <a:cxn ang="0">
                  <a:pos x="22" y="63"/>
                </a:cxn>
                <a:cxn ang="0">
                  <a:pos x="56" y="39"/>
                </a:cxn>
                <a:cxn ang="0">
                  <a:pos x="74" y="24"/>
                </a:cxn>
                <a:cxn ang="0">
                  <a:pos x="108" y="0"/>
                </a:cxn>
                <a:cxn ang="0">
                  <a:pos x="96" y="33"/>
                </a:cxn>
                <a:cxn ang="0">
                  <a:pos x="65" y="48"/>
                </a:cxn>
                <a:cxn ang="0">
                  <a:pos x="32" y="75"/>
                </a:cxn>
                <a:cxn ang="0">
                  <a:pos x="10" y="84"/>
                </a:cxn>
                <a:cxn ang="0">
                  <a:pos x="0" y="87"/>
                </a:cxn>
                <a:cxn ang="0">
                  <a:pos x="0" y="87"/>
                </a:cxn>
              </a:cxnLst>
              <a:rect l="0" t="0" r="r" b="b"/>
              <a:pathLst>
                <a:path w="108" h="87">
                  <a:moveTo>
                    <a:pt x="0" y="87"/>
                  </a:moveTo>
                  <a:lnTo>
                    <a:pt x="22" y="63"/>
                  </a:lnTo>
                  <a:lnTo>
                    <a:pt x="56" y="39"/>
                  </a:lnTo>
                  <a:lnTo>
                    <a:pt x="74" y="24"/>
                  </a:lnTo>
                  <a:lnTo>
                    <a:pt x="108" y="0"/>
                  </a:lnTo>
                  <a:lnTo>
                    <a:pt x="96" y="33"/>
                  </a:lnTo>
                  <a:lnTo>
                    <a:pt x="65" y="48"/>
                  </a:lnTo>
                  <a:lnTo>
                    <a:pt x="32" y="75"/>
                  </a:lnTo>
                  <a:lnTo>
                    <a:pt x="10" y="84"/>
                  </a:lnTo>
                  <a:lnTo>
                    <a:pt x="0" y="87"/>
                  </a:lnTo>
                  <a:lnTo>
                    <a:pt x="0" y="8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38" name="Freeform 14"/>
            <p:cNvSpPr>
              <a:spLocks/>
            </p:cNvSpPr>
            <p:nvPr/>
          </p:nvSpPr>
          <p:spPr bwMode="auto">
            <a:xfrm>
              <a:off x="4501" y="2614"/>
              <a:ext cx="169" cy="168"/>
            </a:xfrm>
            <a:custGeom>
              <a:avLst/>
              <a:gdLst/>
              <a:ahLst/>
              <a:cxnLst>
                <a:cxn ang="0">
                  <a:pos x="174" y="299"/>
                </a:cxn>
                <a:cxn ang="0">
                  <a:pos x="119" y="294"/>
                </a:cxn>
                <a:cxn ang="0">
                  <a:pos x="84" y="311"/>
                </a:cxn>
                <a:cxn ang="0">
                  <a:pos x="59" y="311"/>
                </a:cxn>
                <a:cxn ang="0">
                  <a:pos x="35" y="297"/>
                </a:cxn>
                <a:cxn ang="0">
                  <a:pos x="27" y="282"/>
                </a:cxn>
                <a:cxn ang="0">
                  <a:pos x="35" y="259"/>
                </a:cxn>
                <a:cxn ang="0">
                  <a:pos x="27" y="252"/>
                </a:cxn>
                <a:cxn ang="0">
                  <a:pos x="0" y="241"/>
                </a:cxn>
                <a:cxn ang="0">
                  <a:pos x="0" y="215"/>
                </a:cxn>
                <a:cxn ang="0">
                  <a:pos x="12" y="189"/>
                </a:cxn>
                <a:cxn ang="0">
                  <a:pos x="12" y="157"/>
                </a:cxn>
                <a:cxn ang="0">
                  <a:pos x="29" y="123"/>
                </a:cxn>
                <a:cxn ang="0">
                  <a:pos x="58" y="137"/>
                </a:cxn>
                <a:cxn ang="0">
                  <a:pos x="74" y="148"/>
                </a:cxn>
                <a:cxn ang="0">
                  <a:pos x="104" y="143"/>
                </a:cxn>
                <a:cxn ang="0">
                  <a:pos x="152" y="111"/>
                </a:cxn>
                <a:cxn ang="0">
                  <a:pos x="173" y="101"/>
                </a:cxn>
                <a:cxn ang="0">
                  <a:pos x="191" y="77"/>
                </a:cxn>
                <a:cxn ang="0">
                  <a:pos x="212" y="44"/>
                </a:cxn>
                <a:cxn ang="0">
                  <a:pos x="233" y="14"/>
                </a:cxn>
                <a:cxn ang="0">
                  <a:pos x="255" y="4"/>
                </a:cxn>
                <a:cxn ang="0">
                  <a:pos x="278" y="0"/>
                </a:cxn>
                <a:cxn ang="0">
                  <a:pos x="290" y="1"/>
                </a:cxn>
                <a:cxn ang="0">
                  <a:pos x="293" y="37"/>
                </a:cxn>
                <a:cxn ang="0">
                  <a:pos x="310" y="55"/>
                </a:cxn>
                <a:cxn ang="0">
                  <a:pos x="327" y="77"/>
                </a:cxn>
                <a:cxn ang="0">
                  <a:pos x="327" y="104"/>
                </a:cxn>
                <a:cxn ang="0">
                  <a:pos x="290" y="131"/>
                </a:cxn>
                <a:cxn ang="0">
                  <a:pos x="285" y="172"/>
                </a:cxn>
                <a:cxn ang="0">
                  <a:pos x="259" y="196"/>
                </a:cxn>
                <a:cxn ang="0">
                  <a:pos x="245" y="208"/>
                </a:cxn>
                <a:cxn ang="0">
                  <a:pos x="237" y="247"/>
                </a:cxn>
                <a:cxn ang="0">
                  <a:pos x="237" y="266"/>
                </a:cxn>
                <a:cxn ang="0">
                  <a:pos x="220" y="297"/>
                </a:cxn>
                <a:cxn ang="0">
                  <a:pos x="173" y="297"/>
                </a:cxn>
                <a:cxn ang="0">
                  <a:pos x="174" y="299"/>
                </a:cxn>
                <a:cxn ang="0">
                  <a:pos x="174" y="299"/>
                </a:cxn>
              </a:cxnLst>
              <a:rect l="0" t="0" r="r" b="b"/>
              <a:pathLst>
                <a:path w="327" h="311">
                  <a:moveTo>
                    <a:pt x="174" y="299"/>
                  </a:moveTo>
                  <a:lnTo>
                    <a:pt x="119" y="294"/>
                  </a:lnTo>
                  <a:lnTo>
                    <a:pt x="84" y="311"/>
                  </a:lnTo>
                  <a:lnTo>
                    <a:pt x="59" y="311"/>
                  </a:lnTo>
                  <a:lnTo>
                    <a:pt x="35" y="297"/>
                  </a:lnTo>
                  <a:lnTo>
                    <a:pt x="27" y="282"/>
                  </a:lnTo>
                  <a:lnTo>
                    <a:pt x="35" y="259"/>
                  </a:lnTo>
                  <a:lnTo>
                    <a:pt x="27" y="252"/>
                  </a:lnTo>
                  <a:lnTo>
                    <a:pt x="0" y="241"/>
                  </a:lnTo>
                  <a:lnTo>
                    <a:pt x="0" y="215"/>
                  </a:lnTo>
                  <a:lnTo>
                    <a:pt x="12" y="189"/>
                  </a:lnTo>
                  <a:lnTo>
                    <a:pt x="12" y="157"/>
                  </a:lnTo>
                  <a:lnTo>
                    <a:pt x="29" y="123"/>
                  </a:lnTo>
                  <a:lnTo>
                    <a:pt x="58" y="137"/>
                  </a:lnTo>
                  <a:lnTo>
                    <a:pt x="74" y="148"/>
                  </a:lnTo>
                  <a:lnTo>
                    <a:pt x="104" y="143"/>
                  </a:lnTo>
                  <a:lnTo>
                    <a:pt x="152" y="111"/>
                  </a:lnTo>
                  <a:lnTo>
                    <a:pt x="173" y="101"/>
                  </a:lnTo>
                  <a:lnTo>
                    <a:pt x="191" y="77"/>
                  </a:lnTo>
                  <a:lnTo>
                    <a:pt x="212" y="44"/>
                  </a:lnTo>
                  <a:lnTo>
                    <a:pt x="233" y="14"/>
                  </a:lnTo>
                  <a:lnTo>
                    <a:pt x="255" y="4"/>
                  </a:lnTo>
                  <a:lnTo>
                    <a:pt x="278" y="0"/>
                  </a:lnTo>
                  <a:lnTo>
                    <a:pt x="290" y="1"/>
                  </a:lnTo>
                  <a:lnTo>
                    <a:pt x="293" y="37"/>
                  </a:lnTo>
                  <a:lnTo>
                    <a:pt x="310" y="55"/>
                  </a:lnTo>
                  <a:lnTo>
                    <a:pt x="327" y="77"/>
                  </a:lnTo>
                  <a:lnTo>
                    <a:pt x="327" y="104"/>
                  </a:lnTo>
                  <a:lnTo>
                    <a:pt x="290" y="131"/>
                  </a:lnTo>
                  <a:lnTo>
                    <a:pt x="285" y="172"/>
                  </a:lnTo>
                  <a:lnTo>
                    <a:pt x="259" y="196"/>
                  </a:lnTo>
                  <a:lnTo>
                    <a:pt x="245" y="208"/>
                  </a:lnTo>
                  <a:lnTo>
                    <a:pt x="237" y="247"/>
                  </a:lnTo>
                  <a:lnTo>
                    <a:pt x="237" y="266"/>
                  </a:lnTo>
                  <a:lnTo>
                    <a:pt x="220" y="297"/>
                  </a:lnTo>
                  <a:lnTo>
                    <a:pt x="173" y="297"/>
                  </a:lnTo>
                  <a:lnTo>
                    <a:pt x="174" y="299"/>
                  </a:lnTo>
                  <a:lnTo>
                    <a:pt x="174" y="299"/>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39" name="Freeform 15"/>
            <p:cNvSpPr>
              <a:spLocks/>
            </p:cNvSpPr>
            <p:nvPr/>
          </p:nvSpPr>
          <p:spPr bwMode="auto">
            <a:xfrm>
              <a:off x="4501" y="2614"/>
              <a:ext cx="169" cy="168"/>
            </a:xfrm>
            <a:custGeom>
              <a:avLst/>
              <a:gdLst/>
              <a:ahLst/>
              <a:cxnLst>
                <a:cxn ang="0">
                  <a:pos x="174" y="299"/>
                </a:cxn>
                <a:cxn ang="0">
                  <a:pos x="119" y="294"/>
                </a:cxn>
                <a:cxn ang="0">
                  <a:pos x="84" y="311"/>
                </a:cxn>
                <a:cxn ang="0">
                  <a:pos x="59" y="311"/>
                </a:cxn>
                <a:cxn ang="0">
                  <a:pos x="35" y="297"/>
                </a:cxn>
                <a:cxn ang="0">
                  <a:pos x="27" y="282"/>
                </a:cxn>
                <a:cxn ang="0">
                  <a:pos x="35" y="259"/>
                </a:cxn>
                <a:cxn ang="0">
                  <a:pos x="27" y="252"/>
                </a:cxn>
                <a:cxn ang="0">
                  <a:pos x="0" y="241"/>
                </a:cxn>
                <a:cxn ang="0">
                  <a:pos x="0" y="215"/>
                </a:cxn>
                <a:cxn ang="0">
                  <a:pos x="12" y="189"/>
                </a:cxn>
                <a:cxn ang="0">
                  <a:pos x="12" y="157"/>
                </a:cxn>
                <a:cxn ang="0">
                  <a:pos x="29" y="123"/>
                </a:cxn>
                <a:cxn ang="0">
                  <a:pos x="58" y="137"/>
                </a:cxn>
                <a:cxn ang="0">
                  <a:pos x="74" y="148"/>
                </a:cxn>
                <a:cxn ang="0">
                  <a:pos x="104" y="143"/>
                </a:cxn>
                <a:cxn ang="0">
                  <a:pos x="152" y="111"/>
                </a:cxn>
                <a:cxn ang="0">
                  <a:pos x="173" y="101"/>
                </a:cxn>
                <a:cxn ang="0">
                  <a:pos x="191" y="77"/>
                </a:cxn>
                <a:cxn ang="0">
                  <a:pos x="212" y="44"/>
                </a:cxn>
                <a:cxn ang="0">
                  <a:pos x="233" y="14"/>
                </a:cxn>
                <a:cxn ang="0">
                  <a:pos x="255" y="4"/>
                </a:cxn>
                <a:cxn ang="0">
                  <a:pos x="278" y="0"/>
                </a:cxn>
                <a:cxn ang="0">
                  <a:pos x="290" y="1"/>
                </a:cxn>
                <a:cxn ang="0">
                  <a:pos x="293" y="37"/>
                </a:cxn>
                <a:cxn ang="0">
                  <a:pos x="310" y="55"/>
                </a:cxn>
                <a:cxn ang="0">
                  <a:pos x="327" y="77"/>
                </a:cxn>
                <a:cxn ang="0">
                  <a:pos x="327" y="104"/>
                </a:cxn>
                <a:cxn ang="0">
                  <a:pos x="290" y="131"/>
                </a:cxn>
                <a:cxn ang="0">
                  <a:pos x="285" y="172"/>
                </a:cxn>
                <a:cxn ang="0">
                  <a:pos x="259" y="196"/>
                </a:cxn>
                <a:cxn ang="0">
                  <a:pos x="245" y="208"/>
                </a:cxn>
                <a:cxn ang="0">
                  <a:pos x="237" y="247"/>
                </a:cxn>
                <a:cxn ang="0">
                  <a:pos x="237" y="266"/>
                </a:cxn>
                <a:cxn ang="0">
                  <a:pos x="220" y="297"/>
                </a:cxn>
                <a:cxn ang="0">
                  <a:pos x="173" y="297"/>
                </a:cxn>
                <a:cxn ang="0">
                  <a:pos x="174" y="299"/>
                </a:cxn>
                <a:cxn ang="0">
                  <a:pos x="174" y="299"/>
                </a:cxn>
              </a:cxnLst>
              <a:rect l="0" t="0" r="r" b="b"/>
              <a:pathLst>
                <a:path w="327" h="311">
                  <a:moveTo>
                    <a:pt x="174" y="299"/>
                  </a:moveTo>
                  <a:lnTo>
                    <a:pt x="119" y="294"/>
                  </a:lnTo>
                  <a:lnTo>
                    <a:pt x="84" y="311"/>
                  </a:lnTo>
                  <a:lnTo>
                    <a:pt x="59" y="311"/>
                  </a:lnTo>
                  <a:lnTo>
                    <a:pt x="35" y="297"/>
                  </a:lnTo>
                  <a:lnTo>
                    <a:pt x="27" y="282"/>
                  </a:lnTo>
                  <a:lnTo>
                    <a:pt x="35" y="259"/>
                  </a:lnTo>
                  <a:lnTo>
                    <a:pt x="27" y="252"/>
                  </a:lnTo>
                  <a:lnTo>
                    <a:pt x="0" y="241"/>
                  </a:lnTo>
                  <a:lnTo>
                    <a:pt x="0" y="215"/>
                  </a:lnTo>
                  <a:lnTo>
                    <a:pt x="12" y="189"/>
                  </a:lnTo>
                  <a:lnTo>
                    <a:pt x="12" y="157"/>
                  </a:lnTo>
                  <a:lnTo>
                    <a:pt x="29" y="123"/>
                  </a:lnTo>
                  <a:lnTo>
                    <a:pt x="58" y="137"/>
                  </a:lnTo>
                  <a:lnTo>
                    <a:pt x="74" y="148"/>
                  </a:lnTo>
                  <a:lnTo>
                    <a:pt x="104" y="143"/>
                  </a:lnTo>
                  <a:lnTo>
                    <a:pt x="152" y="111"/>
                  </a:lnTo>
                  <a:lnTo>
                    <a:pt x="173" y="101"/>
                  </a:lnTo>
                  <a:lnTo>
                    <a:pt x="191" y="77"/>
                  </a:lnTo>
                  <a:lnTo>
                    <a:pt x="212" y="44"/>
                  </a:lnTo>
                  <a:lnTo>
                    <a:pt x="233" y="14"/>
                  </a:lnTo>
                  <a:lnTo>
                    <a:pt x="255" y="4"/>
                  </a:lnTo>
                  <a:lnTo>
                    <a:pt x="278" y="0"/>
                  </a:lnTo>
                  <a:lnTo>
                    <a:pt x="290" y="1"/>
                  </a:lnTo>
                  <a:lnTo>
                    <a:pt x="293" y="37"/>
                  </a:lnTo>
                  <a:lnTo>
                    <a:pt x="310" y="55"/>
                  </a:lnTo>
                  <a:lnTo>
                    <a:pt x="327" y="77"/>
                  </a:lnTo>
                  <a:lnTo>
                    <a:pt x="327" y="104"/>
                  </a:lnTo>
                  <a:lnTo>
                    <a:pt x="290" y="131"/>
                  </a:lnTo>
                  <a:lnTo>
                    <a:pt x="285" y="172"/>
                  </a:lnTo>
                  <a:lnTo>
                    <a:pt x="259" y="196"/>
                  </a:lnTo>
                  <a:lnTo>
                    <a:pt x="245" y="208"/>
                  </a:lnTo>
                  <a:lnTo>
                    <a:pt x="237" y="247"/>
                  </a:lnTo>
                  <a:lnTo>
                    <a:pt x="237" y="266"/>
                  </a:lnTo>
                  <a:lnTo>
                    <a:pt x="220" y="297"/>
                  </a:lnTo>
                  <a:lnTo>
                    <a:pt x="173" y="297"/>
                  </a:lnTo>
                  <a:lnTo>
                    <a:pt x="174" y="299"/>
                  </a:lnTo>
                  <a:lnTo>
                    <a:pt x="174" y="299"/>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40" name="Freeform 16"/>
            <p:cNvSpPr>
              <a:spLocks/>
            </p:cNvSpPr>
            <p:nvPr/>
          </p:nvSpPr>
          <p:spPr bwMode="auto">
            <a:xfrm>
              <a:off x="4674" y="2473"/>
              <a:ext cx="24" cy="35"/>
            </a:xfrm>
            <a:custGeom>
              <a:avLst/>
              <a:gdLst/>
              <a:ahLst/>
              <a:cxnLst>
                <a:cxn ang="0">
                  <a:pos x="0" y="62"/>
                </a:cxn>
                <a:cxn ang="0">
                  <a:pos x="18" y="33"/>
                </a:cxn>
                <a:cxn ang="0">
                  <a:pos x="47" y="0"/>
                </a:cxn>
                <a:cxn ang="0">
                  <a:pos x="36" y="33"/>
                </a:cxn>
                <a:cxn ang="0">
                  <a:pos x="15" y="54"/>
                </a:cxn>
                <a:cxn ang="0">
                  <a:pos x="11" y="58"/>
                </a:cxn>
                <a:cxn ang="0">
                  <a:pos x="0" y="62"/>
                </a:cxn>
                <a:cxn ang="0">
                  <a:pos x="0" y="62"/>
                </a:cxn>
              </a:cxnLst>
              <a:rect l="0" t="0" r="r" b="b"/>
              <a:pathLst>
                <a:path w="47" h="62">
                  <a:moveTo>
                    <a:pt x="0" y="62"/>
                  </a:moveTo>
                  <a:lnTo>
                    <a:pt x="18" y="33"/>
                  </a:lnTo>
                  <a:lnTo>
                    <a:pt x="47" y="0"/>
                  </a:lnTo>
                  <a:lnTo>
                    <a:pt x="36" y="33"/>
                  </a:lnTo>
                  <a:lnTo>
                    <a:pt x="15" y="54"/>
                  </a:lnTo>
                  <a:lnTo>
                    <a:pt x="11" y="58"/>
                  </a:lnTo>
                  <a:lnTo>
                    <a:pt x="0" y="62"/>
                  </a:lnTo>
                  <a:lnTo>
                    <a:pt x="0" y="6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41" name="Freeform 17"/>
            <p:cNvSpPr>
              <a:spLocks/>
            </p:cNvSpPr>
            <p:nvPr/>
          </p:nvSpPr>
          <p:spPr bwMode="auto">
            <a:xfrm>
              <a:off x="4674" y="2473"/>
              <a:ext cx="24" cy="35"/>
            </a:xfrm>
            <a:custGeom>
              <a:avLst/>
              <a:gdLst/>
              <a:ahLst/>
              <a:cxnLst>
                <a:cxn ang="0">
                  <a:pos x="0" y="62"/>
                </a:cxn>
                <a:cxn ang="0">
                  <a:pos x="18" y="33"/>
                </a:cxn>
                <a:cxn ang="0">
                  <a:pos x="47" y="0"/>
                </a:cxn>
                <a:cxn ang="0">
                  <a:pos x="36" y="33"/>
                </a:cxn>
                <a:cxn ang="0">
                  <a:pos x="15" y="54"/>
                </a:cxn>
                <a:cxn ang="0">
                  <a:pos x="11" y="58"/>
                </a:cxn>
                <a:cxn ang="0">
                  <a:pos x="0" y="62"/>
                </a:cxn>
                <a:cxn ang="0">
                  <a:pos x="0" y="62"/>
                </a:cxn>
              </a:cxnLst>
              <a:rect l="0" t="0" r="r" b="b"/>
              <a:pathLst>
                <a:path w="47" h="62">
                  <a:moveTo>
                    <a:pt x="0" y="62"/>
                  </a:moveTo>
                  <a:lnTo>
                    <a:pt x="18" y="33"/>
                  </a:lnTo>
                  <a:lnTo>
                    <a:pt x="47" y="0"/>
                  </a:lnTo>
                  <a:lnTo>
                    <a:pt x="36" y="33"/>
                  </a:lnTo>
                  <a:lnTo>
                    <a:pt x="15" y="54"/>
                  </a:lnTo>
                  <a:lnTo>
                    <a:pt x="11" y="58"/>
                  </a:lnTo>
                  <a:lnTo>
                    <a:pt x="0" y="62"/>
                  </a:lnTo>
                  <a:lnTo>
                    <a:pt x="0" y="6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42" name="Freeform 18"/>
            <p:cNvSpPr>
              <a:spLocks/>
            </p:cNvSpPr>
            <p:nvPr/>
          </p:nvSpPr>
          <p:spPr bwMode="auto">
            <a:xfrm>
              <a:off x="4681" y="2644"/>
              <a:ext cx="107" cy="154"/>
            </a:xfrm>
            <a:custGeom>
              <a:avLst/>
              <a:gdLst/>
              <a:ahLst/>
              <a:cxnLst>
                <a:cxn ang="0">
                  <a:pos x="94" y="192"/>
                </a:cxn>
                <a:cxn ang="0">
                  <a:pos x="77" y="189"/>
                </a:cxn>
                <a:cxn ang="0">
                  <a:pos x="50" y="216"/>
                </a:cxn>
                <a:cxn ang="0">
                  <a:pos x="45" y="256"/>
                </a:cxn>
                <a:cxn ang="0">
                  <a:pos x="45" y="288"/>
                </a:cxn>
                <a:cxn ang="0">
                  <a:pos x="16" y="291"/>
                </a:cxn>
                <a:cxn ang="0">
                  <a:pos x="0" y="251"/>
                </a:cxn>
                <a:cxn ang="0">
                  <a:pos x="7" y="204"/>
                </a:cxn>
                <a:cxn ang="0">
                  <a:pos x="7" y="168"/>
                </a:cxn>
                <a:cxn ang="0">
                  <a:pos x="13" y="126"/>
                </a:cxn>
                <a:cxn ang="0">
                  <a:pos x="33" y="81"/>
                </a:cxn>
                <a:cxn ang="0">
                  <a:pos x="63" y="44"/>
                </a:cxn>
                <a:cxn ang="0">
                  <a:pos x="88" y="29"/>
                </a:cxn>
                <a:cxn ang="0">
                  <a:pos x="128" y="29"/>
                </a:cxn>
                <a:cxn ang="0">
                  <a:pos x="188" y="14"/>
                </a:cxn>
                <a:cxn ang="0">
                  <a:pos x="210" y="0"/>
                </a:cxn>
                <a:cxn ang="0">
                  <a:pos x="164" y="62"/>
                </a:cxn>
                <a:cxn ang="0">
                  <a:pos x="120" y="76"/>
                </a:cxn>
                <a:cxn ang="0">
                  <a:pos x="100" y="93"/>
                </a:cxn>
                <a:cxn ang="0">
                  <a:pos x="151" y="102"/>
                </a:cxn>
                <a:cxn ang="0">
                  <a:pos x="174" y="86"/>
                </a:cxn>
                <a:cxn ang="0">
                  <a:pos x="146" y="134"/>
                </a:cxn>
                <a:cxn ang="0">
                  <a:pos x="138" y="153"/>
                </a:cxn>
                <a:cxn ang="0">
                  <a:pos x="142" y="180"/>
                </a:cxn>
                <a:cxn ang="0">
                  <a:pos x="110" y="197"/>
                </a:cxn>
                <a:cxn ang="0">
                  <a:pos x="98" y="197"/>
                </a:cxn>
                <a:cxn ang="0">
                  <a:pos x="94" y="192"/>
                </a:cxn>
                <a:cxn ang="0">
                  <a:pos x="94" y="192"/>
                </a:cxn>
              </a:cxnLst>
              <a:rect l="0" t="0" r="r" b="b"/>
              <a:pathLst>
                <a:path w="210" h="291">
                  <a:moveTo>
                    <a:pt x="94" y="192"/>
                  </a:moveTo>
                  <a:lnTo>
                    <a:pt x="77" y="189"/>
                  </a:lnTo>
                  <a:lnTo>
                    <a:pt x="50" y="216"/>
                  </a:lnTo>
                  <a:lnTo>
                    <a:pt x="45" y="256"/>
                  </a:lnTo>
                  <a:lnTo>
                    <a:pt x="45" y="288"/>
                  </a:lnTo>
                  <a:lnTo>
                    <a:pt x="16" y="291"/>
                  </a:lnTo>
                  <a:lnTo>
                    <a:pt x="0" y="251"/>
                  </a:lnTo>
                  <a:lnTo>
                    <a:pt x="7" y="204"/>
                  </a:lnTo>
                  <a:lnTo>
                    <a:pt x="7" y="168"/>
                  </a:lnTo>
                  <a:lnTo>
                    <a:pt x="13" y="126"/>
                  </a:lnTo>
                  <a:lnTo>
                    <a:pt x="33" y="81"/>
                  </a:lnTo>
                  <a:lnTo>
                    <a:pt x="63" y="44"/>
                  </a:lnTo>
                  <a:lnTo>
                    <a:pt x="88" y="29"/>
                  </a:lnTo>
                  <a:lnTo>
                    <a:pt x="128" y="29"/>
                  </a:lnTo>
                  <a:lnTo>
                    <a:pt x="188" y="14"/>
                  </a:lnTo>
                  <a:lnTo>
                    <a:pt x="210" y="0"/>
                  </a:lnTo>
                  <a:lnTo>
                    <a:pt x="164" y="62"/>
                  </a:lnTo>
                  <a:lnTo>
                    <a:pt x="120" y="76"/>
                  </a:lnTo>
                  <a:lnTo>
                    <a:pt x="100" y="93"/>
                  </a:lnTo>
                  <a:lnTo>
                    <a:pt x="151" y="102"/>
                  </a:lnTo>
                  <a:lnTo>
                    <a:pt x="174" y="86"/>
                  </a:lnTo>
                  <a:lnTo>
                    <a:pt x="146" y="134"/>
                  </a:lnTo>
                  <a:lnTo>
                    <a:pt x="138" y="153"/>
                  </a:lnTo>
                  <a:lnTo>
                    <a:pt x="142" y="180"/>
                  </a:lnTo>
                  <a:lnTo>
                    <a:pt x="110" y="197"/>
                  </a:lnTo>
                  <a:lnTo>
                    <a:pt x="98" y="197"/>
                  </a:lnTo>
                  <a:lnTo>
                    <a:pt x="94" y="192"/>
                  </a:lnTo>
                  <a:lnTo>
                    <a:pt x="94" y="19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43" name="Freeform 19"/>
            <p:cNvSpPr>
              <a:spLocks/>
            </p:cNvSpPr>
            <p:nvPr/>
          </p:nvSpPr>
          <p:spPr bwMode="auto">
            <a:xfrm>
              <a:off x="4681" y="2644"/>
              <a:ext cx="107" cy="154"/>
            </a:xfrm>
            <a:custGeom>
              <a:avLst/>
              <a:gdLst/>
              <a:ahLst/>
              <a:cxnLst>
                <a:cxn ang="0">
                  <a:pos x="94" y="192"/>
                </a:cxn>
                <a:cxn ang="0">
                  <a:pos x="77" y="189"/>
                </a:cxn>
                <a:cxn ang="0">
                  <a:pos x="50" y="216"/>
                </a:cxn>
                <a:cxn ang="0">
                  <a:pos x="45" y="256"/>
                </a:cxn>
                <a:cxn ang="0">
                  <a:pos x="45" y="288"/>
                </a:cxn>
                <a:cxn ang="0">
                  <a:pos x="16" y="291"/>
                </a:cxn>
                <a:cxn ang="0">
                  <a:pos x="0" y="251"/>
                </a:cxn>
                <a:cxn ang="0">
                  <a:pos x="7" y="204"/>
                </a:cxn>
                <a:cxn ang="0">
                  <a:pos x="7" y="168"/>
                </a:cxn>
                <a:cxn ang="0">
                  <a:pos x="13" y="126"/>
                </a:cxn>
                <a:cxn ang="0">
                  <a:pos x="33" y="81"/>
                </a:cxn>
                <a:cxn ang="0">
                  <a:pos x="63" y="44"/>
                </a:cxn>
                <a:cxn ang="0">
                  <a:pos x="88" y="29"/>
                </a:cxn>
                <a:cxn ang="0">
                  <a:pos x="128" y="29"/>
                </a:cxn>
                <a:cxn ang="0">
                  <a:pos x="188" y="14"/>
                </a:cxn>
                <a:cxn ang="0">
                  <a:pos x="210" y="0"/>
                </a:cxn>
                <a:cxn ang="0">
                  <a:pos x="164" y="62"/>
                </a:cxn>
                <a:cxn ang="0">
                  <a:pos x="120" y="76"/>
                </a:cxn>
                <a:cxn ang="0">
                  <a:pos x="100" y="93"/>
                </a:cxn>
                <a:cxn ang="0">
                  <a:pos x="151" y="102"/>
                </a:cxn>
                <a:cxn ang="0">
                  <a:pos x="174" y="86"/>
                </a:cxn>
                <a:cxn ang="0">
                  <a:pos x="146" y="134"/>
                </a:cxn>
                <a:cxn ang="0">
                  <a:pos x="138" y="153"/>
                </a:cxn>
                <a:cxn ang="0">
                  <a:pos x="142" y="180"/>
                </a:cxn>
                <a:cxn ang="0">
                  <a:pos x="110" y="197"/>
                </a:cxn>
                <a:cxn ang="0">
                  <a:pos x="98" y="197"/>
                </a:cxn>
                <a:cxn ang="0">
                  <a:pos x="94" y="192"/>
                </a:cxn>
                <a:cxn ang="0">
                  <a:pos x="94" y="192"/>
                </a:cxn>
              </a:cxnLst>
              <a:rect l="0" t="0" r="r" b="b"/>
              <a:pathLst>
                <a:path w="210" h="291">
                  <a:moveTo>
                    <a:pt x="94" y="192"/>
                  </a:moveTo>
                  <a:lnTo>
                    <a:pt x="77" y="189"/>
                  </a:lnTo>
                  <a:lnTo>
                    <a:pt x="50" y="216"/>
                  </a:lnTo>
                  <a:lnTo>
                    <a:pt x="45" y="256"/>
                  </a:lnTo>
                  <a:lnTo>
                    <a:pt x="45" y="288"/>
                  </a:lnTo>
                  <a:lnTo>
                    <a:pt x="16" y="291"/>
                  </a:lnTo>
                  <a:lnTo>
                    <a:pt x="0" y="251"/>
                  </a:lnTo>
                  <a:lnTo>
                    <a:pt x="7" y="204"/>
                  </a:lnTo>
                  <a:lnTo>
                    <a:pt x="7" y="168"/>
                  </a:lnTo>
                  <a:lnTo>
                    <a:pt x="13" y="126"/>
                  </a:lnTo>
                  <a:lnTo>
                    <a:pt x="33" y="81"/>
                  </a:lnTo>
                  <a:lnTo>
                    <a:pt x="63" y="44"/>
                  </a:lnTo>
                  <a:lnTo>
                    <a:pt x="88" y="29"/>
                  </a:lnTo>
                  <a:lnTo>
                    <a:pt x="128" y="29"/>
                  </a:lnTo>
                  <a:lnTo>
                    <a:pt x="188" y="14"/>
                  </a:lnTo>
                  <a:lnTo>
                    <a:pt x="210" y="0"/>
                  </a:lnTo>
                  <a:lnTo>
                    <a:pt x="164" y="62"/>
                  </a:lnTo>
                  <a:lnTo>
                    <a:pt x="120" y="76"/>
                  </a:lnTo>
                  <a:lnTo>
                    <a:pt x="100" y="93"/>
                  </a:lnTo>
                  <a:lnTo>
                    <a:pt x="151" y="102"/>
                  </a:lnTo>
                  <a:lnTo>
                    <a:pt x="174" y="86"/>
                  </a:lnTo>
                  <a:lnTo>
                    <a:pt x="146" y="134"/>
                  </a:lnTo>
                  <a:lnTo>
                    <a:pt x="138" y="153"/>
                  </a:lnTo>
                  <a:lnTo>
                    <a:pt x="142" y="180"/>
                  </a:lnTo>
                  <a:lnTo>
                    <a:pt x="110" y="197"/>
                  </a:lnTo>
                  <a:lnTo>
                    <a:pt x="98" y="197"/>
                  </a:lnTo>
                  <a:lnTo>
                    <a:pt x="94" y="192"/>
                  </a:lnTo>
                  <a:lnTo>
                    <a:pt x="94" y="19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44" name="Freeform 20"/>
            <p:cNvSpPr>
              <a:spLocks/>
            </p:cNvSpPr>
            <p:nvPr/>
          </p:nvSpPr>
          <p:spPr bwMode="auto">
            <a:xfrm>
              <a:off x="4806" y="2711"/>
              <a:ext cx="6" cy="13"/>
            </a:xfrm>
            <a:custGeom>
              <a:avLst/>
              <a:gdLst/>
              <a:ahLst/>
              <a:cxnLst>
                <a:cxn ang="0">
                  <a:pos x="12" y="0"/>
                </a:cxn>
                <a:cxn ang="0">
                  <a:pos x="0" y="18"/>
                </a:cxn>
                <a:cxn ang="0">
                  <a:pos x="0" y="24"/>
                </a:cxn>
                <a:cxn ang="0">
                  <a:pos x="12" y="18"/>
                </a:cxn>
                <a:cxn ang="0">
                  <a:pos x="12" y="6"/>
                </a:cxn>
                <a:cxn ang="0">
                  <a:pos x="12" y="0"/>
                </a:cxn>
                <a:cxn ang="0">
                  <a:pos x="12" y="0"/>
                </a:cxn>
              </a:cxnLst>
              <a:rect l="0" t="0" r="r" b="b"/>
              <a:pathLst>
                <a:path w="12" h="24">
                  <a:moveTo>
                    <a:pt x="12" y="0"/>
                  </a:moveTo>
                  <a:lnTo>
                    <a:pt x="0" y="18"/>
                  </a:lnTo>
                  <a:lnTo>
                    <a:pt x="0" y="24"/>
                  </a:lnTo>
                  <a:lnTo>
                    <a:pt x="12" y="18"/>
                  </a:lnTo>
                  <a:lnTo>
                    <a:pt x="12" y="6"/>
                  </a:lnTo>
                  <a:lnTo>
                    <a:pt x="12" y="0"/>
                  </a:lnTo>
                  <a:lnTo>
                    <a:pt x="12"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45" name="Freeform 21"/>
            <p:cNvSpPr>
              <a:spLocks/>
            </p:cNvSpPr>
            <p:nvPr/>
          </p:nvSpPr>
          <p:spPr bwMode="auto">
            <a:xfrm>
              <a:off x="4806" y="2711"/>
              <a:ext cx="6" cy="13"/>
            </a:xfrm>
            <a:custGeom>
              <a:avLst/>
              <a:gdLst/>
              <a:ahLst/>
              <a:cxnLst>
                <a:cxn ang="0">
                  <a:pos x="12" y="0"/>
                </a:cxn>
                <a:cxn ang="0">
                  <a:pos x="0" y="18"/>
                </a:cxn>
                <a:cxn ang="0">
                  <a:pos x="0" y="24"/>
                </a:cxn>
                <a:cxn ang="0">
                  <a:pos x="12" y="18"/>
                </a:cxn>
                <a:cxn ang="0">
                  <a:pos x="12" y="6"/>
                </a:cxn>
                <a:cxn ang="0">
                  <a:pos x="12" y="0"/>
                </a:cxn>
                <a:cxn ang="0">
                  <a:pos x="12" y="0"/>
                </a:cxn>
              </a:cxnLst>
              <a:rect l="0" t="0" r="r" b="b"/>
              <a:pathLst>
                <a:path w="12" h="24">
                  <a:moveTo>
                    <a:pt x="12" y="0"/>
                  </a:moveTo>
                  <a:lnTo>
                    <a:pt x="0" y="18"/>
                  </a:lnTo>
                  <a:lnTo>
                    <a:pt x="0" y="24"/>
                  </a:lnTo>
                  <a:lnTo>
                    <a:pt x="12" y="18"/>
                  </a:lnTo>
                  <a:lnTo>
                    <a:pt x="12" y="6"/>
                  </a:lnTo>
                  <a:lnTo>
                    <a:pt x="12" y="0"/>
                  </a:lnTo>
                  <a:lnTo>
                    <a:pt x="12"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46" name="Freeform 22"/>
            <p:cNvSpPr>
              <a:spLocks/>
            </p:cNvSpPr>
            <p:nvPr/>
          </p:nvSpPr>
          <p:spPr bwMode="auto">
            <a:xfrm>
              <a:off x="4857" y="2702"/>
              <a:ext cx="22" cy="12"/>
            </a:xfrm>
            <a:custGeom>
              <a:avLst/>
              <a:gdLst/>
              <a:ahLst/>
              <a:cxnLst>
                <a:cxn ang="0">
                  <a:pos x="22" y="13"/>
                </a:cxn>
                <a:cxn ang="0">
                  <a:pos x="17" y="4"/>
                </a:cxn>
                <a:cxn ang="0">
                  <a:pos x="10" y="8"/>
                </a:cxn>
                <a:cxn ang="0">
                  <a:pos x="0" y="20"/>
                </a:cxn>
                <a:cxn ang="0">
                  <a:pos x="22" y="25"/>
                </a:cxn>
                <a:cxn ang="0">
                  <a:pos x="42" y="17"/>
                </a:cxn>
                <a:cxn ang="0">
                  <a:pos x="42" y="4"/>
                </a:cxn>
                <a:cxn ang="0">
                  <a:pos x="34" y="0"/>
                </a:cxn>
                <a:cxn ang="0">
                  <a:pos x="25" y="0"/>
                </a:cxn>
                <a:cxn ang="0">
                  <a:pos x="17" y="0"/>
                </a:cxn>
                <a:cxn ang="0">
                  <a:pos x="22" y="13"/>
                </a:cxn>
                <a:cxn ang="0">
                  <a:pos x="22" y="13"/>
                </a:cxn>
              </a:cxnLst>
              <a:rect l="0" t="0" r="r" b="b"/>
              <a:pathLst>
                <a:path w="42" h="25">
                  <a:moveTo>
                    <a:pt x="22" y="13"/>
                  </a:moveTo>
                  <a:lnTo>
                    <a:pt x="17" y="4"/>
                  </a:lnTo>
                  <a:lnTo>
                    <a:pt x="10" y="8"/>
                  </a:lnTo>
                  <a:lnTo>
                    <a:pt x="0" y="20"/>
                  </a:lnTo>
                  <a:lnTo>
                    <a:pt x="22" y="25"/>
                  </a:lnTo>
                  <a:lnTo>
                    <a:pt x="42" y="17"/>
                  </a:lnTo>
                  <a:lnTo>
                    <a:pt x="42" y="4"/>
                  </a:lnTo>
                  <a:lnTo>
                    <a:pt x="34" y="0"/>
                  </a:lnTo>
                  <a:lnTo>
                    <a:pt x="25" y="0"/>
                  </a:lnTo>
                  <a:lnTo>
                    <a:pt x="17" y="0"/>
                  </a:lnTo>
                  <a:lnTo>
                    <a:pt x="22" y="13"/>
                  </a:lnTo>
                  <a:lnTo>
                    <a:pt x="22" y="13"/>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47" name="Freeform 23"/>
            <p:cNvSpPr>
              <a:spLocks/>
            </p:cNvSpPr>
            <p:nvPr/>
          </p:nvSpPr>
          <p:spPr bwMode="auto">
            <a:xfrm>
              <a:off x="4857" y="2702"/>
              <a:ext cx="22" cy="12"/>
            </a:xfrm>
            <a:custGeom>
              <a:avLst/>
              <a:gdLst/>
              <a:ahLst/>
              <a:cxnLst>
                <a:cxn ang="0">
                  <a:pos x="22" y="13"/>
                </a:cxn>
                <a:cxn ang="0">
                  <a:pos x="17" y="4"/>
                </a:cxn>
                <a:cxn ang="0">
                  <a:pos x="10" y="8"/>
                </a:cxn>
                <a:cxn ang="0">
                  <a:pos x="0" y="20"/>
                </a:cxn>
                <a:cxn ang="0">
                  <a:pos x="22" y="25"/>
                </a:cxn>
                <a:cxn ang="0">
                  <a:pos x="42" y="17"/>
                </a:cxn>
                <a:cxn ang="0">
                  <a:pos x="42" y="4"/>
                </a:cxn>
                <a:cxn ang="0">
                  <a:pos x="34" y="0"/>
                </a:cxn>
                <a:cxn ang="0">
                  <a:pos x="25" y="0"/>
                </a:cxn>
                <a:cxn ang="0">
                  <a:pos x="17" y="0"/>
                </a:cxn>
                <a:cxn ang="0">
                  <a:pos x="22" y="13"/>
                </a:cxn>
                <a:cxn ang="0">
                  <a:pos x="22" y="13"/>
                </a:cxn>
              </a:cxnLst>
              <a:rect l="0" t="0" r="r" b="b"/>
              <a:pathLst>
                <a:path w="42" h="25">
                  <a:moveTo>
                    <a:pt x="22" y="13"/>
                  </a:moveTo>
                  <a:lnTo>
                    <a:pt x="17" y="4"/>
                  </a:lnTo>
                  <a:lnTo>
                    <a:pt x="10" y="8"/>
                  </a:lnTo>
                  <a:lnTo>
                    <a:pt x="0" y="20"/>
                  </a:lnTo>
                  <a:lnTo>
                    <a:pt x="22" y="25"/>
                  </a:lnTo>
                  <a:lnTo>
                    <a:pt x="42" y="17"/>
                  </a:lnTo>
                  <a:lnTo>
                    <a:pt x="42" y="4"/>
                  </a:lnTo>
                  <a:lnTo>
                    <a:pt x="34" y="0"/>
                  </a:lnTo>
                  <a:lnTo>
                    <a:pt x="25" y="0"/>
                  </a:lnTo>
                  <a:lnTo>
                    <a:pt x="17" y="0"/>
                  </a:lnTo>
                  <a:lnTo>
                    <a:pt x="22" y="13"/>
                  </a:lnTo>
                  <a:lnTo>
                    <a:pt x="22" y="1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48" name="Freeform 24"/>
            <p:cNvSpPr>
              <a:spLocks/>
            </p:cNvSpPr>
            <p:nvPr/>
          </p:nvSpPr>
          <p:spPr bwMode="auto">
            <a:xfrm>
              <a:off x="4841" y="2599"/>
              <a:ext cx="20" cy="50"/>
            </a:xfrm>
            <a:custGeom>
              <a:avLst/>
              <a:gdLst/>
              <a:ahLst/>
              <a:cxnLst>
                <a:cxn ang="0">
                  <a:pos x="6" y="84"/>
                </a:cxn>
                <a:cxn ang="0">
                  <a:pos x="30" y="71"/>
                </a:cxn>
                <a:cxn ang="0">
                  <a:pos x="35" y="46"/>
                </a:cxn>
                <a:cxn ang="0">
                  <a:pos x="35" y="21"/>
                </a:cxn>
                <a:cxn ang="0">
                  <a:pos x="30" y="0"/>
                </a:cxn>
                <a:cxn ang="0">
                  <a:pos x="25" y="34"/>
                </a:cxn>
                <a:cxn ang="0">
                  <a:pos x="12" y="62"/>
                </a:cxn>
                <a:cxn ang="0">
                  <a:pos x="0" y="78"/>
                </a:cxn>
                <a:cxn ang="0">
                  <a:pos x="4" y="94"/>
                </a:cxn>
                <a:cxn ang="0">
                  <a:pos x="6" y="84"/>
                </a:cxn>
                <a:cxn ang="0">
                  <a:pos x="6" y="84"/>
                </a:cxn>
              </a:cxnLst>
              <a:rect l="0" t="0" r="r" b="b"/>
              <a:pathLst>
                <a:path w="35" h="94">
                  <a:moveTo>
                    <a:pt x="6" y="84"/>
                  </a:moveTo>
                  <a:lnTo>
                    <a:pt x="30" y="71"/>
                  </a:lnTo>
                  <a:lnTo>
                    <a:pt x="35" y="46"/>
                  </a:lnTo>
                  <a:lnTo>
                    <a:pt x="35" y="21"/>
                  </a:lnTo>
                  <a:lnTo>
                    <a:pt x="30" y="0"/>
                  </a:lnTo>
                  <a:lnTo>
                    <a:pt x="25" y="34"/>
                  </a:lnTo>
                  <a:lnTo>
                    <a:pt x="12" y="62"/>
                  </a:lnTo>
                  <a:lnTo>
                    <a:pt x="0" y="78"/>
                  </a:lnTo>
                  <a:lnTo>
                    <a:pt x="4" y="94"/>
                  </a:lnTo>
                  <a:lnTo>
                    <a:pt x="6" y="84"/>
                  </a:lnTo>
                  <a:lnTo>
                    <a:pt x="6" y="8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49" name="Freeform 25"/>
            <p:cNvSpPr>
              <a:spLocks/>
            </p:cNvSpPr>
            <p:nvPr/>
          </p:nvSpPr>
          <p:spPr bwMode="auto">
            <a:xfrm>
              <a:off x="4841" y="2599"/>
              <a:ext cx="20" cy="50"/>
            </a:xfrm>
            <a:custGeom>
              <a:avLst/>
              <a:gdLst/>
              <a:ahLst/>
              <a:cxnLst>
                <a:cxn ang="0">
                  <a:pos x="6" y="84"/>
                </a:cxn>
                <a:cxn ang="0">
                  <a:pos x="30" y="71"/>
                </a:cxn>
                <a:cxn ang="0">
                  <a:pos x="35" y="46"/>
                </a:cxn>
                <a:cxn ang="0">
                  <a:pos x="35" y="21"/>
                </a:cxn>
                <a:cxn ang="0">
                  <a:pos x="30" y="0"/>
                </a:cxn>
                <a:cxn ang="0">
                  <a:pos x="25" y="34"/>
                </a:cxn>
                <a:cxn ang="0">
                  <a:pos x="12" y="62"/>
                </a:cxn>
                <a:cxn ang="0">
                  <a:pos x="0" y="78"/>
                </a:cxn>
                <a:cxn ang="0">
                  <a:pos x="4" y="94"/>
                </a:cxn>
                <a:cxn ang="0">
                  <a:pos x="6" y="84"/>
                </a:cxn>
                <a:cxn ang="0">
                  <a:pos x="6" y="84"/>
                </a:cxn>
              </a:cxnLst>
              <a:rect l="0" t="0" r="r" b="b"/>
              <a:pathLst>
                <a:path w="35" h="94">
                  <a:moveTo>
                    <a:pt x="6" y="84"/>
                  </a:moveTo>
                  <a:lnTo>
                    <a:pt x="30" y="71"/>
                  </a:lnTo>
                  <a:lnTo>
                    <a:pt x="35" y="46"/>
                  </a:lnTo>
                  <a:lnTo>
                    <a:pt x="35" y="21"/>
                  </a:lnTo>
                  <a:lnTo>
                    <a:pt x="30" y="0"/>
                  </a:lnTo>
                  <a:lnTo>
                    <a:pt x="25" y="34"/>
                  </a:lnTo>
                  <a:lnTo>
                    <a:pt x="12" y="62"/>
                  </a:lnTo>
                  <a:lnTo>
                    <a:pt x="0" y="78"/>
                  </a:lnTo>
                  <a:lnTo>
                    <a:pt x="4" y="94"/>
                  </a:lnTo>
                  <a:lnTo>
                    <a:pt x="6" y="84"/>
                  </a:lnTo>
                  <a:lnTo>
                    <a:pt x="6" y="8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50" name="Freeform 26"/>
            <p:cNvSpPr>
              <a:spLocks/>
            </p:cNvSpPr>
            <p:nvPr/>
          </p:nvSpPr>
          <p:spPr bwMode="auto">
            <a:xfrm>
              <a:off x="4731" y="2489"/>
              <a:ext cx="95" cy="62"/>
            </a:xfrm>
            <a:custGeom>
              <a:avLst/>
              <a:gdLst/>
              <a:ahLst/>
              <a:cxnLst>
                <a:cxn ang="0">
                  <a:pos x="80" y="87"/>
                </a:cxn>
                <a:cxn ang="0">
                  <a:pos x="60" y="80"/>
                </a:cxn>
                <a:cxn ang="0">
                  <a:pos x="46" y="87"/>
                </a:cxn>
                <a:cxn ang="0">
                  <a:pos x="23" y="102"/>
                </a:cxn>
                <a:cxn ang="0">
                  <a:pos x="0" y="102"/>
                </a:cxn>
                <a:cxn ang="0">
                  <a:pos x="23" y="68"/>
                </a:cxn>
                <a:cxn ang="0">
                  <a:pos x="46" y="47"/>
                </a:cxn>
                <a:cxn ang="0">
                  <a:pos x="71" y="35"/>
                </a:cxn>
                <a:cxn ang="0">
                  <a:pos x="116" y="20"/>
                </a:cxn>
                <a:cxn ang="0">
                  <a:pos x="145" y="0"/>
                </a:cxn>
                <a:cxn ang="0">
                  <a:pos x="179" y="0"/>
                </a:cxn>
                <a:cxn ang="0">
                  <a:pos x="184" y="28"/>
                </a:cxn>
                <a:cxn ang="0">
                  <a:pos x="175" y="55"/>
                </a:cxn>
                <a:cxn ang="0">
                  <a:pos x="157" y="95"/>
                </a:cxn>
                <a:cxn ang="0">
                  <a:pos x="110" y="119"/>
                </a:cxn>
                <a:cxn ang="0">
                  <a:pos x="93" y="102"/>
                </a:cxn>
                <a:cxn ang="0">
                  <a:pos x="83" y="80"/>
                </a:cxn>
                <a:cxn ang="0">
                  <a:pos x="80" y="87"/>
                </a:cxn>
                <a:cxn ang="0">
                  <a:pos x="80" y="87"/>
                </a:cxn>
              </a:cxnLst>
              <a:rect l="0" t="0" r="r" b="b"/>
              <a:pathLst>
                <a:path w="184" h="119">
                  <a:moveTo>
                    <a:pt x="80" y="87"/>
                  </a:moveTo>
                  <a:lnTo>
                    <a:pt x="60" y="80"/>
                  </a:lnTo>
                  <a:lnTo>
                    <a:pt x="46" y="87"/>
                  </a:lnTo>
                  <a:lnTo>
                    <a:pt x="23" y="102"/>
                  </a:lnTo>
                  <a:lnTo>
                    <a:pt x="0" y="102"/>
                  </a:lnTo>
                  <a:lnTo>
                    <a:pt x="23" y="68"/>
                  </a:lnTo>
                  <a:lnTo>
                    <a:pt x="46" y="47"/>
                  </a:lnTo>
                  <a:lnTo>
                    <a:pt x="71" y="35"/>
                  </a:lnTo>
                  <a:lnTo>
                    <a:pt x="116" y="20"/>
                  </a:lnTo>
                  <a:lnTo>
                    <a:pt x="145" y="0"/>
                  </a:lnTo>
                  <a:lnTo>
                    <a:pt x="179" y="0"/>
                  </a:lnTo>
                  <a:lnTo>
                    <a:pt x="184" y="28"/>
                  </a:lnTo>
                  <a:lnTo>
                    <a:pt x="175" y="55"/>
                  </a:lnTo>
                  <a:lnTo>
                    <a:pt x="157" y="95"/>
                  </a:lnTo>
                  <a:lnTo>
                    <a:pt x="110" y="119"/>
                  </a:lnTo>
                  <a:lnTo>
                    <a:pt x="93" y="102"/>
                  </a:lnTo>
                  <a:lnTo>
                    <a:pt x="83" y="80"/>
                  </a:lnTo>
                  <a:lnTo>
                    <a:pt x="80" y="87"/>
                  </a:lnTo>
                  <a:lnTo>
                    <a:pt x="80" y="87"/>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51" name="Freeform 27"/>
            <p:cNvSpPr>
              <a:spLocks/>
            </p:cNvSpPr>
            <p:nvPr/>
          </p:nvSpPr>
          <p:spPr bwMode="auto">
            <a:xfrm>
              <a:off x="4731" y="2489"/>
              <a:ext cx="95" cy="62"/>
            </a:xfrm>
            <a:custGeom>
              <a:avLst/>
              <a:gdLst/>
              <a:ahLst/>
              <a:cxnLst>
                <a:cxn ang="0">
                  <a:pos x="80" y="87"/>
                </a:cxn>
                <a:cxn ang="0">
                  <a:pos x="60" y="80"/>
                </a:cxn>
                <a:cxn ang="0">
                  <a:pos x="46" y="87"/>
                </a:cxn>
                <a:cxn ang="0">
                  <a:pos x="23" y="102"/>
                </a:cxn>
                <a:cxn ang="0">
                  <a:pos x="0" y="102"/>
                </a:cxn>
                <a:cxn ang="0">
                  <a:pos x="23" y="68"/>
                </a:cxn>
                <a:cxn ang="0">
                  <a:pos x="46" y="47"/>
                </a:cxn>
                <a:cxn ang="0">
                  <a:pos x="71" y="35"/>
                </a:cxn>
                <a:cxn ang="0">
                  <a:pos x="116" y="20"/>
                </a:cxn>
                <a:cxn ang="0">
                  <a:pos x="145" y="0"/>
                </a:cxn>
                <a:cxn ang="0">
                  <a:pos x="179" y="0"/>
                </a:cxn>
                <a:cxn ang="0">
                  <a:pos x="184" y="28"/>
                </a:cxn>
                <a:cxn ang="0">
                  <a:pos x="175" y="55"/>
                </a:cxn>
                <a:cxn ang="0">
                  <a:pos x="157" y="95"/>
                </a:cxn>
                <a:cxn ang="0">
                  <a:pos x="110" y="119"/>
                </a:cxn>
                <a:cxn ang="0">
                  <a:pos x="93" y="102"/>
                </a:cxn>
                <a:cxn ang="0">
                  <a:pos x="83" y="80"/>
                </a:cxn>
                <a:cxn ang="0">
                  <a:pos x="80" y="87"/>
                </a:cxn>
                <a:cxn ang="0">
                  <a:pos x="80" y="87"/>
                </a:cxn>
              </a:cxnLst>
              <a:rect l="0" t="0" r="r" b="b"/>
              <a:pathLst>
                <a:path w="184" h="119">
                  <a:moveTo>
                    <a:pt x="80" y="87"/>
                  </a:moveTo>
                  <a:lnTo>
                    <a:pt x="60" y="80"/>
                  </a:lnTo>
                  <a:lnTo>
                    <a:pt x="46" y="87"/>
                  </a:lnTo>
                  <a:lnTo>
                    <a:pt x="23" y="102"/>
                  </a:lnTo>
                  <a:lnTo>
                    <a:pt x="0" y="102"/>
                  </a:lnTo>
                  <a:lnTo>
                    <a:pt x="23" y="68"/>
                  </a:lnTo>
                  <a:lnTo>
                    <a:pt x="46" y="47"/>
                  </a:lnTo>
                  <a:lnTo>
                    <a:pt x="71" y="35"/>
                  </a:lnTo>
                  <a:lnTo>
                    <a:pt x="116" y="20"/>
                  </a:lnTo>
                  <a:lnTo>
                    <a:pt x="145" y="0"/>
                  </a:lnTo>
                  <a:lnTo>
                    <a:pt x="179" y="0"/>
                  </a:lnTo>
                  <a:lnTo>
                    <a:pt x="184" y="28"/>
                  </a:lnTo>
                  <a:lnTo>
                    <a:pt x="175" y="55"/>
                  </a:lnTo>
                  <a:lnTo>
                    <a:pt x="157" y="95"/>
                  </a:lnTo>
                  <a:lnTo>
                    <a:pt x="110" y="119"/>
                  </a:lnTo>
                  <a:lnTo>
                    <a:pt x="93" y="102"/>
                  </a:lnTo>
                  <a:lnTo>
                    <a:pt x="83" y="80"/>
                  </a:lnTo>
                  <a:lnTo>
                    <a:pt x="80" y="87"/>
                  </a:lnTo>
                  <a:lnTo>
                    <a:pt x="80" y="8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52" name="Freeform 28"/>
            <p:cNvSpPr>
              <a:spLocks/>
            </p:cNvSpPr>
            <p:nvPr/>
          </p:nvSpPr>
          <p:spPr bwMode="auto">
            <a:xfrm>
              <a:off x="4689" y="2330"/>
              <a:ext cx="50" cy="95"/>
            </a:xfrm>
            <a:custGeom>
              <a:avLst/>
              <a:gdLst/>
              <a:ahLst/>
              <a:cxnLst>
                <a:cxn ang="0">
                  <a:pos x="55" y="149"/>
                </a:cxn>
                <a:cxn ang="0">
                  <a:pos x="55" y="129"/>
                </a:cxn>
                <a:cxn ang="0">
                  <a:pos x="69" y="104"/>
                </a:cxn>
                <a:cxn ang="0">
                  <a:pos x="82" y="86"/>
                </a:cxn>
                <a:cxn ang="0">
                  <a:pos x="84" y="51"/>
                </a:cxn>
                <a:cxn ang="0">
                  <a:pos x="99" y="26"/>
                </a:cxn>
                <a:cxn ang="0">
                  <a:pos x="72" y="3"/>
                </a:cxn>
                <a:cxn ang="0">
                  <a:pos x="38" y="0"/>
                </a:cxn>
                <a:cxn ang="0">
                  <a:pos x="29" y="22"/>
                </a:cxn>
                <a:cxn ang="0">
                  <a:pos x="29" y="53"/>
                </a:cxn>
                <a:cxn ang="0">
                  <a:pos x="20" y="89"/>
                </a:cxn>
                <a:cxn ang="0">
                  <a:pos x="0" y="149"/>
                </a:cxn>
                <a:cxn ang="0">
                  <a:pos x="9" y="174"/>
                </a:cxn>
                <a:cxn ang="0">
                  <a:pos x="29" y="181"/>
                </a:cxn>
                <a:cxn ang="0">
                  <a:pos x="53" y="168"/>
                </a:cxn>
                <a:cxn ang="0">
                  <a:pos x="55" y="149"/>
                </a:cxn>
                <a:cxn ang="0">
                  <a:pos x="55" y="149"/>
                </a:cxn>
              </a:cxnLst>
              <a:rect l="0" t="0" r="r" b="b"/>
              <a:pathLst>
                <a:path w="99" h="181">
                  <a:moveTo>
                    <a:pt x="55" y="149"/>
                  </a:moveTo>
                  <a:lnTo>
                    <a:pt x="55" y="129"/>
                  </a:lnTo>
                  <a:lnTo>
                    <a:pt x="69" y="104"/>
                  </a:lnTo>
                  <a:lnTo>
                    <a:pt x="82" y="86"/>
                  </a:lnTo>
                  <a:lnTo>
                    <a:pt x="84" y="51"/>
                  </a:lnTo>
                  <a:lnTo>
                    <a:pt x="99" y="26"/>
                  </a:lnTo>
                  <a:lnTo>
                    <a:pt x="72" y="3"/>
                  </a:lnTo>
                  <a:lnTo>
                    <a:pt x="38" y="0"/>
                  </a:lnTo>
                  <a:lnTo>
                    <a:pt x="29" y="22"/>
                  </a:lnTo>
                  <a:lnTo>
                    <a:pt x="29" y="53"/>
                  </a:lnTo>
                  <a:lnTo>
                    <a:pt x="20" y="89"/>
                  </a:lnTo>
                  <a:lnTo>
                    <a:pt x="0" y="149"/>
                  </a:lnTo>
                  <a:lnTo>
                    <a:pt x="9" y="174"/>
                  </a:lnTo>
                  <a:lnTo>
                    <a:pt x="29" y="181"/>
                  </a:lnTo>
                  <a:lnTo>
                    <a:pt x="53" y="168"/>
                  </a:lnTo>
                  <a:lnTo>
                    <a:pt x="55" y="149"/>
                  </a:lnTo>
                  <a:lnTo>
                    <a:pt x="55" y="149"/>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53" name="Freeform 29"/>
            <p:cNvSpPr>
              <a:spLocks/>
            </p:cNvSpPr>
            <p:nvPr/>
          </p:nvSpPr>
          <p:spPr bwMode="auto">
            <a:xfrm>
              <a:off x="4689" y="2330"/>
              <a:ext cx="50" cy="95"/>
            </a:xfrm>
            <a:custGeom>
              <a:avLst/>
              <a:gdLst/>
              <a:ahLst/>
              <a:cxnLst>
                <a:cxn ang="0">
                  <a:pos x="55" y="149"/>
                </a:cxn>
                <a:cxn ang="0">
                  <a:pos x="55" y="129"/>
                </a:cxn>
                <a:cxn ang="0">
                  <a:pos x="69" y="104"/>
                </a:cxn>
                <a:cxn ang="0">
                  <a:pos x="82" y="86"/>
                </a:cxn>
                <a:cxn ang="0">
                  <a:pos x="84" y="51"/>
                </a:cxn>
                <a:cxn ang="0">
                  <a:pos x="99" y="26"/>
                </a:cxn>
                <a:cxn ang="0">
                  <a:pos x="72" y="3"/>
                </a:cxn>
                <a:cxn ang="0">
                  <a:pos x="38" y="0"/>
                </a:cxn>
                <a:cxn ang="0">
                  <a:pos x="29" y="22"/>
                </a:cxn>
                <a:cxn ang="0">
                  <a:pos x="29" y="53"/>
                </a:cxn>
                <a:cxn ang="0">
                  <a:pos x="20" y="89"/>
                </a:cxn>
                <a:cxn ang="0">
                  <a:pos x="0" y="149"/>
                </a:cxn>
                <a:cxn ang="0">
                  <a:pos x="9" y="174"/>
                </a:cxn>
                <a:cxn ang="0">
                  <a:pos x="29" y="181"/>
                </a:cxn>
                <a:cxn ang="0">
                  <a:pos x="53" y="168"/>
                </a:cxn>
                <a:cxn ang="0">
                  <a:pos x="55" y="149"/>
                </a:cxn>
                <a:cxn ang="0">
                  <a:pos x="55" y="149"/>
                </a:cxn>
              </a:cxnLst>
              <a:rect l="0" t="0" r="r" b="b"/>
              <a:pathLst>
                <a:path w="99" h="181">
                  <a:moveTo>
                    <a:pt x="55" y="149"/>
                  </a:moveTo>
                  <a:lnTo>
                    <a:pt x="55" y="129"/>
                  </a:lnTo>
                  <a:lnTo>
                    <a:pt x="69" y="104"/>
                  </a:lnTo>
                  <a:lnTo>
                    <a:pt x="82" y="86"/>
                  </a:lnTo>
                  <a:lnTo>
                    <a:pt x="84" y="51"/>
                  </a:lnTo>
                  <a:lnTo>
                    <a:pt x="99" y="26"/>
                  </a:lnTo>
                  <a:lnTo>
                    <a:pt x="72" y="3"/>
                  </a:lnTo>
                  <a:lnTo>
                    <a:pt x="38" y="0"/>
                  </a:lnTo>
                  <a:lnTo>
                    <a:pt x="29" y="22"/>
                  </a:lnTo>
                  <a:lnTo>
                    <a:pt x="29" y="53"/>
                  </a:lnTo>
                  <a:lnTo>
                    <a:pt x="20" y="89"/>
                  </a:lnTo>
                  <a:lnTo>
                    <a:pt x="0" y="149"/>
                  </a:lnTo>
                  <a:lnTo>
                    <a:pt x="9" y="174"/>
                  </a:lnTo>
                  <a:lnTo>
                    <a:pt x="29" y="181"/>
                  </a:lnTo>
                  <a:lnTo>
                    <a:pt x="53" y="168"/>
                  </a:lnTo>
                  <a:lnTo>
                    <a:pt x="55" y="149"/>
                  </a:lnTo>
                  <a:lnTo>
                    <a:pt x="55" y="149"/>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54" name="Freeform 30"/>
            <p:cNvSpPr>
              <a:spLocks/>
            </p:cNvSpPr>
            <p:nvPr/>
          </p:nvSpPr>
          <p:spPr bwMode="auto">
            <a:xfrm>
              <a:off x="4741" y="2427"/>
              <a:ext cx="16" cy="14"/>
            </a:xfrm>
            <a:custGeom>
              <a:avLst/>
              <a:gdLst/>
              <a:ahLst/>
              <a:cxnLst>
                <a:cxn ang="0">
                  <a:pos x="31" y="12"/>
                </a:cxn>
                <a:cxn ang="0">
                  <a:pos x="22" y="0"/>
                </a:cxn>
                <a:cxn ang="0">
                  <a:pos x="0" y="0"/>
                </a:cxn>
                <a:cxn ang="0">
                  <a:pos x="0" y="17"/>
                </a:cxn>
                <a:cxn ang="0">
                  <a:pos x="18" y="28"/>
                </a:cxn>
                <a:cxn ang="0">
                  <a:pos x="26" y="23"/>
                </a:cxn>
                <a:cxn ang="0">
                  <a:pos x="31" y="12"/>
                </a:cxn>
                <a:cxn ang="0">
                  <a:pos x="31" y="12"/>
                </a:cxn>
              </a:cxnLst>
              <a:rect l="0" t="0" r="r" b="b"/>
              <a:pathLst>
                <a:path w="31" h="28">
                  <a:moveTo>
                    <a:pt x="31" y="12"/>
                  </a:moveTo>
                  <a:lnTo>
                    <a:pt x="22" y="0"/>
                  </a:lnTo>
                  <a:lnTo>
                    <a:pt x="0" y="0"/>
                  </a:lnTo>
                  <a:lnTo>
                    <a:pt x="0" y="17"/>
                  </a:lnTo>
                  <a:lnTo>
                    <a:pt x="18" y="28"/>
                  </a:lnTo>
                  <a:lnTo>
                    <a:pt x="26" y="23"/>
                  </a:lnTo>
                  <a:lnTo>
                    <a:pt x="31" y="12"/>
                  </a:lnTo>
                  <a:lnTo>
                    <a:pt x="31" y="1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55" name="Freeform 31"/>
            <p:cNvSpPr>
              <a:spLocks/>
            </p:cNvSpPr>
            <p:nvPr/>
          </p:nvSpPr>
          <p:spPr bwMode="auto">
            <a:xfrm>
              <a:off x="4741" y="2427"/>
              <a:ext cx="16" cy="14"/>
            </a:xfrm>
            <a:custGeom>
              <a:avLst/>
              <a:gdLst/>
              <a:ahLst/>
              <a:cxnLst>
                <a:cxn ang="0">
                  <a:pos x="31" y="12"/>
                </a:cxn>
                <a:cxn ang="0">
                  <a:pos x="22" y="0"/>
                </a:cxn>
                <a:cxn ang="0">
                  <a:pos x="0" y="0"/>
                </a:cxn>
                <a:cxn ang="0">
                  <a:pos x="0" y="17"/>
                </a:cxn>
                <a:cxn ang="0">
                  <a:pos x="18" y="28"/>
                </a:cxn>
                <a:cxn ang="0">
                  <a:pos x="26" y="23"/>
                </a:cxn>
                <a:cxn ang="0">
                  <a:pos x="31" y="12"/>
                </a:cxn>
                <a:cxn ang="0">
                  <a:pos x="31" y="12"/>
                </a:cxn>
              </a:cxnLst>
              <a:rect l="0" t="0" r="r" b="b"/>
              <a:pathLst>
                <a:path w="31" h="28">
                  <a:moveTo>
                    <a:pt x="31" y="12"/>
                  </a:moveTo>
                  <a:lnTo>
                    <a:pt x="22" y="0"/>
                  </a:lnTo>
                  <a:lnTo>
                    <a:pt x="0" y="0"/>
                  </a:lnTo>
                  <a:lnTo>
                    <a:pt x="0" y="17"/>
                  </a:lnTo>
                  <a:lnTo>
                    <a:pt x="18" y="28"/>
                  </a:lnTo>
                  <a:lnTo>
                    <a:pt x="26" y="23"/>
                  </a:lnTo>
                  <a:lnTo>
                    <a:pt x="31" y="12"/>
                  </a:lnTo>
                  <a:lnTo>
                    <a:pt x="31" y="1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56" name="Freeform 32"/>
            <p:cNvSpPr>
              <a:spLocks/>
            </p:cNvSpPr>
            <p:nvPr/>
          </p:nvSpPr>
          <p:spPr bwMode="auto">
            <a:xfrm>
              <a:off x="4774" y="2427"/>
              <a:ext cx="16" cy="11"/>
            </a:xfrm>
            <a:custGeom>
              <a:avLst/>
              <a:gdLst/>
              <a:ahLst/>
              <a:cxnLst>
                <a:cxn ang="0">
                  <a:pos x="33" y="0"/>
                </a:cxn>
                <a:cxn ang="0">
                  <a:pos x="14" y="0"/>
                </a:cxn>
                <a:cxn ang="0">
                  <a:pos x="0" y="21"/>
                </a:cxn>
                <a:cxn ang="0">
                  <a:pos x="10" y="23"/>
                </a:cxn>
                <a:cxn ang="0">
                  <a:pos x="14" y="12"/>
                </a:cxn>
                <a:cxn ang="0">
                  <a:pos x="33" y="0"/>
                </a:cxn>
                <a:cxn ang="0">
                  <a:pos x="33" y="0"/>
                </a:cxn>
              </a:cxnLst>
              <a:rect l="0" t="0" r="r" b="b"/>
              <a:pathLst>
                <a:path w="33" h="23">
                  <a:moveTo>
                    <a:pt x="33" y="0"/>
                  </a:moveTo>
                  <a:lnTo>
                    <a:pt x="14" y="0"/>
                  </a:lnTo>
                  <a:lnTo>
                    <a:pt x="0" y="21"/>
                  </a:lnTo>
                  <a:lnTo>
                    <a:pt x="10" y="23"/>
                  </a:lnTo>
                  <a:lnTo>
                    <a:pt x="14" y="12"/>
                  </a:lnTo>
                  <a:lnTo>
                    <a:pt x="33" y="0"/>
                  </a:lnTo>
                  <a:lnTo>
                    <a:pt x="33"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57" name="Freeform 33"/>
            <p:cNvSpPr>
              <a:spLocks/>
            </p:cNvSpPr>
            <p:nvPr/>
          </p:nvSpPr>
          <p:spPr bwMode="auto">
            <a:xfrm>
              <a:off x="4774" y="2427"/>
              <a:ext cx="16" cy="11"/>
            </a:xfrm>
            <a:custGeom>
              <a:avLst/>
              <a:gdLst/>
              <a:ahLst/>
              <a:cxnLst>
                <a:cxn ang="0">
                  <a:pos x="33" y="0"/>
                </a:cxn>
                <a:cxn ang="0">
                  <a:pos x="14" y="0"/>
                </a:cxn>
                <a:cxn ang="0">
                  <a:pos x="0" y="21"/>
                </a:cxn>
                <a:cxn ang="0">
                  <a:pos x="10" y="23"/>
                </a:cxn>
                <a:cxn ang="0">
                  <a:pos x="14" y="12"/>
                </a:cxn>
                <a:cxn ang="0">
                  <a:pos x="33" y="0"/>
                </a:cxn>
                <a:cxn ang="0">
                  <a:pos x="33" y="0"/>
                </a:cxn>
              </a:cxnLst>
              <a:rect l="0" t="0" r="r" b="b"/>
              <a:pathLst>
                <a:path w="33" h="23">
                  <a:moveTo>
                    <a:pt x="33" y="0"/>
                  </a:moveTo>
                  <a:lnTo>
                    <a:pt x="14" y="0"/>
                  </a:lnTo>
                  <a:lnTo>
                    <a:pt x="0" y="21"/>
                  </a:lnTo>
                  <a:lnTo>
                    <a:pt x="10" y="23"/>
                  </a:lnTo>
                  <a:lnTo>
                    <a:pt x="14" y="12"/>
                  </a:lnTo>
                  <a:lnTo>
                    <a:pt x="33" y="0"/>
                  </a:lnTo>
                  <a:lnTo>
                    <a:pt x="33"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58" name="Freeform 34"/>
            <p:cNvSpPr>
              <a:spLocks/>
            </p:cNvSpPr>
            <p:nvPr/>
          </p:nvSpPr>
          <p:spPr bwMode="auto">
            <a:xfrm>
              <a:off x="5244" y="2900"/>
              <a:ext cx="94" cy="34"/>
            </a:xfrm>
            <a:custGeom>
              <a:avLst/>
              <a:gdLst/>
              <a:ahLst/>
              <a:cxnLst>
                <a:cxn ang="0">
                  <a:pos x="78" y="12"/>
                </a:cxn>
                <a:cxn ang="0">
                  <a:pos x="56" y="10"/>
                </a:cxn>
                <a:cxn ang="0">
                  <a:pos x="38" y="0"/>
                </a:cxn>
                <a:cxn ang="0">
                  <a:pos x="0" y="12"/>
                </a:cxn>
                <a:cxn ang="0">
                  <a:pos x="17" y="37"/>
                </a:cxn>
                <a:cxn ang="0">
                  <a:pos x="52" y="41"/>
                </a:cxn>
                <a:cxn ang="0">
                  <a:pos x="73" y="44"/>
                </a:cxn>
                <a:cxn ang="0">
                  <a:pos x="106" y="56"/>
                </a:cxn>
                <a:cxn ang="0">
                  <a:pos x="133" y="56"/>
                </a:cxn>
                <a:cxn ang="0">
                  <a:pos x="169" y="41"/>
                </a:cxn>
                <a:cxn ang="0">
                  <a:pos x="177" y="21"/>
                </a:cxn>
                <a:cxn ang="0">
                  <a:pos x="152" y="10"/>
                </a:cxn>
                <a:cxn ang="0">
                  <a:pos x="123" y="10"/>
                </a:cxn>
                <a:cxn ang="0">
                  <a:pos x="94" y="21"/>
                </a:cxn>
                <a:cxn ang="0">
                  <a:pos x="78" y="25"/>
                </a:cxn>
                <a:cxn ang="0">
                  <a:pos x="73" y="17"/>
                </a:cxn>
                <a:cxn ang="0">
                  <a:pos x="78" y="12"/>
                </a:cxn>
                <a:cxn ang="0">
                  <a:pos x="78" y="12"/>
                </a:cxn>
              </a:cxnLst>
              <a:rect l="0" t="0" r="r" b="b"/>
              <a:pathLst>
                <a:path w="177" h="56">
                  <a:moveTo>
                    <a:pt x="78" y="12"/>
                  </a:moveTo>
                  <a:lnTo>
                    <a:pt x="56" y="10"/>
                  </a:lnTo>
                  <a:lnTo>
                    <a:pt x="38" y="0"/>
                  </a:lnTo>
                  <a:lnTo>
                    <a:pt x="0" y="12"/>
                  </a:lnTo>
                  <a:lnTo>
                    <a:pt x="17" y="37"/>
                  </a:lnTo>
                  <a:lnTo>
                    <a:pt x="52" y="41"/>
                  </a:lnTo>
                  <a:lnTo>
                    <a:pt x="73" y="44"/>
                  </a:lnTo>
                  <a:lnTo>
                    <a:pt x="106" y="56"/>
                  </a:lnTo>
                  <a:lnTo>
                    <a:pt x="133" y="56"/>
                  </a:lnTo>
                  <a:lnTo>
                    <a:pt x="169" y="41"/>
                  </a:lnTo>
                  <a:lnTo>
                    <a:pt x="177" y="21"/>
                  </a:lnTo>
                  <a:lnTo>
                    <a:pt x="152" y="10"/>
                  </a:lnTo>
                  <a:lnTo>
                    <a:pt x="123" y="10"/>
                  </a:lnTo>
                  <a:lnTo>
                    <a:pt x="94" y="21"/>
                  </a:lnTo>
                  <a:lnTo>
                    <a:pt x="78" y="25"/>
                  </a:lnTo>
                  <a:lnTo>
                    <a:pt x="73" y="17"/>
                  </a:lnTo>
                  <a:lnTo>
                    <a:pt x="78" y="12"/>
                  </a:lnTo>
                  <a:lnTo>
                    <a:pt x="78" y="1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59" name="Freeform 35"/>
            <p:cNvSpPr>
              <a:spLocks/>
            </p:cNvSpPr>
            <p:nvPr/>
          </p:nvSpPr>
          <p:spPr bwMode="auto">
            <a:xfrm>
              <a:off x="5244" y="2900"/>
              <a:ext cx="94" cy="34"/>
            </a:xfrm>
            <a:custGeom>
              <a:avLst/>
              <a:gdLst/>
              <a:ahLst/>
              <a:cxnLst>
                <a:cxn ang="0">
                  <a:pos x="78" y="12"/>
                </a:cxn>
                <a:cxn ang="0">
                  <a:pos x="56" y="10"/>
                </a:cxn>
                <a:cxn ang="0">
                  <a:pos x="38" y="0"/>
                </a:cxn>
                <a:cxn ang="0">
                  <a:pos x="0" y="12"/>
                </a:cxn>
                <a:cxn ang="0">
                  <a:pos x="17" y="37"/>
                </a:cxn>
                <a:cxn ang="0">
                  <a:pos x="52" y="41"/>
                </a:cxn>
                <a:cxn ang="0">
                  <a:pos x="73" y="44"/>
                </a:cxn>
                <a:cxn ang="0">
                  <a:pos x="106" y="56"/>
                </a:cxn>
                <a:cxn ang="0">
                  <a:pos x="133" y="56"/>
                </a:cxn>
                <a:cxn ang="0">
                  <a:pos x="169" y="41"/>
                </a:cxn>
                <a:cxn ang="0">
                  <a:pos x="177" y="21"/>
                </a:cxn>
                <a:cxn ang="0">
                  <a:pos x="152" y="10"/>
                </a:cxn>
                <a:cxn ang="0">
                  <a:pos x="123" y="10"/>
                </a:cxn>
                <a:cxn ang="0">
                  <a:pos x="94" y="21"/>
                </a:cxn>
                <a:cxn ang="0">
                  <a:pos x="78" y="25"/>
                </a:cxn>
                <a:cxn ang="0">
                  <a:pos x="73" y="17"/>
                </a:cxn>
                <a:cxn ang="0">
                  <a:pos x="78" y="12"/>
                </a:cxn>
                <a:cxn ang="0">
                  <a:pos x="78" y="12"/>
                </a:cxn>
              </a:cxnLst>
              <a:rect l="0" t="0" r="r" b="b"/>
              <a:pathLst>
                <a:path w="177" h="56">
                  <a:moveTo>
                    <a:pt x="78" y="12"/>
                  </a:moveTo>
                  <a:lnTo>
                    <a:pt x="56" y="10"/>
                  </a:lnTo>
                  <a:lnTo>
                    <a:pt x="38" y="0"/>
                  </a:lnTo>
                  <a:lnTo>
                    <a:pt x="0" y="12"/>
                  </a:lnTo>
                  <a:lnTo>
                    <a:pt x="17" y="37"/>
                  </a:lnTo>
                  <a:lnTo>
                    <a:pt x="52" y="41"/>
                  </a:lnTo>
                  <a:lnTo>
                    <a:pt x="73" y="44"/>
                  </a:lnTo>
                  <a:lnTo>
                    <a:pt x="106" y="56"/>
                  </a:lnTo>
                  <a:lnTo>
                    <a:pt x="133" y="56"/>
                  </a:lnTo>
                  <a:lnTo>
                    <a:pt x="169" y="41"/>
                  </a:lnTo>
                  <a:lnTo>
                    <a:pt x="177" y="21"/>
                  </a:lnTo>
                  <a:lnTo>
                    <a:pt x="152" y="10"/>
                  </a:lnTo>
                  <a:lnTo>
                    <a:pt x="123" y="10"/>
                  </a:lnTo>
                  <a:lnTo>
                    <a:pt x="94" y="21"/>
                  </a:lnTo>
                  <a:lnTo>
                    <a:pt x="78" y="25"/>
                  </a:lnTo>
                  <a:lnTo>
                    <a:pt x="73" y="17"/>
                  </a:lnTo>
                  <a:lnTo>
                    <a:pt x="78" y="12"/>
                  </a:lnTo>
                  <a:lnTo>
                    <a:pt x="78" y="1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60" name="Line 36"/>
            <p:cNvSpPr>
              <a:spLocks noChangeShapeType="1"/>
            </p:cNvSpPr>
            <p:nvPr/>
          </p:nvSpPr>
          <p:spPr bwMode="auto">
            <a:xfrm>
              <a:off x="5203" y="2845"/>
              <a:ext cx="1" cy="1"/>
            </a:xfrm>
            <a:prstGeom prst="line">
              <a:avLst/>
            </a:prstGeom>
            <a:noFill/>
            <a:ln w="0">
              <a:solidFill>
                <a:schemeClr val="tx1"/>
              </a:solidFill>
              <a:round/>
              <a:headEnd/>
              <a:tailEnd/>
            </a:ln>
          </p:spPr>
          <p:txBody>
            <a:bodyPr/>
            <a:lstStyle/>
            <a:p>
              <a:pPr>
                <a:defRPr/>
              </a:pPr>
              <a:endParaRPr lang="sq-AL">
                <a:cs typeface="+mn-cs"/>
              </a:endParaRPr>
            </a:p>
          </p:txBody>
        </p:sp>
        <p:sp>
          <p:nvSpPr>
            <p:cNvPr id="564261" name="Freeform 37"/>
            <p:cNvSpPr>
              <a:spLocks/>
            </p:cNvSpPr>
            <p:nvPr/>
          </p:nvSpPr>
          <p:spPr bwMode="auto">
            <a:xfrm>
              <a:off x="5299" y="2869"/>
              <a:ext cx="30" cy="42"/>
            </a:xfrm>
            <a:custGeom>
              <a:avLst/>
              <a:gdLst/>
              <a:ahLst/>
              <a:cxnLst>
                <a:cxn ang="0">
                  <a:pos x="36" y="70"/>
                </a:cxn>
                <a:cxn ang="0">
                  <a:pos x="36" y="57"/>
                </a:cxn>
                <a:cxn ang="0">
                  <a:pos x="22" y="44"/>
                </a:cxn>
                <a:cxn ang="0">
                  <a:pos x="17" y="19"/>
                </a:cxn>
                <a:cxn ang="0">
                  <a:pos x="0" y="0"/>
                </a:cxn>
                <a:cxn ang="0">
                  <a:pos x="36" y="8"/>
                </a:cxn>
                <a:cxn ang="0">
                  <a:pos x="58" y="29"/>
                </a:cxn>
                <a:cxn ang="0">
                  <a:pos x="63" y="52"/>
                </a:cxn>
                <a:cxn ang="0">
                  <a:pos x="63" y="70"/>
                </a:cxn>
                <a:cxn ang="0">
                  <a:pos x="58" y="81"/>
                </a:cxn>
                <a:cxn ang="0">
                  <a:pos x="55" y="81"/>
                </a:cxn>
                <a:cxn ang="0">
                  <a:pos x="36" y="70"/>
                </a:cxn>
                <a:cxn ang="0">
                  <a:pos x="36" y="70"/>
                </a:cxn>
              </a:cxnLst>
              <a:rect l="0" t="0" r="r" b="b"/>
              <a:pathLst>
                <a:path w="63" h="81">
                  <a:moveTo>
                    <a:pt x="36" y="70"/>
                  </a:moveTo>
                  <a:lnTo>
                    <a:pt x="36" y="57"/>
                  </a:lnTo>
                  <a:lnTo>
                    <a:pt x="22" y="44"/>
                  </a:lnTo>
                  <a:lnTo>
                    <a:pt x="17" y="19"/>
                  </a:lnTo>
                  <a:lnTo>
                    <a:pt x="0" y="0"/>
                  </a:lnTo>
                  <a:lnTo>
                    <a:pt x="36" y="8"/>
                  </a:lnTo>
                  <a:lnTo>
                    <a:pt x="58" y="29"/>
                  </a:lnTo>
                  <a:lnTo>
                    <a:pt x="63" y="52"/>
                  </a:lnTo>
                  <a:lnTo>
                    <a:pt x="63" y="70"/>
                  </a:lnTo>
                  <a:lnTo>
                    <a:pt x="58" y="81"/>
                  </a:lnTo>
                  <a:lnTo>
                    <a:pt x="55" y="81"/>
                  </a:lnTo>
                  <a:lnTo>
                    <a:pt x="36" y="70"/>
                  </a:lnTo>
                  <a:lnTo>
                    <a:pt x="36" y="7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62" name="Freeform 38"/>
            <p:cNvSpPr>
              <a:spLocks/>
            </p:cNvSpPr>
            <p:nvPr/>
          </p:nvSpPr>
          <p:spPr bwMode="auto">
            <a:xfrm>
              <a:off x="5299" y="2869"/>
              <a:ext cx="30" cy="42"/>
            </a:xfrm>
            <a:custGeom>
              <a:avLst/>
              <a:gdLst/>
              <a:ahLst/>
              <a:cxnLst>
                <a:cxn ang="0">
                  <a:pos x="36" y="70"/>
                </a:cxn>
                <a:cxn ang="0">
                  <a:pos x="36" y="57"/>
                </a:cxn>
                <a:cxn ang="0">
                  <a:pos x="22" y="44"/>
                </a:cxn>
                <a:cxn ang="0">
                  <a:pos x="17" y="19"/>
                </a:cxn>
                <a:cxn ang="0">
                  <a:pos x="0" y="0"/>
                </a:cxn>
                <a:cxn ang="0">
                  <a:pos x="36" y="8"/>
                </a:cxn>
                <a:cxn ang="0">
                  <a:pos x="58" y="29"/>
                </a:cxn>
                <a:cxn ang="0">
                  <a:pos x="63" y="52"/>
                </a:cxn>
                <a:cxn ang="0">
                  <a:pos x="63" y="70"/>
                </a:cxn>
                <a:cxn ang="0">
                  <a:pos x="58" y="81"/>
                </a:cxn>
                <a:cxn ang="0">
                  <a:pos x="55" y="81"/>
                </a:cxn>
                <a:cxn ang="0">
                  <a:pos x="36" y="70"/>
                </a:cxn>
                <a:cxn ang="0">
                  <a:pos x="36" y="70"/>
                </a:cxn>
              </a:cxnLst>
              <a:rect l="0" t="0" r="r" b="b"/>
              <a:pathLst>
                <a:path w="63" h="81">
                  <a:moveTo>
                    <a:pt x="36" y="70"/>
                  </a:moveTo>
                  <a:lnTo>
                    <a:pt x="36" y="57"/>
                  </a:lnTo>
                  <a:lnTo>
                    <a:pt x="22" y="44"/>
                  </a:lnTo>
                  <a:lnTo>
                    <a:pt x="17" y="19"/>
                  </a:lnTo>
                  <a:lnTo>
                    <a:pt x="0" y="0"/>
                  </a:lnTo>
                  <a:lnTo>
                    <a:pt x="36" y="8"/>
                  </a:lnTo>
                  <a:lnTo>
                    <a:pt x="58" y="29"/>
                  </a:lnTo>
                  <a:lnTo>
                    <a:pt x="63" y="52"/>
                  </a:lnTo>
                  <a:lnTo>
                    <a:pt x="63" y="70"/>
                  </a:lnTo>
                  <a:lnTo>
                    <a:pt x="58" y="81"/>
                  </a:lnTo>
                  <a:lnTo>
                    <a:pt x="55" y="81"/>
                  </a:lnTo>
                  <a:lnTo>
                    <a:pt x="36" y="70"/>
                  </a:lnTo>
                  <a:lnTo>
                    <a:pt x="36" y="7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63" name="Line 39"/>
            <p:cNvSpPr>
              <a:spLocks noChangeShapeType="1"/>
            </p:cNvSpPr>
            <p:nvPr/>
          </p:nvSpPr>
          <p:spPr bwMode="auto">
            <a:xfrm flipH="1">
              <a:off x="5375" y="2951"/>
              <a:ext cx="2" cy="1"/>
            </a:xfrm>
            <a:prstGeom prst="line">
              <a:avLst/>
            </a:prstGeom>
            <a:noFill/>
            <a:ln w="0">
              <a:solidFill>
                <a:schemeClr val="tx1"/>
              </a:solidFill>
              <a:round/>
              <a:headEnd/>
              <a:tailEnd/>
            </a:ln>
          </p:spPr>
          <p:txBody>
            <a:bodyPr/>
            <a:lstStyle/>
            <a:p>
              <a:pPr>
                <a:defRPr/>
              </a:pPr>
              <a:endParaRPr lang="sq-AL">
                <a:cs typeface="+mn-cs"/>
              </a:endParaRPr>
            </a:p>
          </p:txBody>
        </p:sp>
        <p:sp>
          <p:nvSpPr>
            <p:cNvPr id="564264" name="Freeform 40"/>
            <p:cNvSpPr>
              <a:spLocks/>
            </p:cNvSpPr>
            <p:nvPr/>
          </p:nvSpPr>
          <p:spPr bwMode="auto">
            <a:xfrm>
              <a:off x="5452" y="3012"/>
              <a:ext cx="8" cy="6"/>
            </a:xfrm>
            <a:custGeom>
              <a:avLst/>
              <a:gdLst/>
              <a:ahLst/>
              <a:cxnLst>
                <a:cxn ang="0">
                  <a:pos x="0" y="0"/>
                </a:cxn>
                <a:cxn ang="0">
                  <a:pos x="3" y="13"/>
                </a:cxn>
                <a:cxn ang="0">
                  <a:pos x="17" y="13"/>
                </a:cxn>
                <a:cxn ang="0">
                  <a:pos x="8" y="0"/>
                </a:cxn>
                <a:cxn ang="0">
                  <a:pos x="3" y="0"/>
                </a:cxn>
                <a:cxn ang="0">
                  <a:pos x="0" y="0"/>
                </a:cxn>
                <a:cxn ang="0">
                  <a:pos x="0" y="0"/>
                </a:cxn>
              </a:cxnLst>
              <a:rect l="0" t="0" r="r" b="b"/>
              <a:pathLst>
                <a:path w="17" h="13">
                  <a:moveTo>
                    <a:pt x="0" y="0"/>
                  </a:moveTo>
                  <a:lnTo>
                    <a:pt x="3" y="13"/>
                  </a:lnTo>
                  <a:lnTo>
                    <a:pt x="17" y="13"/>
                  </a:lnTo>
                  <a:lnTo>
                    <a:pt x="8" y="0"/>
                  </a:lnTo>
                  <a:lnTo>
                    <a:pt x="3" y="0"/>
                  </a:lnTo>
                  <a:lnTo>
                    <a:pt x="0" y="0"/>
                  </a:lnTo>
                  <a:lnTo>
                    <a:pt x="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65" name="Freeform 41"/>
            <p:cNvSpPr>
              <a:spLocks/>
            </p:cNvSpPr>
            <p:nvPr/>
          </p:nvSpPr>
          <p:spPr bwMode="auto">
            <a:xfrm>
              <a:off x="5452" y="3012"/>
              <a:ext cx="8" cy="6"/>
            </a:xfrm>
            <a:custGeom>
              <a:avLst/>
              <a:gdLst/>
              <a:ahLst/>
              <a:cxnLst>
                <a:cxn ang="0">
                  <a:pos x="0" y="0"/>
                </a:cxn>
                <a:cxn ang="0">
                  <a:pos x="3" y="13"/>
                </a:cxn>
                <a:cxn ang="0">
                  <a:pos x="17" y="13"/>
                </a:cxn>
                <a:cxn ang="0">
                  <a:pos x="8" y="0"/>
                </a:cxn>
                <a:cxn ang="0">
                  <a:pos x="3" y="0"/>
                </a:cxn>
                <a:cxn ang="0">
                  <a:pos x="0" y="0"/>
                </a:cxn>
                <a:cxn ang="0">
                  <a:pos x="0" y="0"/>
                </a:cxn>
              </a:cxnLst>
              <a:rect l="0" t="0" r="r" b="b"/>
              <a:pathLst>
                <a:path w="17" h="13">
                  <a:moveTo>
                    <a:pt x="0" y="0"/>
                  </a:moveTo>
                  <a:lnTo>
                    <a:pt x="3" y="13"/>
                  </a:lnTo>
                  <a:lnTo>
                    <a:pt x="17" y="13"/>
                  </a:lnTo>
                  <a:lnTo>
                    <a:pt x="8" y="0"/>
                  </a:lnTo>
                  <a:lnTo>
                    <a:pt x="3" y="0"/>
                  </a:lnTo>
                  <a:lnTo>
                    <a:pt x="0" y="0"/>
                  </a:lnTo>
                  <a:lnTo>
                    <a:pt x="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66" name="Freeform 42"/>
            <p:cNvSpPr>
              <a:spLocks/>
            </p:cNvSpPr>
            <p:nvPr/>
          </p:nvSpPr>
          <p:spPr bwMode="auto">
            <a:xfrm>
              <a:off x="5495" y="3265"/>
              <a:ext cx="26" cy="21"/>
            </a:xfrm>
            <a:custGeom>
              <a:avLst/>
              <a:gdLst/>
              <a:ahLst/>
              <a:cxnLst>
                <a:cxn ang="0">
                  <a:pos x="48" y="32"/>
                </a:cxn>
                <a:cxn ang="0">
                  <a:pos x="48" y="29"/>
                </a:cxn>
                <a:cxn ang="0">
                  <a:pos x="29" y="11"/>
                </a:cxn>
                <a:cxn ang="0">
                  <a:pos x="0" y="0"/>
                </a:cxn>
                <a:cxn ang="0">
                  <a:pos x="22" y="20"/>
                </a:cxn>
                <a:cxn ang="0">
                  <a:pos x="38" y="32"/>
                </a:cxn>
                <a:cxn ang="0">
                  <a:pos x="51" y="39"/>
                </a:cxn>
                <a:cxn ang="0">
                  <a:pos x="48" y="32"/>
                </a:cxn>
                <a:cxn ang="0">
                  <a:pos x="48" y="32"/>
                </a:cxn>
              </a:cxnLst>
              <a:rect l="0" t="0" r="r" b="b"/>
              <a:pathLst>
                <a:path w="51" h="39">
                  <a:moveTo>
                    <a:pt x="48" y="32"/>
                  </a:moveTo>
                  <a:lnTo>
                    <a:pt x="48" y="29"/>
                  </a:lnTo>
                  <a:lnTo>
                    <a:pt x="29" y="11"/>
                  </a:lnTo>
                  <a:lnTo>
                    <a:pt x="0" y="0"/>
                  </a:lnTo>
                  <a:lnTo>
                    <a:pt x="22" y="20"/>
                  </a:lnTo>
                  <a:lnTo>
                    <a:pt x="38" y="32"/>
                  </a:lnTo>
                  <a:lnTo>
                    <a:pt x="51" y="39"/>
                  </a:lnTo>
                  <a:lnTo>
                    <a:pt x="48" y="32"/>
                  </a:lnTo>
                  <a:lnTo>
                    <a:pt x="48" y="3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67" name="Freeform 43"/>
            <p:cNvSpPr>
              <a:spLocks/>
            </p:cNvSpPr>
            <p:nvPr/>
          </p:nvSpPr>
          <p:spPr bwMode="auto">
            <a:xfrm>
              <a:off x="5495" y="3265"/>
              <a:ext cx="26" cy="21"/>
            </a:xfrm>
            <a:custGeom>
              <a:avLst/>
              <a:gdLst/>
              <a:ahLst/>
              <a:cxnLst>
                <a:cxn ang="0">
                  <a:pos x="48" y="32"/>
                </a:cxn>
                <a:cxn ang="0">
                  <a:pos x="48" y="29"/>
                </a:cxn>
                <a:cxn ang="0">
                  <a:pos x="29" y="11"/>
                </a:cxn>
                <a:cxn ang="0">
                  <a:pos x="0" y="0"/>
                </a:cxn>
                <a:cxn ang="0">
                  <a:pos x="22" y="20"/>
                </a:cxn>
                <a:cxn ang="0">
                  <a:pos x="38" y="32"/>
                </a:cxn>
                <a:cxn ang="0">
                  <a:pos x="51" y="39"/>
                </a:cxn>
                <a:cxn ang="0">
                  <a:pos x="48" y="32"/>
                </a:cxn>
                <a:cxn ang="0">
                  <a:pos x="48" y="32"/>
                </a:cxn>
              </a:cxnLst>
              <a:rect l="0" t="0" r="r" b="b"/>
              <a:pathLst>
                <a:path w="51" h="39">
                  <a:moveTo>
                    <a:pt x="48" y="32"/>
                  </a:moveTo>
                  <a:lnTo>
                    <a:pt x="48" y="29"/>
                  </a:lnTo>
                  <a:lnTo>
                    <a:pt x="29" y="11"/>
                  </a:lnTo>
                  <a:lnTo>
                    <a:pt x="0" y="0"/>
                  </a:lnTo>
                  <a:lnTo>
                    <a:pt x="22" y="20"/>
                  </a:lnTo>
                  <a:lnTo>
                    <a:pt x="38" y="32"/>
                  </a:lnTo>
                  <a:lnTo>
                    <a:pt x="51" y="39"/>
                  </a:lnTo>
                  <a:lnTo>
                    <a:pt x="48" y="32"/>
                  </a:lnTo>
                  <a:lnTo>
                    <a:pt x="48" y="3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68" name="Freeform 44"/>
            <p:cNvSpPr>
              <a:spLocks/>
            </p:cNvSpPr>
            <p:nvPr/>
          </p:nvSpPr>
          <p:spPr bwMode="auto">
            <a:xfrm>
              <a:off x="5588" y="3196"/>
              <a:ext cx="1" cy="2"/>
            </a:xfrm>
            <a:custGeom>
              <a:avLst/>
              <a:gdLst/>
              <a:ahLst/>
              <a:cxnLst>
                <a:cxn ang="0">
                  <a:pos x="0" y="5"/>
                </a:cxn>
                <a:cxn ang="0">
                  <a:pos x="0" y="0"/>
                </a:cxn>
                <a:cxn ang="0">
                  <a:pos x="0" y="5"/>
                </a:cxn>
                <a:cxn ang="0">
                  <a:pos x="0" y="5"/>
                </a:cxn>
              </a:cxnLst>
              <a:rect l="0" t="0" r="r" b="b"/>
              <a:pathLst>
                <a:path h="5">
                  <a:moveTo>
                    <a:pt x="0" y="5"/>
                  </a:moveTo>
                  <a:lnTo>
                    <a:pt x="0" y="0"/>
                  </a:lnTo>
                  <a:lnTo>
                    <a:pt x="0" y="5"/>
                  </a:lnTo>
                  <a:lnTo>
                    <a:pt x="0" y="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69" name="Freeform 45"/>
            <p:cNvSpPr>
              <a:spLocks/>
            </p:cNvSpPr>
            <p:nvPr/>
          </p:nvSpPr>
          <p:spPr bwMode="auto">
            <a:xfrm>
              <a:off x="5557" y="3176"/>
              <a:ext cx="2" cy="1"/>
            </a:xfrm>
            <a:custGeom>
              <a:avLst/>
              <a:gdLst/>
              <a:ahLst/>
              <a:cxnLst>
                <a:cxn ang="0">
                  <a:pos x="5" y="0"/>
                </a:cxn>
                <a:cxn ang="0">
                  <a:pos x="0" y="3"/>
                </a:cxn>
                <a:cxn ang="0">
                  <a:pos x="5" y="0"/>
                </a:cxn>
                <a:cxn ang="0">
                  <a:pos x="5" y="0"/>
                </a:cxn>
              </a:cxnLst>
              <a:rect l="0" t="0" r="r" b="b"/>
              <a:pathLst>
                <a:path w="5" h="3">
                  <a:moveTo>
                    <a:pt x="5" y="0"/>
                  </a:moveTo>
                  <a:lnTo>
                    <a:pt x="0" y="3"/>
                  </a:lnTo>
                  <a:lnTo>
                    <a:pt x="5" y="0"/>
                  </a:lnTo>
                  <a:lnTo>
                    <a:pt x="5"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70" name="Freeform 46"/>
            <p:cNvSpPr>
              <a:spLocks/>
            </p:cNvSpPr>
            <p:nvPr/>
          </p:nvSpPr>
          <p:spPr bwMode="auto">
            <a:xfrm>
              <a:off x="5557" y="3176"/>
              <a:ext cx="2" cy="1"/>
            </a:xfrm>
            <a:custGeom>
              <a:avLst/>
              <a:gdLst/>
              <a:ahLst/>
              <a:cxnLst>
                <a:cxn ang="0">
                  <a:pos x="5" y="0"/>
                </a:cxn>
                <a:cxn ang="0">
                  <a:pos x="0" y="3"/>
                </a:cxn>
                <a:cxn ang="0">
                  <a:pos x="5" y="0"/>
                </a:cxn>
                <a:cxn ang="0">
                  <a:pos x="5" y="0"/>
                </a:cxn>
              </a:cxnLst>
              <a:rect l="0" t="0" r="r" b="b"/>
              <a:pathLst>
                <a:path w="5" h="3">
                  <a:moveTo>
                    <a:pt x="5" y="0"/>
                  </a:moveTo>
                  <a:lnTo>
                    <a:pt x="0" y="3"/>
                  </a:lnTo>
                  <a:lnTo>
                    <a:pt x="5" y="0"/>
                  </a:lnTo>
                  <a:lnTo>
                    <a:pt x="5"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71" name="Freeform 47"/>
            <p:cNvSpPr>
              <a:spLocks/>
            </p:cNvSpPr>
            <p:nvPr/>
          </p:nvSpPr>
          <p:spPr bwMode="auto">
            <a:xfrm>
              <a:off x="5728" y="3256"/>
              <a:ext cx="32" cy="20"/>
            </a:xfrm>
            <a:custGeom>
              <a:avLst/>
              <a:gdLst/>
              <a:ahLst/>
              <a:cxnLst>
                <a:cxn ang="0">
                  <a:pos x="53" y="35"/>
                </a:cxn>
                <a:cxn ang="0">
                  <a:pos x="61" y="26"/>
                </a:cxn>
                <a:cxn ang="0">
                  <a:pos x="39" y="0"/>
                </a:cxn>
                <a:cxn ang="0">
                  <a:pos x="0" y="0"/>
                </a:cxn>
                <a:cxn ang="0">
                  <a:pos x="6" y="26"/>
                </a:cxn>
                <a:cxn ang="0">
                  <a:pos x="44" y="35"/>
                </a:cxn>
                <a:cxn ang="0">
                  <a:pos x="65" y="38"/>
                </a:cxn>
                <a:cxn ang="0">
                  <a:pos x="65" y="29"/>
                </a:cxn>
                <a:cxn ang="0">
                  <a:pos x="53" y="35"/>
                </a:cxn>
                <a:cxn ang="0">
                  <a:pos x="53" y="35"/>
                </a:cxn>
              </a:cxnLst>
              <a:rect l="0" t="0" r="r" b="b"/>
              <a:pathLst>
                <a:path w="65" h="38">
                  <a:moveTo>
                    <a:pt x="53" y="35"/>
                  </a:moveTo>
                  <a:lnTo>
                    <a:pt x="61" y="26"/>
                  </a:lnTo>
                  <a:lnTo>
                    <a:pt x="39" y="0"/>
                  </a:lnTo>
                  <a:lnTo>
                    <a:pt x="0" y="0"/>
                  </a:lnTo>
                  <a:lnTo>
                    <a:pt x="6" y="26"/>
                  </a:lnTo>
                  <a:lnTo>
                    <a:pt x="44" y="35"/>
                  </a:lnTo>
                  <a:lnTo>
                    <a:pt x="65" y="38"/>
                  </a:lnTo>
                  <a:lnTo>
                    <a:pt x="65" y="29"/>
                  </a:lnTo>
                  <a:lnTo>
                    <a:pt x="53" y="35"/>
                  </a:lnTo>
                  <a:lnTo>
                    <a:pt x="53" y="3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72" name="Freeform 48"/>
            <p:cNvSpPr>
              <a:spLocks/>
            </p:cNvSpPr>
            <p:nvPr/>
          </p:nvSpPr>
          <p:spPr bwMode="auto">
            <a:xfrm>
              <a:off x="5728" y="3256"/>
              <a:ext cx="32" cy="20"/>
            </a:xfrm>
            <a:custGeom>
              <a:avLst/>
              <a:gdLst/>
              <a:ahLst/>
              <a:cxnLst>
                <a:cxn ang="0">
                  <a:pos x="53" y="35"/>
                </a:cxn>
                <a:cxn ang="0">
                  <a:pos x="61" y="26"/>
                </a:cxn>
                <a:cxn ang="0">
                  <a:pos x="39" y="0"/>
                </a:cxn>
                <a:cxn ang="0">
                  <a:pos x="0" y="0"/>
                </a:cxn>
                <a:cxn ang="0">
                  <a:pos x="6" y="26"/>
                </a:cxn>
                <a:cxn ang="0">
                  <a:pos x="44" y="35"/>
                </a:cxn>
                <a:cxn ang="0">
                  <a:pos x="65" y="38"/>
                </a:cxn>
                <a:cxn ang="0">
                  <a:pos x="65" y="29"/>
                </a:cxn>
                <a:cxn ang="0">
                  <a:pos x="53" y="35"/>
                </a:cxn>
                <a:cxn ang="0">
                  <a:pos x="53" y="35"/>
                </a:cxn>
              </a:cxnLst>
              <a:rect l="0" t="0" r="r" b="b"/>
              <a:pathLst>
                <a:path w="65" h="38">
                  <a:moveTo>
                    <a:pt x="53" y="35"/>
                  </a:moveTo>
                  <a:lnTo>
                    <a:pt x="61" y="26"/>
                  </a:lnTo>
                  <a:lnTo>
                    <a:pt x="39" y="0"/>
                  </a:lnTo>
                  <a:lnTo>
                    <a:pt x="0" y="0"/>
                  </a:lnTo>
                  <a:lnTo>
                    <a:pt x="6" y="26"/>
                  </a:lnTo>
                  <a:lnTo>
                    <a:pt x="44" y="35"/>
                  </a:lnTo>
                  <a:lnTo>
                    <a:pt x="65" y="38"/>
                  </a:lnTo>
                  <a:lnTo>
                    <a:pt x="65" y="29"/>
                  </a:lnTo>
                  <a:lnTo>
                    <a:pt x="53" y="35"/>
                  </a:lnTo>
                  <a:lnTo>
                    <a:pt x="53" y="3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73" name="Freeform 49"/>
            <p:cNvSpPr>
              <a:spLocks/>
            </p:cNvSpPr>
            <p:nvPr/>
          </p:nvSpPr>
          <p:spPr bwMode="auto">
            <a:xfrm>
              <a:off x="5020" y="3614"/>
              <a:ext cx="72" cy="77"/>
            </a:xfrm>
            <a:custGeom>
              <a:avLst/>
              <a:gdLst/>
              <a:ahLst/>
              <a:cxnLst>
                <a:cxn ang="0">
                  <a:pos x="121" y="17"/>
                </a:cxn>
                <a:cxn ang="0">
                  <a:pos x="100" y="3"/>
                </a:cxn>
                <a:cxn ang="0">
                  <a:pos x="45" y="0"/>
                </a:cxn>
                <a:cxn ang="0">
                  <a:pos x="0" y="0"/>
                </a:cxn>
                <a:cxn ang="0">
                  <a:pos x="15" y="36"/>
                </a:cxn>
                <a:cxn ang="0">
                  <a:pos x="15" y="60"/>
                </a:cxn>
                <a:cxn ang="0">
                  <a:pos x="27" y="96"/>
                </a:cxn>
                <a:cxn ang="0">
                  <a:pos x="27" y="131"/>
                </a:cxn>
                <a:cxn ang="0">
                  <a:pos x="66" y="142"/>
                </a:cxn>
                <a:cxn ang="0">
                  <a:pos x="88" y="127"/>
                </a:cxn>
                <a:cxn ang="0">
                  <a:pos x="118" y="96"/>
                </a:cxn>
                <a:cxn ang="0">
                  <a:pos x="140" y="70"/>
                </a:cxn>
                <a:cxn ang="0">
                  <a:pos x="140" y="39"/>
                </a:cxn>
                <a:cxn ang="0">
                  <a:pos x="131" y="24"/>
                </a:cxn>
                <a:cxn ang="0">
                  <a:pos x="122" y="24"/>
                </a:cxn>
                <a:cxn ang="0">
                  <a:pos x="121" y="17"/>
                </a:cxn>
                <a:cxn ang="0">
                  <a:pos x="121" y="17"/>
                </a:cxn>
              </a:cxnLst>
              <a:rect l="0" t="0" r="r" b="b"/>
              <a:pathLst>
                <a:path w="140" h="142">
                  <a:moveTo>
                    <a:pt x="121" y="17"/>
                  </a:moveTo>
                  <a:lnTo>
                    <a:pt x="100" y="3"/>
                  </a:lnTo>
                  <a:lnTo>
                    <a:pt x="45" y="0"/>
                  </a:lnTo>
                  <a:lnTo>
                    <a:pt x="0" y="0"/>
                  </a:lnTo>
                  <a:lnTo>
                    <a:pt x="15" y="36"/>
                  </a:lnTo>
                  <a:lnTo>
                    <a:pt x="15" y="60"/>
                  </a:lnTo>
                  <a:lnTo>
                    <a:pt x="27" y="96"/>
                  </a:lnTo>
                  <a:lnTo>
                    <a:pt x="27" y="131"/>
                  </a:lnTo>
                  <a:lnTo>
                    <a:pt x="66" y="142"/>
                  </a:lnTo>
                  <a:lnTo>
                    <a:pt x="88" y="127"/>
                  </a:lnTo>
                  <a:lnTo>
                    <a:pt x="118" y="96"/>
                  </a:lnTo>
                  <a:lnTo>
                    <a:pt x="140" y="70"/>
                  </a:lnTo>
                  <a:lnTo>
                    <a:pt x="140" y="39"/>
                  </a:lnTo>
                  <a:lnTo>
                    <a:pt x="131" y="24"/>
                  </a:lnTo>
                  <a:lnTo>
                    <a:pt x="122" y="24"/>
                  </a:lnTo>
                  <a:lnTo>
                    <a:pt x="121" y="17"/>
                  </a:lnTo>
                  <a:lnTo>
                    <a:pt x="121" y="17"/>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74" name="Freeform 50"/>
            <p:cNvSpPr>
              <a:spLocks/>
            </p:cNvSpPr>
            <p:nvPr/>
          </p:nvSpPr>
          <p:spPr bwMode="auto">
            <a:xfrm>
              <a:off x="5020" y="3614"/>
              <a:ext cx="72" cy="77"/>
            </a:xfrm>
            <a:custGeom>
              <a:avLst/>
              <a:gdLst/>
              <a:ahLst/>
              <a:cxnLst>
                <a:cxn ang="0">
                  <a:pos x="121" y="17"/>
                </a:cxn>
                <a:cxn ang="0">
                  <a:pos x="100" y="3"/>
                </a:cxn>
                <a:cxn ang="0">
                  <a:pos x="45" y="0"/>
                </a:cxn>
                <a:cxn ang="0">
                  <a:pos x="0" y="0"/>
                </a:cxn>
                <a:cxn ang="0">
                  <a:pos x="15" y="36"/>
                </a:cxn>
                <a:cxn ang="0">
                  <a:pos x="15" y="60"/>
                </a:cxn>
                <a:cxn ang="0">
                  <a:pos x="27" y="96"/>
                </a:cxn>
                <a:cxn ang="0">
                  <a:pos x="27" y="131"/>
                </a:cxn>
                <a:cxn ang="0">
                  <a:pos x="66" y="142"/>
                </a:cxn>
                <a:cxn ang="0">
                  <a:pos x="88" y="127"/>
                </a:cxn>
                <a:cxn ang="0">
                  <a:pos x="118" y="96"/>
                </a:cxn>
                <a:cxn ang="0">
                  <a:pos x="140" y="70"/>
                </a:cxn>
                <a:cxn ang="0">
                  <a:pos x="140" y="39"/>
                </a:cxn>
                <a:cxn ang="0">
                  <a:pos x="131" y="24"/>
                </a:cxn>
                <a:cxn ang="0">
                  <a:pos x="122" y="24"/>
                </a:cxn>
                <a:cxn ang="0">
                  <a:pos x="121" y="17"/>
                </a:cxn>
                <a:cxn ang="0">
                  <a:pos x="121" y="17"/>
                </a:cxn>
              </a:cxnLst>
              <a:rect l="0" t="0" r="r" b="b"/>
              <a:pathLst>
                <a:path w="140" h="142">
                  <a:moveTo>
                    <a:pt x="121" y="17"/>
                  </a:moveTo>
                  <a:lnTo>
                    <a:pt x="100" y="3"/>
                  </a:lnTo>
                  <a:lnTo>
                    <a:pt x="45" y="0"/>
                  </a:lnTo>
                  <a:lnTo>
                    <a:pt x="0" y="0"/>
                  </a:lnTo>
                  <a:lnTo>
                    <a:pt x="15" y="36"/>
                  </a:lnTo>
                  <a:lnTo>
                    <a:pt x="15" y="60"/>
                  </a:lnTo>
                  <a:lnTo>
                    <a:pt x="27" y="96"/>
                  </a:lnTo>
                  <a:lnTo>
                    <a:pt x="27" y="131"/>
                  </a:lnTo>
                  <a:lnTo>
                    <a:pt x="66" y="142"/>
                  </a:lnTo>
                  <a:lnTo>
                    <a:pt x="88" y="127"/>
                  </a:lnTo>
                  <a:lnTo>
                    <a:pt x="118" y="96"/>
                  </a:lnTo>
                  <a:lnTo>
                    <a:pt x="140" y="70"/>
                  </a:lnTo>
                  <a:lnTo>
                    <a:pt x="140" y="39"/>
                  </a:lnTo>
                  <a:lnTo>
                    <a:pt x="131" y="24"/>
                  </a:lnTo>
                  <a:lnTo>
                    <a:pt x="122" y="24"/>
                  </a:lnTo>
                  <a:lnTo>
                    <a:pt x="121" y="17"/>
                  </a:lnTo>
                  <a:lnTo>
                    <a:pt x="121" y="1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75" name="Freeform 51"/>
            <p:cNvSpPr>
              <a:spLocks/>
            </p:cNvSpPr>
            <p:nvPr/>
          </p:nvSpPr>
          <p:spPr bwMode="auto">
            <a:xfrm>
              <a:off x="5416" y="3671"/>
              <a:ext cx="188" cy="133"/>
            </a:xfrm>
            <a:custGeom>
              <a:avLst/>
              <a:gdLst/>
              <a:ahLst/>
              <a:cxnLst>
                <a:cxn ang="0">
                  <a:pos x="106" y="251"/>
                </a:cxn>
                <a:cxn ang="0">
                  <a:pos x="73" y="251"/>
                </a:cxn>
                <a:cxn ang="0">
                  <a:pos x="57" y="231"/>
                </a:cxn>
                <a:cxn ang="0">
                  <a:pos x="23" y="214"/>
                </a:cxn>
                <a:cxn ang="0">
                  <a:pos x="4" y="210"/>
                </a:cxn>
                <a:cxn ang="0">
                  <a:pos x="0" y="178"/>
                </a:cxn>
                <a:cxn ang="0">
                  <a:pos x="54" y="163"/>
                </a:cxn>
                <a:cxn ang="0">
                  <a:pos x="73" y="139"/>
                </a:cxn>
                <a:cxn ang="0">
                  <a:pos x="114" y="127"/>
                </a:cxn>
                <a:cxn ang="0">
                  <a:pos x="171" y="107"/>
                </a:cxn>
                <a:cxn ang="0">
                  <a:pos x="191" y="84"/>
                </a:cxn>
                <a:cxn ang="0">
                  <a:pos x="230" y="59"/>
                </a:cxn>
                <a:cxn ang="0">
                  <a:pos x="295" y="20"/>
                </a:cxn>
                <a:cxn ang="0">
                  <a:pos x="311" y="0"/>
                </a:cxn>
                <a:cxn ang="0">
                  <a:pos x="337" y="0"/>
                </a:cxn>
                <a:cxn ang="0">
                  <a:pos x="325" y="35"/>
                </a:cxn>
                <a:cxn ang="0">
                  <a:pos x="341" y="51"/>
                </a:cxn>
                <a:cxn ang="0">
                  <a:pos x="364" y="56"/>
                </a:cxn>
                <a:cxn ang="0">
                  <a:pos x="337" y="102"/>
                </a:cxn>
                <a:cxn ang="0">
                  <a:pos x="301" y="113"/>
                </a:cxn>
                <a:cxn ang="0">
                  <a:pos x="278" y="139"/>
                </a:cxn>
                <a:cxn ang="0">
                  <a:pos x="252" y="146"/>
                </a:cxn>
                <a:cxn ang="0">
                  <a:pos x="230" y="143"/>
                </a:cxn>
                <a:cxn ang="0">
                  <a:pos x="212" y="163"/>
                </a:cxn>
                <a:cxn ang="0">
                  <a:pos x="191" y="191"/>
                </a:cxn>
                <a:cxn ang="0">
                  <a:pos x="175" y="217"/>
                </a:cxn>
                <a:cxn ang="0">
                  <a:pos x="153" y="242"/>
                </a:cxn>
                <a:cxn ang="0">
                  <a:pos x="132" y="251"/>
                </a:cxn>
                <a:cxn ang="0">
                  <a:pos x="117" y="253"/>
                </a:cxn>
                <a:cxn ang="0">
                  <a:pos x="106" y="251"/>
                </a:cxn>
                <a:cxn ang="0">
                  <a:pos x="106" y="251"/>
                </a:cxn>
              </a:cxnLst>
              <a:rect l="0" t="0" r="r" b="b"/>
              <a:pathLst>
                <a:path w="364" h="253">
                  <a:moveTo>
                    <a:pt x="106" y="251"/>
                  </a:moveTo>
                  <a:lnTo>
                    <a:pt x="73" y="251"/>
                  </a:lnTo>
                  <a:lnTo>
                    <a:pt x="57" y="231"/>
                  </a:lnTo>
                  <a:lnTo>
                    <a:pt x="23" y="214"/>
                  </a:lnTo>
                  <a:lnTo>
                    <a:pt x="4" y="210"/>
                  </a:lnTo>
                  <a:lnTo>
                    <a:pt x="0" y="178"/>
                  </a:lnTo>
                  <a:lnTo>
                    <a:pt x="54" y="163"/>
                  </a:lnTo>
                  <a:lnTo>
                    <a:pt x="73" y="139"/>
                  </a:lnTo>
                  <a:lnTo>
                    <a:pt x="114" y="127"/>
                  </a:lnTo>
                  <a:lnTo>
                    <a:pt x="171" y="107"/>
                  </a:lnTo>
                  <a:lnTo>
                    <a:pt x="191" y="84"/>
                  </a:lnTo>
                  <a:lnTo>
                    <a:pt x="230" y="59"/>
                  </a:lnTo>
                  <a:lnTo>
                    <a:pt x="295" y="20"/>
                  </a:lnTo>
                  <a:lnTo>
                    <a:pt x="311" y="0"/>
                  </a:lnTo>
                  <a:lnTo>
                    <a:pt x="337" y="0"/>
                  </a:lnTo>
                  <a:lnTo>
                    <a:pt x="325" y="35"/>
                  </a:lnTo>
                  <a:lnTo>
                    <a:pt x="341" y="51"/>
                  </a:lnTo>
                  <a:lnTo>
                    <a:pt x="364" y="56"/>
                  </a:lnTo>
                  <a:lnTo>
                    <a:pt x="337" y="102"/>
                  </a:lnTo>
                  <a:lnTo>
                    <a:pt x="301" y="113"/>
                  </a:lnTo>
                  <a:lnTo>
                    <a:pt x="278" y="139"/>
                  </a:lnTo>
                  <a:lnTo>
                    <a:pt x="252" y="146"/>
                  </a:lnTo>
                  <a:lnTo>
                    <a:pt x="230" y="143"/>
                  </a:lnTo>
                  <a:lnTo>
                    <a:pt x="212" y="163"/>
                  </a:lnTo>
                  <a:lnTo>
                    <a:pt x="191" y="191"/>
                  </a:lnTo>
                  <a:lnTo>
                    <a:pt x="175" y="217"/>
                  </a:lnTo>
                  <a:lnTo>
                    <a:pt x="153" y="242"/>
                  </a:lnTo>
                  <a:lnTo>
                    <a:pt x="132" y="251"/>
                  </a:lnTo>
                  <a:lnTo>
                    <a:pt x="117" y="253"/>
                  </a:lnTo>
                  <a:lnTo>
                    <a:pt x="106" y="251"/>
                  </a:lnTo>
                  <a:lnTo>
                    <a:pt x="106" y="25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76" name="Freeform 52"/>
            <p:cNvSpPr>
              <a:spLocks/>
            </p:cNvSpPr>
            <p:nvPr/>
          </p:nvSpPr>
          <p:spPr bwMode="auto">
            <a:xfrm>
              <a:off x="5416" y="3671"/>
              <a:ext cx="188" cy="133"/>
            </a:xfrm>
            <a:custGeom>
              <a:avLst/>
              <a:gdLst/>
              <a:ahLst/>
              <a:cxnLst>
                <a:cxn ang="0">
                  <a:pos x="106" y="251"/>
                </a:cxn>
                <a:cxn ang="0">
                  <a:pos x="73" y="251"/>
                </a:cxn>
                <a:cxn ang="0">
                  <a:pos x="57" y="231"/>
                </a:cxn>
                <a:cxn ang="0">
                  <a:pos x="23" y="214"/>
                </a:cxn>
                <a:cxn ang="0">
                  <a:pos x="4" y="210"/>
                </a:cxn>
                <a:cxn ang="0">
                  <a:pos x="0" y="178"/>
                </a:cxn>
                <a:cxn ang="0">
                  <a:pos x="54" y="163"/>
                </a:cxn>
                <a:cxn ang="0">
                  <a:pos x="73" y="139"/>
                </a:cxn>
                <a:cxn ang="0">
                  <a:pos x="114" y="127"/>
                </a:cxn>
                <a:cxn ang="0">
                  <a:pos x="171" y="107"/>
                </a:cxn>
                <a:cxn ang="0">
                  <a:pos x="191" y="84"/>
                </a:cxn>
                <a:cxn ang="0">
                  <a:pos x="230" y="59"/>
                </a:cxn>
                <a:cxn ang="0">
                  <a:pos x="295" y="20"/>
                </a:cxn>
                <a:cxn ang="0">
                  <a:pos x="311" y="0"/>
                </a:cxn>
                <a:cxn ang="0">
                  <a:pos x="337" y="0"/>
                </a:cxn>
                <a:cxn ang="0">
                  <a:pos x="325" y="35"/>
                </a:cxn>
                <a:cxn ang="0">
                  <a:pos x="341" y="51"/>
                </a:cxn>
                <a:cxn ang="0">
                  <a:pos x="364" y="56"/>
                </a:cxn>
                <a:cxn ang="0">
                  <a:pos x="337" y="102"/>
                </a:cxn>
                <a:cxn ang="0">
                  <a:pos x="301" y="113"/>
                </a:cxn>
                <a:cxn ang="0">
                  <a:pos x="278" y="139"/>
                </a:cxn>
                <a:cxn ang="0">
                  <a:pos x="252" y="146"/>
                </a:cxn>
                <a:cxn ang="0">
                  <a:pos x="230" y="143"/>
                </a:cxn>
                <a:cxn ang="0">
                  <a:pos x="212" y="163"/>
                </a:cxn>
                <a:cxn ang="0">
                  <a:pos x="191" y="191"/>
                </a:cxn>
                <a:cxn ang="0">
                  <a:pos x="175" y="217"/>
                </a:cxn>
                <a:cxn ang="0">
                  <a:pos x="153" y="242"/>
                </a:cxn>
                <a:cxn ang="0">
                  <a:pos x="132" y="251"/>
                </a:cxn>
                <a:cxn ang="0">
                  <a:pos x="117" y="253"/>
                </a:cxn>
                <a:cxn ang="0">
                  <a:pos x="106" y="251"/>
                </a:cxn>
                <a:cxn ang="0">
                  <a:pos x="106" y="251"/>
                </a:cxn>
              </a:cxnLst>
              <a:rect l="0" t="0" r="r" b="b"/>
              <a:pathLst>
                <a:path w="364" h="253">
                  <a:moveTo>
                    <a:pt x="106" y="251"/>
                  </a:moveTo>
                  <a:lnTo>
                    <a:pt x="73" y="251"/>
                  </a:lnTo>
                  <a:lnTo>
                    <a:pt x="57" y="231"/>
                  </a:lnTo>
                  <a:lnTo>
                    <a:pt x="23" y="214"/>
                  </a:lnTo>
                  <a:lnTo>
                    <a:pt x="4" y="210"/>
                  </a:lnTo>
                  <a:lnTo>
                    <a:pt x="0" y="178"/>
                  </a:lnTo>
                  <a:lnTo>
                    <a:pt x="54" y="163"/>
                  </a:lnTo>
                  <a:lnTo>
                    <a:pt x="73" y="139"/>
                  </a:lnTo>
                  <a:lnTo>
                    <a:pt x="114" y="127"/>
                  </a:lnTo>
                  <a:lnTo>
                    <a:pt x="171" y="107"/>
                  </a:lnTo>
                  <a:lnTo>
                    <a:pt x="191" y="84"/>
                  </a:lnTo>
                  <a:lnTo>
                    <a:pt x="230" y="59"/>
                  </a:lnTo>
                  <a:lnTo>
                    <a:pt x="295" y="20"/>
                  </a:lnTo>
                  <a:lnTo>
                    <a:pt x="311" y="0"/>
                  </a:lnTo>
                  <a:lnTo>
                    <a:pt x="337" y="0"/>
                  </a:lnTo>
                  <a:lnTo>
                    <a:pt x="325" y="35"/>
                  </a:lnTo>
                  <a:lnTo>
                    <a:pt x="341" y="51"/>
                  </a:lnTo>
                  <a:lnTo>
                    <a:pt x="364" y="56"/>
                  </a:lnTo>
                  <a:lnTo>
                    <a:pt x="337" y="102"/>
                  </a:lnTo>
                  <a:lnTo>
                    <a:pt x="301" y="113"/>
                  </a:lnTo>
                  <a:lnTo>
                    <a:pt x="278" y="139"/>
                  </a:lnTo>
                  <a:lnTo>
                    <a:pt x="252" y="146"/>
                  </a:lnTo>
                  <a:lnTo>
                    <a:pt x="230" y="143"/>
                  </a:lnTo>
                  <a:lnTo>
                    <a:pt x="212" y="163"/>
                  </a:lnTo>
                  <a:lnTo>
                    <a:pt x="191" y="191"/>
                  </a:lnTo>
                  <a:lnTo>
                    <a:pt x="175" y="217"/>
                  </a:lnTo>
                  <a:lnTo>
                    <a:pt x="153" y="242"/>
                  </a:lnTo>
                  <a:lnTo>
                    <a:pt x="132" y="251"/>
                  </a:lnTo>
                  <a:lnTo>
                    <a:pt x="117" y="253"/>
                  </a:lnTo>
                  <a:lnTo>
                    <a:pt x="106" y="251"/>
                  </a:lnTo>
                  <a:lnTo>
                    <a:pt x="106" y="25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77" name="Freeform 53"/>
            <p:cNvSpPr>
              <a:spLocks/>
            </p:cNvSpPr>
            <p:nvPr/>
          </p:nvSpPr>
          <p:spPr bwMode="auto">
            <a:xfrm>
              <a:off x="5610" y="3553"/>
              <a:ext cx="79" cy="146"/>
            </a:xfrm>
            <a:custGeom>
              <a:avLst/>
              <a:gdLst/>
              <a:ahLst/>
              <a:cxnLst>
                <a:cxn ang="0">
                  <a:pos x="0" y="267"/>
                </a:cxn>
                <a:cxn ang="0">
                  <a:pos x="0" y="235"/>
                </a:cxn>
                <a:cxn ang="0">
                  <a:pos x="0" y="207"/>
                </a:cxn>
                <a:cxn ang="0">
                  <a:pos x="5" y="186"/>
                </a:cxn>
                <a:cxn ang="0">
                  <a:pos x="38" y="155"/>
                </a:cxn>
                <a:cxn ang="0">
                  <a:pos x="43" y="126"/>
                </a:cxn>
                <a:cxn ang="0">
                  <a:pos x="43" y="92"/>
                </a:cxn>
                <a:cxn ang="0">
                  <a:pos x="43" y="45"/>
                </a:cxn>
                <a:cxn ang="0">
                  <a:pos x="25" y="0"/>
                </a:cxn>
                <a:cxn ang="0">
                  <a:pos x="47" y="50"/>
                </a:cxn>
                <a:cxn ang="0">
                  <a:pos x="72" y="112"/>
                </a:cxn>
                <a:cxn ang="0">
                  <a:pos x="95" y="143"/>
                </a:cxn>
                <a:cxn ang="0">
                  <a:pos x="127" y="152"/>
                </a:cxn>
                <a:cxn ang="0">
                  <a:pos x="145" y="126"/>
                </a:cxn>
                <a:cxn ang="0">
                  <a:pos x="153" y="171"/>
                </a:cxn>
                <a:cxn ang="0">
                  <a:pos x="141" y="186"/>
                </a:cxn>
                <a:cxn ang="0">
                  <a:pos x="107" y="215"/>
                </a:cxn>
                <a:cxn ang="0">
                  <a:pos x="78" y="243"/>
                </a:cxn>
                <a:cxn ang="0">
                  <a:pos x="59" y="264"/>
                </a:cxn>
                <a:cxn ang="0">
                  <a:pos x="25" y="270"/>
                </a:cxn>
                <a:cxn ang="0">
                  <a:pos x="8" y="270"/>
                </a:cxn>
                <a:cxn ang="0">
                  <a:pos x="0" y="267"/>
                </a:cxn>
                <a:cxn ang="0">
                  <a:pos x="0" y="267"/>
                </a:cxn>
              </a:cxnLst>
              <a:rect l="0" t="0" r="r" b="b"/>
              <a:pathLst>
                <a:path w="153" h="270">
                  <a:moveTo>
                    <a:pt x="0" y="267"/>
                  </a:moveTo>
                  <a:lnTo>
                    <a:pt x="0" y="235"/>
                  </a:lnTo>
                  <a:lnTo>
                    <a:pt x="0" y="207"/>
                  </a:lnTo>
                  <a:lnTo>
                    <a:pt x="5" y="186"/>
                  </a:lnTo>
                  <a:lnTo>
                    <a:pt x="38" y="155"/>
                  </a:lnTo>
                  <a:lnTo>
                    <a:pt x="43" y="126"/>
                  </a:lnTo>
                  <a:lnTo>
                    <a:pt x="43" y="92"/>
                  </a:lnTo>
                  <a:lnTo>
                    <a:pt x="43" y="45"/>
                  </a:lnTo>
                  <a:lnTo>
                    <a:pt x="25" y="0"/>
                  </a:lnTo>
                  <a:lnTo>
                    <a:pt x="47" y="50"/>
                  </a:lnTo>
                  <a:lnTo>
                    <a:pt x="72" y="112"/>
                  </a:lnTo>
                  <a:lnTo>
                    <a:pt x="95" y="143"/>
                  </a:lnTo>
                  <a:lnTo>
                    <a:pt x="127" y="152"/>
                  </a:lnTo>
                  <a:lnTo>
                    <a:pt x="145" y="126"/>
                  </a:lnTo>
                  <a:lnTo>
                    <a:pt x="153" y="171"/>
                  </a:lnTo>
                  <a:lnTo>
                    <a:pt x="141" y="186"/>
                  </a:lnTo>
                  <a:lnTo>
                    <a:pt x="107" y="215"/>
                  </a:lnTo>
                  <a:lnTo>
                    <a:pt x="78" y="243"/>
                  </a:lnTo>
                  <a:lnTo>
                    <a:pt x="59" y="264"/>
                  </a:lnTo>
                  <a:lnTo>
                    <a:pt x="25" y="270"/>
                  </a:lnTo>
                  <a:lnTo>
                    <a:pt x="8" y="270"/>
                  </a:lnTo>
                  <a:lnTo>
                    <a:pt x="0" y="267"/>
                  </a:lnTo>
                  <a:lnTo>
                    <a:pt x="0" y="267"/>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78" name="Freeform 54"/>
            <p:cNvSpPr>
              <a:spLocks/>
            </p:cNvSpPr>
            <p:nvPr/>
          </p:nvSpPr>
          <p:spPr bwMode="auto">
            <a:xfrm>
              <a:off x="5610" y="3553"/>
              <a:ext cx="79" cy="146"/>
            </a:xfrm>
            <a:custGeom>
              <a:avLst/>
              <a:gdLst/>
              <a:ahLst/>
              <a:cxnLst>
                <a:cxn ang="0">
                  <a:pos x="0" y="267"/>
                </a:cxn>
                <a:cxn ang="0">
                  <a:pos x="0" y="235"/>
                </a:cxn>
                <a:cxn ang="0">
                  <a:pos x="0" y="207"/>
                </a:cxn>
                <a:cxn ang="0">
                  <a:pos x="5" y="186"/>
                </a:cxn>
                <a:cxn ang="0">
                  <a:pos x="38" y="155"/>
                </a:cxn>
                <a:cxn ang="0">
                  <a:pos x="43" y="126"/>
                </a:cxn>
                <a:cxn ang="0">
                  <a:pos x="43" y="92"/>
                </a:cxn>
                <a:cxn ang="0">
                  <a:pos x="43" y="45"/>
                </a:cxn>
                <a:cxn ang="0">
                  <a:pos x="25" y="0"/>
                </a:cxn>
                <a:cxn ang="0">
                  <a:pos x="47" y="50"/>
                </a:cxn>
                <a:cxn ang="0">
                  <a:pos x="72" y="112"/>
                </a:cxn>
                <a:cxn ang="0">
                  <a:pos x="95" y="143"/>
                </a:cxn>
                <a:cxn ang="0">
                  <a:pos x="127" y="152"/>
                </a:cxn>
                <a:cxn ang="0">
                  <a:pos x="145" y="126"/>
                </a:cxn>
                <a:cxn ang="0">
                  <a:pos x="153" y="171"/>
                </a:cxn>
                <a:cxn ang="0">
                  <a:pos x="141" y="186"/>
                </a:cxn>
                <a:cxn ang="0">
                  <a:pos x="107" y="215"/>
                </a:cxn>
                <a:cxn ang="0">
                  <a:pos x="78" y="243"/>
                </a:cxn>
                <a:cxn ang="0">
                  <a:pos x="59" y="264"/>
                </a:cxn>
                <a:cxn ang="0">
                  <a:pos x="25" y="270"/>
                </a:cxn>
                <a:cxn ang="0">
                  <a:pos x="8" y="270"/>
                </a:cxn>
                <a:cxn ang="0">
                  <a:pos x="0" y="267"/>
                </a:cxn>
                <a:cxn ang="0">
                  <a:pos x="0" y="267"/>
                </a:cxn>
              </a:cxnLst>
              <a:rect l="0" t="0" r="r" b="b"/>
              <a:pathLst>
                <a:path w="153" h="270">
                  <a:moveTo>
                    <a:pt x="0" y="267"/>
                  </a:moveTo>
                  <a:lnTo>
                    <a:pt x="0" y="235"/>
                  </a:lnTo>
                  <a:lnTo>
                    <a:pt x="0" y="207"/>
                  </a:lnTo>
                  <a:lnTo>
                    <a:pt x="5" y="186"/>
                  </a:lnTo>
                  <a:lnTo>
                    <a:pt x="38" y="155"/>
                  </a:lnTo>
                  <a:lnTo>
                    <a:pt x="43" y="126"/>
                  </a:lnTo>
                  <a:lnTo>
                    <a:pt x="43" y="92"/>
                  </a:lnTo>
                  <a:lnTo>
                    <a:pt x="43" y="45"/>
                  </a:lnTo>
                  <a:lnTo>
                    <a:pt x="25" y="0"/>
                  </a:lnTo>
                  <a:lnTo>
                    <a:pt x="47" y="50"/>
                  </a:lnTo>
                  <a:lnTo>
                    <a:pt x="72" y="112"/>
                  </a:lnTo>
                  <a:lnTo>
                    <a:pt x="95" y="143"/>
                  </a:lnTo>
                  <a:lnTo>
                    <a:pt x="127" y="152"/>
                  </a:lnTo>
                  <a:lnTo>
                    <a:pt x="145" y="126"/>
                  </a:lnTo>
                  <a:lnTo>
                    <a:pt x="153" y="171"/>
                  </a:lnTo>
                  <a:lnTo>
                    <a:pt x="141" y="186"/>
                  </a:lnTo>
                  <a:lnTo>
                    <a:pt x="107" y="215"/>
                  </a:lnTo>
                  <a:lnTo>
                    <a:pt x="78" y="243"/>
                  </a:lnTo>
                  <a:lnTo>
                    <a:pt x="59" y="264"/>
                  </a:lnTo>
                  <a:lnTo>
                    <a:pt x="25" y="270"/>
                  </a:lnTo>
                  <a:lnTo>
                    <a:pt x="8" y="270"/>
                  </a:lnTo>
                  <a:lnTo>
                    <a:pt x="0" y="267"/>
                  </a:lnTo>
                  <a:lnTo>
                    <a:pt x="0" y="26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79" name="Freeform 55"/>
            <p:cNvSpPr>
              <a:spLocks/>
            </p:cNvSpPr>
            <p:nvPr/>
          </p:nvSpPr>
          <p:spPr bwMode="auto">
            <a:xfrm>
              <a:off x="1321" y="3838"/>
              <a:ext cx="20" cy="33"/>
            </a:xfrm>
            <a:custGeom>
              <a:avLst/>
              <a:gdLst/>
              <a:ahLst/>
              <a:cxnLst>
                <a:cxn ang="0">
                  <a:pos x="37" y="15"/>
                </a:cxn>
                <a:cxn ang="0">
                  <a:pos x="40" y="0"/>
                </a:cxn>
                <a:cxn ang="0">
                  <a:pos x="25" y="5"/>
                </a:cxn>
                <a:cxn ang="0">
                  <a:pos x="0" y="40"/>
                </a:cxn>
                <a:cxn ang="0">
                  <a:pos x="17" y="56"/>
                </a:cxn>
                <a:cxn ang="0">
                  <a:pos x="24" y="48"/>
                </a:cxn>
                <a:cxn ang="0">
                  <a:pos x="25" y="36"/>
                </a:cxn>
                <a:cxn ang="0">
                  <a:pos x="37" y="15"/>
                </a:cxn>
                <a:cxn ang="0">
                  <a:pos x="37" y="15"/>
                </a:cxn>
              </a:cxnLst>
              <a:rect l="0" t="0" r="r" b="b"/>
              <a:pathLst>
                <a:path w="40" h="56">
                  <a:moveTo>
                    <a:pt x="37" y="15"/>
                  </a:moveTo>
                  <a:lnTo>
                    <a:pt x="40" y="0"/>
                  </a:lnTo>
                  <a:lnTo>
                    <a:pt x="25" y="5"/>
                  </a:lnTo>
                  <a:lnTo>
                    <a:pt x="0" y="40"/>
                  </a:lnTo>
                  <a:lnTo>
                    <a:pt x="17" y="56"/>
                  </a:lnTo>
                  <a:lnTo>
                    <a:pt x="24" y="48"/>
                  </a:lnTo>
                  <a:lnTo>
                    <a:pt x="25" y="36"/>
                  </a:lnTo>
                  <a:lnTo>
                    <a:pt x="37" y="15"/>
                  </a:lnTo>
                  <a:lnTo>
                    <a:pt x="37" y="1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80" name="Freeform 56"/>
            <p:cNvSpPr>
              <a:spLocks/>
            </p:cNvSpPr>
            <p:nvPr/>
          </p:nvSpPr>
          <p:spPr bwMode="auto">
            <a:xfrm>
              <a:off x="1321" y="3838"/>
              <a:ext cx="20" cy="33"/>
            </a:xfrm>
            <a:custGeom>
              <a:avLst/>
              <a:gdLst/>
              <a:ahLst/>
              <a:cxnLst>
                <a:cxn ang="0">
                  <a:pos x="37" y="15"/>
                </a:cxn>
                <a:cxn ang="0">
                  <a:pos x="40" y="0"/>
                </a:cxn>
                <a:cxn ang="0">
                  <a:pos x="25" y="5"/>
                </a:cxn>
                <a:cxn ang="0">
                  <a:pos x="0" y="40"/>
                </a:cxn>
                <a:cxn ang="0">
                  <a:pos x="17" y="56"/>
                </a:cxn>
                <a:cxn ang="0">
                  <a:pos x="24" y="48"/>
                </a:cxn>
                <a:cxn ang="0">
                  <a:pos x="25" y="36"/>
                </a:cxn>
                <a:cxn ang="0">
                  <a:pos x="37" y="15"/>
                </a:cxn>
                <a:cxn ang="0">
                  <a:pos x="37" y="15"/>
                </a:cxn>
              </a:cxnLst>
              <a:rect l="0" t="0" r="r" b="b"/>
              <a:pathLst>
                <a:path w="40" h="56">
                  <a:moveTo>
                    <a:pt x="37" y="15"/>
                  </a:moveTo>
                  <a:lnTo>
                    <a:pt x="40" y="0"/>
                  </a:lnTo>
                  <a:lnTo>
                    <a:pt x="25" y="5"/>
                  </a:lnTo>
                  <a:lnTo>
                    <a:pt x="0" y="40"/>
                  </a:lnTo>
                  <a:lnTo>
                    <a:pt x="17" y="56"/>
                  </a:lnTo>
                  <a:lnTo>
                    <a:pt x="24" y="48"/>
                  </a:lnTo>
                  <a:lnTo>
                    <a:pt x="25" y="36"/>
                  </a:lnTo>
                  <a:lnTo>
                    <a:pt x="37" y="15"/>
                  </a:lnTo>
                  <a:lnTo>
                    <a:pt x="37" y="1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81" name="Freeform 57"/>
            <p:cNvSpPr>
              <a:spLocks/>
            </p:cNvSpPr>
            <p:nvPr/>
          </p:nvSpPr>
          <p:spPr bwMode="auto">
            <a:xfrm>
              <a:off x="1336" y="3843"/>
              <a:ext cx="20" cy="21"/>
            </a:xfrm>
            <a:custGeom>
              <a:avLst/>
              <a:gdLst/>
              <a:ahLst/>
              <a:cxnLst>
                <a:cxn ang="0">
                  <a:pos x="25" y="0"/>
                </a:cxn>
                <a:cxn ang="0">
                  <a:pos x="17" y="6"/>
                </a:cxn>
                <a:cxn ang="0">
                  <a:pos x="4" y="27"/>
                </a:cxn>
                <a:cxn ang="0">
                  <a:pos x="0" y="39"/>
                </a:cxn>
                <a:cxn ang="0">
                  <a:pos x="19" y="36"/>
                </a:cxn>
                <a:cxn ang="0">
                  <a:pos x="22" y="21"/>
                </a:cxn>
                <a:cxn ang="0">
                  <a:pos x="39" y="16"/>
                </a:cxn>
                <a:cxn ang="0">
                  <a:pos x="40" y="10"/>
                </a:cxn>
                <a:cxn ang="0">
                  <a:pos x="25" y="0"/>
                </a:cxn>
                <a:cxn ang="0">
                  <a:pos x="25" y="0"/>
                </a:cxn>
              </a:cxnLst>
              <a:rect l="0" t="0" r="r" b="b"/>
              <a:pathLst>
                <a:path w="40" h="39">
                  <a:moveTo>
                    <a:pt x="25" y="0"/>
                  </a:moveTo>
                  <a:lnTo>
                    <a:pt x="17" y="6"/>
                  </a:lnTo>
                  <a:lnTo>
                    <a:pt x="4" y="27"/>
                  </a:lnTo>
                  <a:lnTo>
                    <a:pt x="0" y="39"/>
                  </a:lnTo>
                  <a:lnTo>
                    <a:pt x="19" y="36"/>
                  </a:lnTo>
                  <a:lnTo>
                    <a:pt x="22" y="21"/>
                  </a:lnTo>
                  <a:lnTo>
                    <a:pt x="39" y="16"/>
                  </a:lnTo>
                  <a:lnTo>
                    <a:pt x="40" y="10"/>
                  </a:lnTo>
                  <a:lnTo>
                    <a:pt x="25" y="0"/>
                  </a:lnTo>
                  <a:lnTo>
                    <a:pt x="25"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82" name="Freeform 58"/>
            <p:cNvSpPr>
              <a:spLocks/>
            </p:cNvSpPr>
            <p:nvPr/>
          </p:nvSpPr>
          <p:spPr bwMode="auto">
            <a:xfrm>
              <a:off x="1336" y="3843"/>
              <a:ext cx="20" cy="21"/>
            </a:xfrm>
            <a:custGeom>
              <a:avLst/>
              <a:gdLst/>
              <a:ahLst/>
              <a:cxnLst>
                <a:cxn ang="0">
                  <a:pos x="25" y="0"/>
                </a:cxn>
                <a:cxn ang="0">
                  <a:pos x="17" y="6"/>
                </a:cxn>
                <a:cxn ang="0">
                  <a:pos x="4" y="27"/>
                </a:cxn>
                <a:cxn ang="0">
                  <a:pos x="0" y="39"/>
                </a:cxn>
                <a:cxn ang="0">
                  <a:pos x="19" y="36"/>
                </a:cxn>
                <a:cxn ang="0">
                  <a:pos x="22" y="21"/>
                </a:cxn>
                <a:cxn ang="0">
                  <a:pos x="39" y="16"/>
                </a:cxn>
                <a:cxn ang="0">
                  <a:pos x="40" y="10"/>
                </a:cxn>
                <a:cxn ang="0">
                  <a:pos x="25" y="0"/>
                </a:cxn>
                <a:cxn ang="0">
                  <a:pos x="25" y="0"/>
                </a:cxn>
              </a:cxnLst>
              <a:rect l="0" t="0" r="r" b="b"/>
              <a:pathLst>
                <a:path w="40" h="39">
                  <a:moveTo>
                    <a:pt x="25" y="0"/>
                  </a:moveTo>
                  <a:lnTo>
                    <a:pt x="17" y="6"/>
                  </a:lnTo>
                  <a:lnTo>
                    <a:pt x="4" y="27"/>
                  </a:lnTo>
                  <a:lnTo>
                    <a:pt x="0" y="39"/>
                  </a:lnTo>
                  <a:lnTo>
                    <a:pt x="19" y="36"/>
                  </a:lnTo>
                  <a:lnTo>
                    <a:pt x="22" y="21"/>
                  </a:lnTo>
                  <a:lnTo>
                    <a:pt x="39" y="16"/>
                  </a:lnTo>
                  <a:lnTo>
                    <a:pt x="40" y="10"/>
                  </a:lnTo>
                  <a:lnTo>
                    <a:pt x="25" y="0"/>
                  </a:lnTo>
                  <a:lnTo>
                    <a:pt x="25"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83" name="Freeform 59"/>
            <p:cNvSpPr>
              <a:spLocks/>
            </p:cNvSpPr>
            <p:nvPr/>
          </p:nvSpPr>
          <p:spPr bwMode="auto">
            <a:xfrm>
              <a:off x="1112" y="3791"/>
              <a:ext cx="12" cy="20"/>
            </a:xfrm>
            <a:custGeom>
              <a:avLst/>
              <a:gdLst/>
              <a:ahLst/>
              <a:cxnLst>
                <a:cxn ang="0">
                  <a:pos x="11" y="0"/>
                </a:cxn>
                <a:cxn ang="0">
                  <a:pos x="2" y="0"/>
                </a:cxn>
                <a:cxn ang="0">
                  <a:pos x="0" y="36"/>
                </a:cxn>
                <a:cxn ang="0">
                  <a:pos x="15" y="25"/>
                </a:cxn>
                <a:cxn ang="0">
                  <a:pos x="14" y="10"/>
                </a:cxn>
                <a:cxn ang="0">
                  <a:pos x="19" y="1"/>
                </a:cxn>
                <a:cxn ang="0">
                  <a:pos x="11" y="0"/>
                </a:cxn>
                <a:cxn ang="0">
                  <a:pos x="11" y="0"/>
                </a:cxn>
              </a:cxnLst>
              <a:rect l="0" t="0" r="r" b="b"/>
              <a:pathLst>
                <a:path w="19" h="36">
                  <a:moveTo>
                    <a:pt x="11" y="0"/>
                  </a:moveTo>
                  <a:lnTo>
                    <a:pt x="2" y="0"/>
                  </a:lnTo>
                  <a:lnTo>
                    <a:pt x="0" y="36"/>
                  </a:lnTo>
                  <a:lnTo>
                    <a:pt x="15" y="25"/>
                  </a:lnTo>
                  <a:lnTo>
                    <a:pt x="14" y="10"/>
                  </a:lnTo>
                  <a:lnTo>
                    <a:pt x="19" y="1"/>
                  </a:lnTo>
                  <a:lnTo>
                    <a:pt x="11" y="0"/>
                  </a:lnTo>
                  <a:lnTo>
                    <a:pt x="11"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84" name="Freeform 60"/>
            <p:cNvSpPr>
              <a:spLocks/>
            </p:cNvSpPr>
            <p:nvPr/>
          </p:nvSpPr>
          <p:spPr bwMode="auto">
            <a:xfrm>
              <a:off x="1112" y="3791"/>
              <a:ext cx="12" cy="20"/>
            </a:xfrm>
            <a:custGeom>
              <a:avLst/>
              <a:gdLst/>
              <a:ahLst/>
              <a:cxnLst>
                <a:cxn ang="0">
                  <a:pos x="11" y="0"/>
                </a:cxn>
                <a:cxn ang="0">
                  <a:pos x="2" y="0"/>
                </a:cxn>
                <a:cxn ang="0">
                  <a:pos x="0" y="36"/>
                </a:cxn>
                <a:cxn ang="0">
                  <a:pos x="15" y="25"/>
                </a:cxn>
                <a:cxn ang="0">
                  <a:pos x="14" y="10"/>
                </a:cxn>
                <a:cxn ang="0">
                  <a:pos x="19" y="1"/>
                </a:cxn>
                <a:cxn ang="0">
                  <a:pos x="11" y="0"/>
                </a:cxn>
                <a:cxn ang="0">
                  <a:pos x="11" y="0"/>
                </a:cxn>
              </a:cxnLst>
              <a:rect l="0" t="0" r="r" b="b"/>
              <a:pathLst>
                <a:path w="19" h="36">
                  <a:moveTo>
                    <a:pt x="11" y="0"/>
                  </a:moveTo>
                  <a:lnTo>
                    <a:pt x="2" y="0"/>
                  </a:lnTo>
                  <a:lnTo>
                    <a:pt x="0" y="36"/>
                  </a:lnTo>
                  <a:lnTo>
                    <a:pt x="15" y="25"/>
                  </a:lnTo>
                  <a:lnTo>
                    <a:pt x="14" y="10"/>
                  </a:lnTo>
                  <a:lnTo>
                    <a:pt x="19" y="1"/>
                  </a:lnTo>
                  <a:lnTo>
                    <a:pt x="11" y="0"/>
                  </a:lnTo>
                  <a:lnTo>
                    <a:pt x="11"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85" name="Freeform 61"/>
            <p:cNvSpPr>
              <a:spLocks/>
            </p:cNvSpPr>
            <p:nvPr/>
          </p:nvSpPr>
          <p:spPr bwMode="auto">
            <a:xfrm>
              <a:off x="1132" y="3862"/>
              <a:ext cx="14" cy="13"/>
            </a:xfrm>
            <a:custGeom>
              <a:avLst/>
              <a:gdLst/>
              <a:ahLst/>
              <a:cxnLst>
                <a:cxn ang="0">
                  <a:pos x="16" y="10"/>
                </a:cxn>
                <a:cxn ang="0">
                  <a:pos x="3" y="0"/>
                </a:cxn>
                <a:cxn ang="0">
                  <a:pos x="0" y="16"/>
                </a:cxn>
                <a:cxn ang="0">
                  <a:pos x="12" y="24"/>
                </a:cxn>
                <a:cxn ang="0">
                  <a:pos x="22" y="14"/>
                </a:cxn>
                <a:cxn ang="0">
                  <a:pos x="16" y="10"/>
                </a:cxn>
                <a:cxn ang="0">
                  <a:pos x="16" y="10"/>
                </a:cxn>
              </a:cxnLst>
              <a:rect l="0" t="0" r="r" b="b"/>
              <a:pathLst>
                <a:path w="22" h="24">
                  <a:moveTo>
                    <a:pt x="16" y="10"/>
                  </a:moveTo>
                  <a:lnTo>
                    <a:pt x="3" y="0"/>
                  </a:lnTo>
                  <a:lnTo>
                    <a:pt x="0" y="16"/>
                  </a:lnTo>
                  <a:lnTo>
                    <a:pt x="12" y="24"/>
                  </a:lnTo>
                  <a:lnTo>
                    <a:pt x="22" y="14"/>
                  </a:lnTo>
                  <a:lnTo>
                    <a:pt x="16" y="10"/>
                  </a:lnTo>
                  <a:lnTo>
                    <a:pt x="16" y="1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86" name="Freeform 62"/>
            <p:cNvSpPr>
              <a:spLocks/>
            </p:cNvSpPr>
            <p:nvPr/>
          </p:nvSpPr>
          <p:spPr bwMode="auto">
            <a:xfrm>
              <a:off x="1132" y="3862"/>
              <a:ext cx="14" cy="13"/>
            </a:xfrm>
            <a:custGeom>
              <a:avLst/>
              <a:gdLst/>
              <a:ahLst/>
              <a:cxnLst>
                <a:cxn ang="0">
                  <a:pos x="16" y="10"/>
                </a:cxn>
                <a:cxn ang="0">
                  <a:pos x="3" y="0"/>
                </a:cxn>
                <a:cxn ang="0">
                  <a:pos x="0" y="16"/>
                </a:cxn>
                <a:cxn ang="0">
                  <a:pos x="12" y="24"/>
                </a:cxn>
                <a:cxn ang="0">
                  <a:pos x="22" y="14"/>
                </a:cxn>
                <a:cxn ang="0">
                  <a:pos x="16" y="10"/>
                </a:cxn>
                <a:cxn ang="0">
                  <a:pos x="16" y="10"/>
                </a:cxn>
              </a:cxnLst>
              <a:rect l="0" t="0" r="r" b="b"/>
              <a:pathLst>
                <a:path w="22" h="24">
                  <a:moveTo>
                    <a:pt x="16" y="10"/>
                  </a:moveTo>
                  <a:lnTo>
                    <a:pt x="3" y="0"/>
                  </a:lnTo>
                  <a:lnTo>
                    <a:pt x="0" y="16"/>
                  </a:lnTo>
                  <a:lnTo>
                    <a:pt x="12" y="24"/>
                  </a:lnTo>
                  <a:lnTo>
                    <a:pt x="22" y="14"/>
                  </a:lnTo>
                  <a:lnTo>
                    <a:pt x="16" y="10"/>
                  </a:lnTo>
                  <a:lnTo>
                    <a:pt x="16" y="1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87" name="Freeform 63"/>
            <p:cNvSpPr>
              <a:spLocks/>
            </p:cNvSpPr>
            <p:nvPr/>
          </p:nvSpPr>
          <p:spPr bwMode="auto">
            <a:xfrm>
              <a:off x="1158" y="3901"/>
              <a:ext cx="23" cy="7"/>
            </a:xfrm>
            <a:custGeom>
              <a:avLst/>
              <a:gdLst/>
              <a:ahLst/>
              <a:cxnLst>
                <a:cxn ang="0">
                  <a:pos x="28" y="6"/>
                </a:cxn>
                <a:cxn ang="0">
                  <a:pos x="5" y="0"/>
                </a:cxn>
                <a:cxn ang="0">
                  <a:pos x="0" y="7"/>
                </a:cxn>
                <a:cxn ang="0">
                  <a:pos x="11" y="20"/>
                </a:cxn>
                <a:cxn ang="0">
                  <a:pos x="34" y="18"/>
                </a:cxn>
                <a:cxn ang="0">
                  <a:pos x="44" y="18"/>
                </a:cxn>
                <a:cxn ang="0">
                  <a:pos x="45" y="10"/>
                </a:cxn>
                <a:cxn ang="0">
                  <a:pos x="28" y="6"/>
                </a:cxn>
                <a:cxn ang="0">
                  <a:pos x="28" y="6"/>
                </a:cxn>
              </a:cxnLst>
              <a:rect l="0" t="0" r="r" b="b"/>
              <a:pathLst>
                <a:path w="45" h="20">
                  <a:moveTo>
                    <a:pt x="28" y="6"/>
                  </a:moveTo>
                  <a:lnTo>
                    <a:pt x="5" y="0"/>
                  </a:lnTo>
                  <a:lnTo>
                    <a:pt x="0" y="7"/>
                  </a:lnTo>
                  <a:lnTo>
                    <a:pt x="11" y="20"/>
                  </a:lnTo>
                  <a:lnTo>
                    <a:pt x="34" y="18"/>
                  </a:lnTo>
                  <a:lnTo>
                    <a:pt x="44" y="18"/>
                  </a:lnTo>
                  <a:lnTo>
                    <a:pt x="45" y="10"/>
                  </a:lnTo>
                  <a:lnTo>
                    <a:pt x="28" y="6"/>
                  </a:lnTo>
                  <a:lnTo>
                    <a:pt x="28" y="6"/>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88" name="Freeform 64"/>
            <p:cNvSpPr>
              <a:spLocks/>
            </p:cNvSpPr>
            <p:nvPr/>
          </p:nvSpPr>
          <p:spPr bwMode="auto">
            <a:xfrm>
              <a:off x="1158" y="3901"/>
              <a:ext cx="23" cy="7"/>
            </a:xfrm>
            <a:custGeom>
              <a:avLst/>
              <a:gdLst/>
              <a:ahLst/>
              <a:cxnLst>
                <a:cxn ang="0">
                  <a:pos x="28" y="6"/>
                </a:cxn>
                <a:cxn ang="0">
                  <a:pos x="5" y="0"/>
                </a:cxn>
                <a:cxn ang="0">
                  <a:pos x="0" y="7"/>
                </a:cxn>
                <a:cxn ang="0">
                  <a:pos x="11" y="20"/>
                </a:cxn>
                <a:cxn ang="0">
                  <a:pos x="34" y="18"/>
                </a:cxn>
                <a:cxn ang="0">
                  <a:pos x="44" y="18"/>
                </a:cxn>
                <a:cxn ang="0">
                  <a:pos x="45" y="10"/>
                </a:cxn>
                <a:cxn ang="0">
                  <a:pos x="28" y="6"/>
                </a:cxn>
                <a:cxn ang="0">
                  <a:pos x="28" y="6"/>
                </a:cxn>
              </a:cxnLst>
              <a:rect l="0" t="0" r="r" b="b"/>
              <a:pathLst>
                <a:path w="45" h="20">
                  <a:moveTo>
                    <a:pt x="28" y="6"/>
                  </a:moveTo>
                  <a:lnTo>
                    <a:pt x="5" y="0"/>
                  </a:lnTo>
                  <a:lnTo>
                    <a:pt x="0" y="7"/>
                  </a:lnTo>
                  <a:lnTo>
                    <a:pt x="11" y="20"/>
                  </a:lnTo>
                  <a:lnTo>
                    <a:pt x="34" y="18"/>
                  </a:lnTo>
                  <a:lnTo>
                    <a:pt x="44" y="18"/>
                  </a:lnTo>
                  <a:lnTo>
                    <a:pt x="45" y="10"/>
                  </a:lnTo>
                  <a:lnTo>
                    <a:pt x="28" y="6"/>
                  </a:lnTo>
                  <a:lnTo>
                    <a:pt x="28" y="6"/>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89" name="Freeform 65"/>
            <p:cNvSpPr>
              <a:spLocks/>
            </p:cNvSpPr>
            <p:nvPr/>
          </p:nvSpPr>
          <p:spPr bwMode="auto">
            <a:xfrm>
              <a:off x="1696" y="2903"/>
              <a:ext cx="9" cy="4"/>
            </a:xfrm>
            <a:custGeom>
              <a:avLst/>
              <a:gdLst/>
              <a:ahLst/>
              <a:cxnLst>
                <a:cxn ang="0">
                  <a:pos x="6" y="0"/>
                </a:cxn>
                <a:cxn ang="0">
                  <a:pos x="3" y="0"/>
                </a:cxn>
                <a:cxn ang="0">
                  <a:pos x="0" y="6"/>
                </a:cxn>
                <a:cxn ang="0">
                  <a:pos x="7" y="8"/>
                </a:cxn>
                <a:cxn ang="0">
                  <a:pos x="17" y="4"/>
                </a:cxn>
                <a:cxn ang="0">
                  <a:pos x="6" y="0"/>
                </a:cxn>
                <a:cxn ang="0">
                  <a:pos x="6" y="0"/>
                </a:cxn>
              </a:cxnLst>
              <a:rect l="0" t="0" r="r" b="b"/>
              <a:pathLst>
                <a:path w="17" h="8">
                  <a:moveTo>
                    <a:pt x="6" y="0"/>
                  </a:moveTo>
                  <a:lnTo>
                    <a:pt x="3" y="0"/>
                  </a:lnTo>
                  <a:lnTo>
                    <a:pt x="0" y="6"/>
                  </a:lnTo>
                  <a:lnTo>
                    <a:pt x="7" y="8"/>
                  </a:lnTo>
                  <a:lnTo>
                    <a:pt x="17" y="4"/>
                  </a:lnTo>
                  <a:lnTo>
                    <a:pt x="6" y="0"/>
                  </a:lnTo>
                  <a:lnTo>
                    <a:pt x="6"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90" name="Freeform 66"/>
            <p:cNvSpPr>
              <a:spLocks/>
            </p:cNvSpPr>
            <p:nvPr/>
          </p:nvSpPr>
          <p:spPr bwMode="auto">
            <a:xfrm>
              <a:off x="1696" y="2903"/>
              <a:ext cx="9" cy="4"/>
            </a:xfrm>
            <a:custGeom>
              <a:avLst/>
              <a:gdLst/>
              <a:ahLst/>
              <a:cxnLst>
                <a:cxn ang="0">
                  <a:pos x="6" y="0"/>
                </a:cxn>
                <a:cxn ang="0">
                  <a:pos x="3" y="0"/>
                </a:cxn>
                <a:cxn ang="0">
                  <a:pos x="0" y="6"/>
                </a:cxn>
                <a:cxn ang="0">
                  <a:pos x="7" y="8"/>
                </a:cxn>
                <a:cxn ang="0">
                  <a:pos x="17" y="4"/>
                </a:cxn>
                <a:cxn ang="0">
                  <a:pos x="6" y="0"/>
                </a:cxn>
                <a:cxn ang="0">
                  <a:pos x="6" y="0"/>
                </a:cxn>
              </a:cxnLst>
              <a:rect l="0" t="0" r="r" b="b"/>
              <a:pathLst>
                <a:path w="17" h="8">
                  <a:moveTo>
                    <a:pt x="6" y="0"/>
                  </a:moveTo>
                  <a:lnTo>
                    <a:pt x="3" y="0"/>
                  </a:lnTo>
                  <a:lnTo>
                    <a:pt x="0" y="6"/>
                  </a:lnTo>
                  <a:lnTo>
                    <a:pt x="7" y="8"/>
                  </a:lnTo>
                  <a:lnTo>
                    <a:pt x="17" y="4"/>
                  </a:lnTo>
                  <a:lnTo>
                    <a:pt x="6" y="0"/>
                  </a:lnTo>
                  <a:lnTo>
                    <a:pt x="6"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91" name="Freeform 67"/>
            <p:cNvSpPr>
              <a:spLocks/>
            </p:cNvSpPr>
            <p:nvPr/>
          </p:nvSpPr>
          <p:spPr bwMode="auto">
            <a:xfrm>
              <a:off x="1720" y="2889"/>
              <a:ext cx="17" cy="14"/>
            </a:xfrm>
            <a:custGeom>
              <a:avLst/>
              <a:gdLst/>
              <a:ahLst/>
              <a:cxnLst>
                <a:cxn ang="0">
                  <a:pos x="11" y="0"/>
                </a:cxn>
                <a:cxn ang="0">
                  <a:pos x="0" y="10"/>
                </a:cxn>
                <a:cxn ang="0">
                  <a:pos x="0" y="23"/>
                </a:cxn>
                <a:cxn ang="0">
                  <a:pos x="20" y="26"/>
                </a:cxn>
                <a:cxn ang="0">
                  <a:pos x="23" y="17"/>
                </a:cxn>
                <a:cxn ang="0">
                  <a:pos x="32" y="12"/>
                </a:cxn>
                <a:cxn ang="0">
                  <a:pos x="24" y="3"/>
                </a:cxn>
                <a:cxn ang="0">
                  <a:pos x="11" y="0"/>
                </a:cxn>
                <a:cxn ang="0">
                  <a:pos x="11" y="0"/>
                </a:cxn>
              </a:cxnLst>
              <a:rect l="0" t="0" r="r" b="b"/>
              <a:pathLst>
                <a:path w="32" h="26">
                  <a:moveTo>
                    <a:pt x="11" y="0"/>
                  </a:moveTo>
                  <a:lnTo>
                    <a:pt x="0" y="10"/>
                  </a:lnTo>
                  <a:lnTo>
                    <a:pt x="0" y="23"/>
                  </a:lnTo>
                  <a:lnTo>
                    <a:pt x="20" y="26"/>
                  </a:lnTo>
                  <a:lnTo>
                    <a:pt x="23" y="17"/>
                  </a:lnTo>
                  <a:lnTo>
                    <a:pt x="32" y="12"/>
                  </a:lnTo>
                  <a:lnTo>
                    <a:pt x="24" y="3"/>
                  </a:lnTo>
                  <a:lnTo>
                    <a:pt x="11" y="0"/>
                  </a:lnTo>
                  <a:lnTo>
                    <a:pt x="11"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92" name="Freeform 68"/>
            <p:cNvSpPr>
              <a:spLocks/>
            </p:cNvSpPr>
            <p:nvPr/>
          </p:nvSpPr>
          <p:spPr bwMode="auto">
            <a:xfrm>
              <a:off x="1720" y="2889"/>
              <a:ext cx="17" cy="14"/>
            </a:xfrm>
            <a:custGeom>
              <a:avLst/>
              <a:gdLst/>
              <a:ahLst/>
              <a:cxnLst>
                <a:cxn ang="0">
                  <a:pos x="11" y="0"/>
                </a:cxn>
                <a:cxn ang="0">
                  <a:pos x="0" y="10"/>
                </a:cxn>
                <a:cxn ang="0">
                  <a:pos x="0" y="23"/>
                </a:cxn>
                <a:cxn ang="0">
                  <a:pos x="20" y="26"/>
                </a:cxn>
                <a:cxn ang="0">
                  <a:pos x="23" y="17"/>
                </a:cxn>
                <a:cxn ang="0">
                  <a:pos x="32" y="12"/>
                </a:cxn>
                <a:cxn ang="0">
                  <a:pos x="24" y="3"/>
                </a:cxn>
                <a:cxn ang="0">
                  <a:pos x="11" y="0"/>
                </a:cxn>
                <a:cxn ang="0">
                  <a:pos x="11" y="0"/>
                </a:cxn>
              </a:cxnLst>
              <a:rect l="0" t="0" r="r" b="b"/>
              <a:pathLst>
                <a:path w="32" h="26">
                  <a:moveTo>
                    <a:pt x="11" y="0"/>
                  </a:moveTo>
                  <a:lnTo>
                    <a:pt x="0" y="10"/>
                  </a:lnTo>
                  <a:lnTo>
                    <a:pt x="0" y="23"/>
                  </a:lnTo>
                  <a:lnTo>
                    <a:pt x="20" y="26"/>
                  </a:lnTo>
                  <a:lnTo>
                    <a:pt x="23" y="17"/>
                  </a:lnTo>
                  <a:lnTo>
                    <a:pt x="32" y="12"/>
                  </a:lnTo>
                  <a:lnTo>
                    <a:pt x="24" y="3"/>
                  </a:lnTo>
                  <a:lnTo>
                    <a:pt x="11" y="0"/>
                  </a:lnTo>
                  <a:lnTo>
                    <a:pt x="11"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93" name="Freeform 69"/>
            <p:cNvSpPr>
              <a:spLocks/>
            </p:cNvSpPr>
            <p:nvPr/>
          </p:nvSpPr>
          <p:spPr bwMode="auto">
            <a:xfrm>
              <a:off x="1470" y="2646"/>
              <a:ext cx="22" cy="17"/>
            </a:xfrm>
            <a:custGeom>
              <a:avLst/>
              <a:gdLst/>
              <a:ahLst/>
              <a:cxnLst>
                <a:cxn ang="0">
                  <a:pos x="28" y="0"/>
                </a:cxn>
                <a:cxn ang="0">
                  <a:pos x="0" y="11"/>
                </a:cxn>
                <a:cxn ang="0">
                  <a:pos x="1" y="26"/>
                </a:cxn>
                <a:cxn ang="0">
                  <a:pos x="24" y="20"/>
                </a:cxn>
                <a:cxn ang="0">
                  <a:pos x="29" y="30"/>
                </a:cxn>
                <a:cxn ang="0">
                  <a:pos x="46" y="31"/>
                </a:cxn>
                <a:cxn ang="0">
                  <a:pos x="43" y="10"/>
                </a:cxn>
                <a:cxn ang="0">
                  <a:pos x="28" y="0"/>
                </a:cxn>
                <a:cxn ang="0">
                  <a:pos x="28" y="0"/>
                </a:cxn>
              </a:cxnLst>
              <a:rect l="0" t="0" r="r" b="b"/>
              <a:pathLst>
                <a:path w="46" h="31">
                  <a:moveTo>
                    <a:pt x="28" y="0"/>
                  </a:moveTo>
                  <a:lnTo>
                    <a:pt x="0" y="11"/>
                  </a:lnTo>
                  <a:lnTo>
                    <a:pt x="1" y="26"/>
                  </a:lnTo>
                  <a:lnTo>
                    <a:pt x="24" y="20"/>
                  </a:lnTo>
                  <a:lnTo>
                    <a:pt x="29" y="30"/>
                  </a:lnTo>
                  <a:lnTo>
                    <a:pt x="46" y="31"/>
                  </a:lnTo>
                  <a:lnTo>
                    <a:pt x="43" y="10"/>
                  </a:lnTo>
                  <a:lnTo>
                    <a:pt x="28" y="0"/>
                  </a:lnTo>
                  <a:lnTo>
                    <a:pt x="28"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94" name="Freeform 70"/>
            <p:cNvSpPr>
              <a:spLocks/>
            </p:cNvSpPr>
            <p:nvPr/>
          </p:nvSpPr>
          <p:spPr bwMode="auto">
            <a:xfrm>
              <a:off x="1470" y="2646"/>
              <a:ext cx="22" cy="17"/>
            </a:xfrm>
            <a:custGeom>
              <a:avLst/>
              <a:gdLst/>
              <a:ahLst/>
              <a:cxnLst>
                <a:cxn ang="0">
                  <a:pos x="28" y="0"/>
                </a:cxn>
                <a:cxn ang="0">
                  <a:pos x="0" y="11"/>
                </a:cxn>
                <a:cxn ang="0">
                  <a:pos x="1" y="26"/>
                </a:cxn>
                <a:cxn ang="0">
                  <a:pos x="24" y="20"/>
                </a:cxn>
                <a:cxn ang="0">
                  <a:pos x="29" y="30"/>
                </a:cxn>
                <a:cxn ang="0">
                  <a:pos x="46" y="31"/>
                </a:cxn>
                <a:cxn ang="0">
                  <a:pos x="43" y="10"/>
                </a:cxn>
                <a:cxn ang="0">
                  <a:pos x="28" y="0"/>
                </a:cxn>
                <a:cxn ang="0">
                  <a:pos x="28" y="0"/>
                </a:cxn>
              </a:cxnLst>
              <a:rect l="0" t="0" r="r" b="b"/>
              <a:pathLst>
                <a:path w="46" h="31">
                  <a:moveTo>
                    <a:pt x="28" y="0"/>
                  </a:moveTo>
                  <a:lnTo>
                    <a:pt x="0" y="11"/>
                  </a:lnTo>
                  <a:lnTo>
                    <a:pt x="1" y="26"/>
                  </a:lnTo>
                  <a:lnTo>
                    <a:pt x="24" y="20"/>
                  </a:lnTo>
                  <a:lnTo>
                    <a:pt x="29" y="30"/>
                  </a:lnTo>
                  <a:lnTo>
                    <a:pt x="46" y="31"/>
                  </a:lnTo>
                  <a:lnTo>
                    <a:pt x="43" y="10"/>
                  </a:lnTo>
                  <a:lnTo>
                    <a:pt x="28" y="0"/>
                  </a:lnTo>
                  <a:lnTo>
                    <a:pt x="28"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95" name="Freeform 71"/>
            <p:cNvSpPr>
              <a:spLocks/>
            </p:cNvSpPr>
            <p:nvPr/>
          </p:nvSpPr>
          <p:spPr bwMode="auto">
            <a:xfrm>
              <a:off x="1055" y="2597"/>
              <a:ext cx="277" cy="330"/>
            </a:xfrm>
            <a:custGeom>
              <a:avLst/>
              <a:gdLst/>
              <a:ahLst/>
              <a:cxnLst>
                <a:cxn ang="0">
                  <a:pos x="98" y="317"/>
                </a:cxn>
                <a:cxn ang="0">
                  <a:pos x="0" y="383"/>
                </a:cxn>
                <a:cxn ang="0">
                  <a:pos x="66" y="415"/>
                </a:cxn>
                <a:cxn ang="0">
                  <a:pos x="63" y="438"/>
                </a:cxn>
                <a:cxn ang="0">
                  <a:pos x="152" y="443"/>
                </a:cxn>
                <a:cxn ang="0">
                  <a:pos x="179" y="448"/>
                </a:cxn>
                <a:cxn ang="0">
                  <a:pos x="222" y="521"/>
                </a:cxn>
                <a:cxn ang="0">
                  <a:pos x="303" y="531"/>
                </a:cxn>
                <a:cxn ang="0">
                  <a:pos x="358" y="555"/>
                </a:cxn>
                <a:cxn ang="0">
                  <a:pos x="348" y="619"/>
                </a:cxn>
                <a:cxn ang="0">
                  <a:pos x="364" y="622"/>
                </a:cxn>
                <a:cxn ang="0">
                  <a:pos x="423" y="512"/>
                </a:cxn>
                <a:cxn ang="0">
                  <a:pos x="398" y="486"/>
                </a:cxn>
                <a:cxn ang="0">
                  <a:pos x="400" y="463"/>
                </a:cxn>
                <a:cxn ang="0">
                  <a:pos x="437" y="438"/>
                </a:cxn>
                <a:cxn ang="0">
                  <a:pos x="413" y="428"/>
                </a:cxn>
                <a:cxn ang="0">
                  <a:pos x="416" y="413"/>
                </a:cxn>
                <a:cxn ang="0">
                  <a:pos x="435" y="415"/>
                </a:cxn>
                <a:cxn ang="0">
                  <a:pos x="464" y="435"/>
                </a:cxn>
                <a:cxn ang="0">
                  <a:pos x="497" y="433"/>
                </a:cxn>
                <a:cxn ang="0">
                  <a:pos x="517" y="464"/>
                </a:cxn>
                <a:cxn ang="0">
                  <a:pos x="539" y="468"/>
                </a:cxn>
                <a:cxn ang="0">
                  <a:pos x="530" y="443"/>
                </a:cxn>
                <a:cxn ang="0">
                  <a:pos x="534" y="423"/>
                </a:cxn>
                <a:cxn ang="0">
                  <a:pos x="507" y="374"/>
                </a:cxn>
                <a:cxn ang="0">
                  <a:pos x="521" y="338"/>
                </a:cxn>
                <a:cxn ang="0">
                  <a:pos x="509" y="321"/>
                </a:cxn>
                <a:cxn ang="0">
                  <a:pos x="526" y="264"/>
                </a:cxn>
                <a:cxn ang="0">
                  <a:pos x="451" y="262"/>
                </a:cxn>
                <a:cxn ang="0">
                  <a:pos x="338" y="202"/>
                </a:cxn>
                <a:cxn ang="0">
                  <a:pos x="312" y="153"/>
                </a:cxn>
                <a:cxn ang="0">
                  <a:pos x="285" y="156"/>
                </a:cxn>
                <a:cxn ang="0">
                  <a:pos x="320" y="108"/>
                </a:cxn>
                <a:cxn ang="0">
                  <a:pos x="311" y="69"/>
                </a:cxn>
                <a:cxn ang="0">
                  <a:pos x="339" y="60"/>
                </a:cxn>
                <a:cxn ang="0">
                  <a:pos x="371" y="11"/>
                </a:cxn>
                <a:cxn ang="0">
                  <a:pos x="347" y="0"/>
                </a:cxn>
                <a:cxn ang="0">
                  <a:pos x="328" y="14"/>
                </a:cxn>
                <a:cxn ang="0">
                  <a:pos x="189" y="51"/>
                </a:cxn>
                <a:cxn ang="0">
                  <a:pos x="182" y="76"/>
                </a:cxn>
                <a:cxn ang="0">
                  <a:pos x="146" y="136"/>
                </a:cxn>
                <a:cxn ang="0">
                  <a:pos x="114" y="148"/>
                </a:cxn>
                <a:cxn ang="0">
                  <a:pos x="99" y="181"/>
                </a:cxn>
                <a:cxn ang="0">
                  <a:pos x="108" y="265"/>
                </a:cxn>
                <a:cxn ang="0">
                  <a:pos x="88" y="278"/>
                </a:cxn>
                <a:cxn ang="0">
                  <a:pos x="98" y="317"/>
                </a:cxn>
                <a:cxn ang="0">
                  <a:pos x="98" y="317"/>
                </a:cxn>
              </a:cxnLst>
              <a:rect l="0" t="0" r="r" b="b"/>
              <a:pathLst>
                <a:path w="539" h="622">
                  <a:moveTo>
                    <a:pt x="98" y="317"/>
                  </a:moveTo>
                  <a:lnTo>
                    <a:pt x="0" y="383"/>
                  </a:lnTo>
                  <a:lnTo>
                    <a:pt x="66" y="415"/>
                  </a:lnTo>
                  <a:lnTo>
                    <a:pt x="63" y="438"/>
                  </a:lnTo>
                  <a:lnTo>
                    <a:pt x="152" y="443"/>
                  </a:lnTo>
                  <a:lnTo>
                    <a:pt x="179" y="448"/>
                  </a:lnTo>
                  <a:lnTo>
                    <a:pt x="222" y="521"/>
                  </a:lnTo>
                  <a:lnTo>
                    <a:pt x="303" y="531"/>
                  </a:lnTo>
                  <a:lnTo>
                    <a:pt x="358" y="555"/>
                  </a:lnTo>
                  <a:lnTo>
                    <a:pt x="348" y="619"/>
                  </a:lnTo>
                  <a:lnTo>
                    <a:pt x="364" y="622"/>
                  </a:lnTo>
                  <a:lnTo>
                    <a:pt x="423" y="512"/>
                  </a:lnTo>
                  <a:lnTo>
                    <a:pt x="398" y="486"/>
                  </a:lnTo>
                  <a:lnTo>
                    <a:pt x="400" y="463"/>
                  </a:lnTo>
                  <a:lnTo>
                    <a:pt x="437" y="438"/>
                  </a:lnTo>
                  <a:lnTo>
                    <a:pt x="413" y="428"/>
                  </a:lnTo>
                  <a:lnTo>
                    <a:pt x="416" y="413"/>
                  </a:lnTo>
                  <a:lnTo>
                    <a:pt x="435" y="415"/>
                  </a:lnTo>
                  <a:lnTo>
                    <a:pt x="464" y="435"/>
                  </a:lnTo>
                  <a:lnTo>
                    <a:pt x="497" y="433"/>
                  </a:lnTo>
                  <a:lnTo>
                    <a:pt x="517" y="464"/>
                  </a:lnTo>
                  <a:lnTo>
                    <a:pt x="539" y="468"/>
                  </a:lnTo>
                  <a:lnTo>
                    <a:pt x="530" y="443"/>
                  </a:lnTo>
                  <a:lnTo>
                    <a:pt x="534" y="423"/>
                  </a:lnTo>
                  <a:lnTo>
                    <a:pt x="507" y="374"/>
                  </a:lnTo>
                  <a:lnTo>
                    <a:pt x="521" y="338"/>
                  </a:lnTo>
                  <a:lnTo>
                    <a:pt x="509" y="321"/>
                  </a:lnTo>
                  <a:lnTo>
                    <a:pt x="526" y="264"/>
                  </a:lnTo>
                  <a:lnTo>
                    <a:pt x="451" y="262"/>
                  </a:lnTo>
                  <a:lnTo>
                    <a:pt x="338" y="202"/>
                  </a:lnTo>
                  <a:lnTo>
                    <a:pt x="312" y="153"/>
                  </a:lnTo>
                  <a:lnTo>
                    <a:pt x="285" y="156"/>
                  </a:lnTo>
                  <a:lnTo>
                    <a:pt x="320" y="108"/>
                  </a:lnTo>
                  <a:lnTo>
                    <a:pt x="311" y="69"/>
                  </a:lnTo>
                  <a:lnTo>
                    <a:pt x="339" y="60"/>
                  </a:lnTo>
                  <a:lnTo>
                    <a:pt x="371" y="11"/>
                  </a:lnTo>
                  <a:lnTo>
                    <a:pt x="347" y="0"/>
                  </a:lnTo>
                  <a:lnTo>
                    <a:pt x="328" y="14"/>
                  </a:lnTo>
                  <a:lnTo>
                    <a:pt x="189" y="51"/>
                  </a:lnTo>
                  <a:lnTo>
                    <a:pt x="182" y="76"/>
                  </a:lnTo>
                  <a:lnTo>
                    <a:pt x="146" y="136"/>
                  </a:lnTo>
                  <a:lnTo>
                    <a:pt x="114" y="148"/>
                  </a:lnTo>
                  <a:lnTo>
                    <a:pt x="99" y="181"/>
                  </a:lnTo>
                  <a:lnTo>
                    <a:pt x="108" y="265"/>
                  </a:lnTo>
                  <a:lnTo>
                    <a:pt x="88" y="278"/>
                  </a:lnTo>
                  <a:lnTo>
                    <a:pt x="98" y="317"/>
                  </a:lnTo>
                  <a:lnTo>
                    <a:pt x="98" y="317"/>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96" name="Freeform 72"/>
            <p:cNvSpPr>
              <a:spLocks/>
            </p:cNvSpPr>
            <p:nvPr/>
          </p:nvSpPr>
          <p:spPr bwMode="auto">
            <a:xfrm>
              <a:off x="1055" y="2597"/>
              <a:ext cx="277" cy="330"/>
            </a:xfrm>
            <a:custGeom>
              <a:avLst/>
              <a:gdLst/>
              <a:ahLst/>
              <a:cxnLst>
                <a:cxn ang="0">
                  <a:pos x="98" y="317"/>
                </a:cxn>
                <a:cxn ang="0">
                  <a:pos x="0" y="383"/>
                </a:cxn>
                <a:cxn ang="0">
                  <a:pos x="66" y="415"/>
                </a:cxn>
                <a:cxn ang="0">
                  <a:pos x="63" y="438"/>
                </a:cxn>
                <a:cxn ang="0">
                  <a:pos x="152" y="443"/>
                </a:cxn>
                <a:cxn ang="0">
                  <a:pos x="179" y="448"/>
                </a:cxn>
                <a:cxn ang="0">
                  <a:pos x="222" y="521"/>
                </a:cxn>
                <a:cxn ang="0">
                  <a:pos x="303" y="531"/>
                </a:cxn>
                <a:cxn ang="0">
                  <a:pos x="358" y="555"/>
                </a:cxn>
                <a:cxn ang="0">
                  <a:pos x="348" y="619"/>
                </a:cxn>
                <a:cxn ang="0">
                  <a:pos x="364" y="622"/>
                </a:cxn>
                <a:cxn ang="0">
                  <a:pos x="423" y="512"/>
                </a:cxn>
                <a:cxn ang="0">
                  <a:pos x="398" y="486"/>
                </a:cxn>
                <a:cxn ang="0">
                  <a:pos x="400" y="463"/>
                </a:cxn>
                <a:cxn ang="0">
                  <a:pos x="437" y="438"/>
                </a:cxn>
                <a:cxn ang="0">
                  <a:pos x="413" y="428"/>
                </a:cxn>
                <a:cxn ang="0">
                  <a:pos x="416" y="413"/>
                </a:cxn>
                <a:cxn ang="0">
                  <a:pos x="435" y="415"/>
                </a:cxn>
                <a:cxn ang="0">
                  <a:pos x="464" y="435"/>
                </a:cxn>
                <a:cxn ang="0">
                  <a:pos x="497" y="433"/>
                </a:cxn>
                <a:cxn ang="0">
                  <a:pos x="517" y="464"/>
                </a:cxn>
                <a:cxn ang="0">
                  <a:pos x="539" y="468"/>
                </a:cxn>
                <a:cxn ang="0">
                  <a:pos x="530" y="443"/>
                </a:cxn>
                <a:cxn ang="0">
                  <a:pos x="534" y="423"/>
                </a:cxn>
                <a:cxn ang="0">
                  <a:pos x="507" y="374"/>
                </a:cxn>
                <a:cxn ang="0">
                  <a:pos x="521" y="338"/>
                </a:cxn>
                <a:cxn ang="0">
                  <a:pos x="509" y="321"/>
                </a:cxn>
                <a:cxn ang="0">
                  <a:pos x="526" y="264"/>
                </a:cxn>
                <a:cxn ang="0">
                  <a:pos x="451" y="262"/>
                </a:cxn>
                <a:cxn ang="0">
                  <a:pos x="338" y="202"/>
                </a:cxn>
                <a:cxn ang="0">
                  <a:pos x="312" y="153"/>
                </a:cxn>
                <a:cxn ang="0">
                  <a:pos x="285" y="156"/>
                </a:cxn>
                <a:cxn ang="0">
                  <a:pos x="320" y="108"/>
                </a:cxn>
                <a:cxn ang="0">
                  <a:pos x="311" y="69"/>
                </a:cxn>
                <a:cxn ang="0">
                  <a:pos x="339" y="60"/>
                </a:cxn>
                <a:cxn ang="0">
                  <a:pos x="371" y="11"/>
                </a:cxn>
                <a:cxn ang="0">
                  <a:pos x="347" y="0"/>
                </a:cxn>
                <a:cxn ang="0">
                  <a:pos x="328" y="14"/>
                </a:cxn>
                <a:cxn ang="0">
                  <a:pos x="189" y="51"/>
                </a:cxn>
                <a:cxn ang="0">
                  <a:pos x="182" y="76"/>
                </a:cxn>
                <a:cxn ang="0">
                  <a:pos x="146" y="136"/>
                </a:cxn>
                <a:cxn ang="0">
                  <a:pos x="114" y="148"/>
                </a:cxn>
                <a:cxn ang="0">
                  <a:pos x="99" y="181"/>
                </a:cxn>
                <a:cxn ang="0">
                  <a:pos x="108" y="265"/>
                </a:cxn>
                <a:cxn ang="0">
                  <a:pos x="88" y="278"/>
                </a:cxn>
                <a:cxn ang="0">
                  <a:pos x="98" y="317"/>
                </a:cxn>
                <a:cxn ang="0">
                  <a:pos x="98" y="317"/>
                </a:cxn>
              </a:cxnLst>
              <a:rect l="0" t="0" r="r" b="b"/>
              <a:pathLst>
                <a:path w="539" h="622">
                  <a:moveTo>
                    <a:pt x="98" y="317"/>
                  </a:moveTo>
                  <a:lnTo>
                    <a:pt x="0" y="383"/>
                  </a:lnTo>
                  <a:lnTo>
                    <a:pt x="66" y="415"/>
                  </a:lnTo>
                  <a:lnTo>
                    <a:pt x="63" y="438"/>
                  </a:lnTo>
                  <a:lnTo>
                    <a:pt x="152" y="443"/>
                  </a:lnTo>
                  <a:lnTo>
                    <a:pt x="179" y="448"/>
                  </a:lnTo>
                  <a:lnTo>
                    <a:pt x="222" y="521"/>
                  </a:lnTo>
                  <a:lnTo>
                    <a:pt x="303" y="531"/>
                  </a:lnTo>
                  <a:lnTo>
                    <a:pt x="358" y="555"/>
                  </a:lnTo>
                  <a:lnTo>
                    <a:pt x="348" y="619"/>
                  </a:lnTo>
                  <a:lnTo>
                    <a:pt x="364" y="622"/>
                  </a:lnTo>
                  <a:lnTo>
                    <a:pt x="423" y="512"/>
                  </a:lnTo>
                  <a:lnTo>
                    <a:pt x="398" y="486"/>
                  </a:lnTo>
                  <a:lnTo>
                    <a:pt x="400" y="463"/>
                  </a:lnTo>
                  <a:lnTo>
                    <a:pt x="437" y="438"/>
                  </a:lnTo>
                  <a:lnTo>
                    <a:pt x="413" y="428"/>
                  </a:lnTo>
                  <a:lnTo>
                    <a:pt x="416" y="413"/>
                  </a:lnTo>
                  <a:lnTo>
                    <a:pt x="435" y="415"/>
                  </a:lnTo>
                  <a:lnTo>
                    <a:pt x="464" y="435"/>
                  </a:lnTo>
                  <a:lnTo>
                    <a:pt x="497" y="433"/>
                  </a:lnTo>
                  <a:lnTo>
                    <a:pt x="517" y="464"/>
                  </a:lnTo>
                  <a:lnTo>
                    <a:pt x="539" y="468"/>
                  </a:lnTo>
                  <a:lnTo>
                    <a:pt x="530" y="443"/>
                  </a:lnTo>
                  <a:lnTo>
                    <a:pt x="534" y="423"/>
                  </a:lnTo>
                  <a:lnTo>
                    <a:pt x="507" y="374"/>
                  </a:lnTo>
                  <a:lnTo>
                    <a:pt x="521" y="338"/>
                  </a:lnTo>
                  <a:lnTo>
                    <a:pt x="509" y="321"/>
                  </a:lnTo>
                  <a:lnTo>
                    <a:pt x="526" y="264"/>
                  </a:lnTo>
                  <a:lnTo>
                    <a:pt x="451" y="262"/>
                  </a:lnTo>
                  <a:lnTo>
                    <a:pt x="338" y="202"/>
                  </a:lnTo>
                  <a:lnTo>
                    <a:pt x="312" y="153"/>
                  </a:lnTo>
                  <a:lnTo>
                    <a:pt x="285" y="156"/>
                  </a:lnTo>
                  <a:lnTo>
                    <a:pt x="320" y="108"/>
                  </a:lnTo>
                  <a:lnTo>
                    <a:pt x="311" y="69"/>
                  </a:lnTo>
                  <a:lnTo>
                    <a:pt x="339" y="60"/>
                  </a:lnTo>
                  <a:lnTo>
                    <a:pt x="371" y="11"/>
                  </a:lnTo>
                  <a:lnTo>
                    <a:pt x="347" y="0"/>
                  </a:lnTo>
                  <a:lnTo>
                    <a:pt x="328" y="14"/>
                  </a:lnTo>
                  <a:lnTo>
                    <a:pt x="189" y="51"/>
                  </a:lnTo>
                  <a:lnTo>
                    <a:pt x="182" y="76"/>
                  </a:lnTo>
                  <a:lnTo>
                    <a:pt x="146" y="136"/>
                  </a:lnTo>
                  <a:lnTo>
                    <a:pt x="114" y="148"/>
                  </a:lnTo>
                  <a:lnTo>
                    <a:pt x="99" y="181"/>
                  </a:lnTo>
                  <a:lnTo>
                    <a:pt x="108" y="265"/>
                  </a:lnTo>
                  <a:lnTo>
                    <a:pt x="88" y="278"/>
                  </a:lnTo>
                  <a:lnTo>
                    <a:pt x="98" y="317"/>
                  </a:lnTo>
                  <a:lnTo>
                    <a:pt x="98" y="31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97" name="Freeform 73"/>
            <p:cNvSpPr>
              <a:spLocks/>
            </p:cNvSpPr>
            <p:nvPr/>
          </p:nvSpPr>
          <p:spPr bwMode="auto">
            <a:xfrm>
              <a:off x="1016" y="2801"/>
              <a:ext cx="117" cy="121"/>
            </a:xfrm>
            <a:custGeom>
              <a:avLst/>
              <a:gdLst/>
              <a:ahLst/>
              <a:cxnLst>
                <a:cxn ang="0">
                  <a:pos x="77" y="0"/>
                </a:cxn>
                <a:cxn ang="0">
                  <a:pos x="39" y="26"/>
                </a:cxn>
                <a:cxn ang="0">
                  <a:pos x="0" y="111"/>
                </a:cxn>
                <a:cxn ang="0">
                  <a:pos x="2" y="148"/>
                </a:cxn>
                <a:cxn ang="0">
                  <a:pos x="17" y="151"/>
                </a:cxn>
                <a:cxn ang="0">
                  <a:pos x="40" y="122"/>
                </a:cxn>
                <a:cxn ang="0">
                  <a:pos x="46" y="134"/>
                </a:cxn>
                <a:cxn ang="0">
                  <a:pos x="27" y="188"/>
                </a:cxn>
                <a:cxn ang="0">
                  <a:pos x="62" y="231"/>
                </a:cxn>
                <a:cxn ang="0">
                  <a:pos x="137" y="182"/>
                </a:cxn>
                <a:cxn ang="0">
                  <a:pos x="143" y="153"/>
                </a:cxn>
                <a:cxn ang="0">
                  <a:pos x="194" y="138"/>
                </a:cxn>
                <a:cxn ang="0">
                  <a:pos x="226" y="60"/>
                </a:cxn>
                <a:cxn ang="0">
                  <a:pos x="136" y="55"/>
                </a:cxn>
                <a:cxn ang="0">
                  <a:pos x="139" y="32"/>
                </a:cxn>
                <a:cxn ang="0">
                  <a:pos x="77" y="0"/>
                </a:cxn>
                <a:cxn ang="0">
                  <a:pos x="77" y="0"/>
                </a:cxn>
              </a:cxnLst>
              <a:rect l="0" t="0" r="r" b="b"/>
              <a:pathLst>
                <a:path w="226" h="231">
                  <a:moveTo>
                    <a:pt x="77" y="0"/>
                  </a:moveTo>
                  <a:lnTo>
                    <a:pt x="39" y="26"/>
                  </a:lnTo>
                  <a:lnTo>
                    <a:pt x="0" y="111"/>
                  </a:lnTo>
                  <a:lnTo>
                    <a:pt x="2" y="148"/>
                  </a:lnTo>
                  <a:lnTo>
                    <a:pt x="17" y="151"/>
                  </a:lnTo>
                  <a:lnTo>
                    <a:pt x="40" y="122"/>
                  </a:lnTo>
                  <a:lnTo>
                    <a:pt x="46" y="134"/>
                  </a:lnTo>
                  <a:lnTo>
                    <a:pt x="27" y="188"/>
                  </a:lnTo>
                  <a:lnTo>
                    <a:pt x="62" y="231"/>
                  </a:lnTo>
                  <a:lnTo>
                    <a:pt x="137" y="182"/>
                  </a:lnTo>
                  <a:lnTo>
                    <a:pt x="143" y="153"/>
                  </a:lnTo>
                  <a:lnTo>
                    <a:pt x="194" y="138"/>
                  </a:lnTo>
                  <a:lnTo>
                    <a:pt x="226" y="60"/>
                  </a:lnTo>
                  <a:lnTo>
                    <a:pt x="136" y="55"/>
                  </a:lnTo>
                  <a:lnTo>
                    <a:pt x="139" y="32"/>
                  </a:lnTo>
                  <a:lnTo>
                    <a:pt x="77" y="0"/>
                  </a:lnTo>
                  <a:lnTo>
                    <a:pt x="77"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298" name="Freeform 74"/>
            <p:cNvSpPr>
              <a:spLocks/>
            </p:cNvSpPr>
            <p:nvPr/>
          </p:nvSpPr>
          <p:spPr bwMode="auto">
            <a:xfrm>
              <a:off x="1016" y="2801"/>
              <a:ext cx="117" cy="121"/>
            </a:xfrm>
            <a:custGeom>
              <a:avLst/>
              <a:gdLst/>
              <a:ahLst/>
              <a:cxnLst>
                <a:cxn ang="0">
                  <a:pos x="77" y="0"/>
                </a:cxn>
                <a:cxn ang="0">
                  <a:pos x="39" y="26"/>
                </a:cxn>
                <a:cxn ang="0">
                  <a:pos x="0" y="111"/>
                </a:cxn>
                <a:cxn ang="0">
                  <a:pos x="2" y="148"/>
                </a:cxn>
                <a:cxn ang="0">
                  <a:pos x="17" y="151"/>
                </a:cxn>
                <a:cxn ang="0">
                  <a:pos x="40" y="122"/>
                </a:cxn>
                <a:cxn ang="0">
                  <a:pos x="46" y="134"/>
                </a:cxn>
                <a:cxn ang="0">
                  <a:pos x="27" y="188"/>
                </a:cxn>
                <a:cxn ang="0">
                  <a:pos x="62" y="231"/>
                </a:cxn>
                <a:cxn ang="0">
                  <a:pos x="137" y="182"/>
                </a:cxn>
                <a:cxn ang="0">
                  <a:pos x="143" y="153"/>
                </a:cxn>
                <a:cxn ang="0">
                  <a:pos x="194" y="138"/>
                </a:cxn>
                <a:cxn ang="0">
                  <a:pos x="226" y="60"/>
                </a:cxn>
                <a:cxn ang="0">
                  <a:pos x="136" y="55"/>
                </a:cxn>
                <a:cxn ang="0">
                  <a:pos x="139" y="32"/>
                </a:cxn>
                <a:cxn ang="0">
                  <a:pos x="77" y="0"/>
                </a:cxn>
                <a:cxn ang="0">
                  <a:pos x="77" y="0"/>
                </a:cxn>
              </a:cxnLst>
              <a:rect l="0" t="0" r="r" b="b"/>
              <a:pathLst>
                <a:path w="226" h="231">
                  <a:moveTo>
                    <a:pt x="77" y="0"/>
                  </a:moveTo>
                  <a:lnTo>
                    <a:pt x="39" y="26"/>
                  </a:lnTo>
                  <a:lnTo>
                    <a:pt x="0" y="111"/>
                  </a:lnTo>
                  <a:lnTo>
                    <a:pt x="2" y="148"/>
                  </a:lnTo>
                  <a:lnTo>
                    <a:pt x="17" y="151"/>
                  </a:lnTo>
                  <a:lnTo>
                    <a:pt x="40" y="122"/>
                  </a:lnTo>
                  <a:lnTo>
                    <a:pt x="46" y="134"/>
                  </a:lnTo>
                  <a:lnTo>
                    <a:pt x="27" y="188"/>
                  </a:lnTo>
                  <a:lnTo>
                    <a:pt x="62" y="231"/>
                  </a:lnTo>
                  <a:lnTo>
                    <a:pt x="137" y="182"/>
                  </a:lnTo>
                  <a:lnTo>
                    <a:pt x="143" y="153"/>
                  </a:lnTo>
                  <a:lnTo>
                    <a:pt x="194" y="138"/>
                  </a:lnTo>
                  <a:lnTo>
                    <a:pt x="226" y="60"/>
                  </a:lnTo>
                  <a:lnTo>
                    <a:pt x="136" y="55"/>
                  </a:lnTo>
                  <a:lnTo>
                    <a:pt x="139" y="32"/>
                  </a:lnTo>
                  <a:lnTo>
                    <a:pt x="77" y="0"/>
                  </a:lnTo>
                  <a:lnTo>
                    <a:pt x="77"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299" name="Freeform 75"/>
            <p:cNvSpPr>
              <a:spLocks/>
            </p:cNvSpPr>
            <p:nvPr/>
          </p:nvSpPr>
          <p:spPr bwMode="auto">
            <a:xfrm>
              <a:off x="1202" y="2614"/>
              <a:ext cx="311" cy="237"/>
            </a:xfrm>
            <a:custGeom>
              <a:avLst/>
              <a:gdLst/>
              <a:ahLst/>
              <a:cxnLst>
                <a:cxn ang="0">
                  <a:pos x="48" y="29"/>
                </a:cxn>
                <a:cxn ang="0">
                  <a:pos x="59" y="73"/>
                </a:cxn>
                <a:cxn ang="0">
                  <a:pos x="86" y="99"/>
                </a:cxn>
                <a:cxn ang="0">
                  <a:pos x="92" y="78"/>
                </a:cxn>
                <a:cxn ang="0">
                  <a:pos x="82" y="46"/>
                </a:cxn>
                <a:cxn ang="0">
                  <a:pos x="110" y="35"/>
                </a:cxn>
                <a:cxn ang="0">
                  <a:pos x="123" y="0"/>
                </a:cxn>
                <a:cxn ang="0">
                  <a:pos x="200" y="27"/>
                </a:cxn>
                <a:cxn ang="0">
                  <a:pos x="222" y="60"/>
                </a:cxn>
                <a:cxn ang="0">
                  <a:pos x="468" y="78"/>
                </a:cxn>
                <a:cxn ang="0">
                  <a:pos x="469" y="95"/>
                </a:cxn>
                <a:cxn ang="0">
                  <a:pos x="535" y="131"/>
                </a:cxn>
                <a:cxn ang="0">
                  <a:pos x="529" y="161"/>
                </a:cxn>
                <a:cxn ang="0">
                  <a:pos x="612" y="205"/>
                </a:cxn>
                <a:cxn ang="0">
                  <a:pos x="545" y="218"/>
                </a:cxn>
                <a:cxn ang="0">
                  <a:pos x="564" y="244"/>
                </a:cxn>
                <a:cxn ang="0">
                  <a:pos x="545" y="262"/>
                </a:cxn>
                <a:cxn ang="0">
                  <a:pos x="529" y="261"/>
                </a:cxn>
                <a:cxn ang="0">
                  <a:pos x="535" y="313"/>
                </a:cxn>
                <a:cxn ang="0">
                  <a:pos x="512" y="355"/>
                </a:cxn>
                <a:cxn ang="0">
                  <a:pos x="456" y="347"/>
                </a:cxn>
                <a:cxn ang="0">
                  <a:pos x="436" y="358"/>
                </a:cxn>
                <a:cxn ang="0">
                  <a:pos x="357" y="316"/>
                </a:cxn>
                <a:cxn ang="0">
                  <a:pos x="340" y="329"/>
                </a:cxn>
                <a:cxn ang="0">
                  <a:pos x="396" y="397"/>
                </a:cxn>
                <a:cxn ang="0">
                  <a:pos x="320" y="447"/>
                </a:cxn>
                <a:cxn ang="0">
                  <a:pos x="252" y="437"/>
                </a:cxn>
                <a:cxn ang="0">
                  <a:pos x="244" y="413"/>
                </a:cxn>
                <a:cxn ang="0">
                  <a:pos x="249" y="392"/>
                </a:cxn>
                <a:cxn ang="0">
                  <a:pos x="222" y="344"/>
                </a:cxn>
                <a:cxn ang="0">
                  <a:pos x="232" y="307"/>
                </a:cxn>
                <a:cxn ang="0">
                  <a:pos x="222" y="290"/>
                </a:cxn>
                <a:cxn ang="0">
                  <a:pos x="239" y="233"/>
                </a:cxn>
                <a:cxn ang="0">
                  <a:pos x="156" y="229"/>
                </a:cxn>
                <a:cxn ang="0">
                  <a:pos x="42" y="169"/>
                </a:cxn>
                <a:cxn ang="0">
                  <a:pos x="25" y="122"/>
                </a:cxn>
                <a:cxn ang="0">
                  <a:pos x="0" y="126"/>
                </a:cxn>
                <a:cxn ang="0">
                  <a:pos x="33" y="77"/>
                </a:cxn>
                <a:cxn ang="0">
                  <a:pos x="24" y="38"/>
                </a:cxn>
                <a:cxn ang="0">
                  <a:pos x="48" y="29"/>
                </a:cxn>
                <a:cxn ang="0">
                  <a:pos x="48" y="29"/>
                </a:cxn>
              </a:cxnLst>
              <a:rect l="0" t="0" r="r" b="b"/>
              <a:pathLst>
                <a:path w="612" h="447">
                  <a:moveTo>
                    <a:pt x="48" y="29"/>
                  </a:moveTo>
                  <a:lnTo>
                    <a:pt x="59" y="73"/>
                  </a:lnTo>
                  <a:lnTo>
                    <a:pt x="86" y="99"/>
                  </a:lnTo>
                  <a:lnTo>
                    <a:pt x="92" y="78"/>
                  </a:lnTo>
                  <a:lnTo>
                    <a:pt x="82" y="46"/>
                  </a:lnTo>
                  <a:lnTo>
                    <a:pt x="110" y="35"/>
                  </a:lnTo>
                  <a:lnTo>
                    <a:pt x="123" y="0"/>
                  </a:lnTo>
                  <a:lnTo>
                    <a:pt x="200" y="27"/>
                  </a:lnTo>
                  <a:lnTo>
                    <a:pt x="222" y="60"/>
                  </a:lnTo>
                  <a:lnTo>
                    <a:pt x="468" y="78"/>
                  </a:lnTo>
                  <a:lnTo>
                    <a:pt x="469" y="95"/>
                  </a:lnTo>
                  <a:lnTo>
                    <a:pt x="535" y="131"/>
                  </a:lnTo>
                  <a:lnTo>
                    <a:pt x="529" y="161"/>
                  </a:lnTo>
                  <a:lnTo>
                    <a:pt x="612" y="205"/>
                  </a:lnTo>
                  <a:lnTo>
                    <a:pt x="545" y="218"/>
                  </a:lnTo>
                  <a:lnTo>
                    <a:pt x="564" y="244"/>
                  </a:lnTo>
                  <a:lnTo>
                    <a:pt x="545" y="262"/>
                  </a:lnTo>
                  <a:lnTo>
                    <a:pt x="529" y="261"/>
                  </a:lnTo>
                  <a:lnTo>
                    <a:pt x="535" y="313"/>
                  </a:lnTo>
                  <a:lnTo>
                    <a:pt x="512" y="355"/>
                  </a:lnTo>
                  <a:lnTo>
                    <a:pt x="456" y="347"/>
                  </a:lnTo>
                  <a:lnTo>
                    <a:pt x="436" y="358"/>
                  </a:lnTo>
                  <a:lnTo>
                    <a:pt x="357" y="316"/>
                  </a:lnTo>
                  <a:lnTo>
                    <a:pt x="340" y="329"/>
                  </a:lnTo>
                  <a:lnTo>
                    <a:pt x="396" y="397"/>
                  </a:lnTo>
                  <a:lnTo>
                    <a:pt x="320" y="447"/>
                  </a:lnTo>
                  <a:lnTo>
                    <a:pt x="252" y="437"/>
                  </a:lnTo>
                  <a:lnTo>
                    <a:pt x="244" y="413"/>
                  </a:lnTo>
                  <a:lnTo>
                    <a:pt x="249" y="392"/>
                  </a:lnTo>
                  <a:lnTo>
                    <a:pt x="222" y="344"/>
                  </a:lnTo>
                  <a:lnTo>
                    <a:pt x="232" y="307"/>
                  </a:lnTo>
                  <a:lnTo>
                    <a:pt x="222" y="290"/>
                  </a:lnTo>
                  <a:lnTo>
                    <a:pt x="239" y="233"/>
                  </a:lnTo>
                  <a:lnTo>
                    <a:pt x="156" y="229"/>
                  </a:lnTo>
                  <a:lnTo>
                    <a:pt x="42" y="169"/>
                  </a:lnTo>
                  <a:lnTo>
                    <a:pt x="25" y="122"/>
                  </a:lnTo>
                  <a:lnTo>
                    <a:pt x="0" y="126"/>
                  </a:lnTo>
                  <a:lnTo>
                    <a:pt x="33" y="77"/>
                  </a:lnTo>
                  <a:lnTo>
                    <a:pt x="24" y="38"/>
                  </a:lnTo>
                  <a:lnTo>
                    <a:pt x="48" y="29"/>
                  </a:lnTo>
                  <a:lnTo>
                    <a:pt x="48" y="29"/>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00" name="Freeform 76"/>
            <p:cNvSpPr>
              <a:spLocks/>
            </p:cNvSpPr>
            <p:nvPr/>
          </p:nvSpPr>
          <p:spPr bwMode="auto">
            <a:xfrm>
              <a:off x="1202" y="2614"/>
              <a:ext cx="311" cy="237"/>
            </a:xfrm>
            <a:custGeom>
              <a:avLst/>
              <a:gdLst/>
              <a:ahLst/>
              <a:cxnLst>
                <a:cxn ang="0">
                  <a:pos x="48" y="29"/>
                </a:cxn>
                <a:cxn ang="0">
                  <a:pos x="59" y="73"/>
                </a:cxn>
                <a:cxn ang="0">
                  <a:pos x="86" y="99"/>
                </a:cxn>
                <a:cxn ang="0">
                  <a:pos x="92" y="78"/>
                </a:cxn>
                <a:cxn ang="0">
                  <a:pos x="82" y="46"/>
                </a:cxn>
                <a:cxn ang="0">
                  <a:pos x="110" y="35"/>
                </a:cxn>
                <a:cxn ang="0">
                  <a:pos x="123" y="0"/>
                </a:cxn>
                <a:cxn ang="0">
                  <a:pos x="200" y="27"/>
                </a:cxn>
                <a:cxn ang="0">
                  <a:pos x="222" y="60"/>
                </a:cxn>
                <a:cxn ang="0">
                  <a:pos x="468" y="78"/>
                </a:cxn>
                <a:cxn ang="0">
                  <a:pos x="469" y="95"/>
                </a:cxn>
                <a:cxn ang="0">
                  <a:pos x="535" y="131"/>
                </a:cxn>
                <a:cxn ang="0">
                  <a:pos x="529" y="161"/>
                </a:cxn>
                <a:cxn ang="0">
                  <a:pos x="612" y="205"/>
                </a:cxn>
                <a:cxn ang="0">
                  <a:pos x="545" y="218"/>
                </a:cxn>
                <a:cxn ang="0">
                  <a:pos x="564" y="244"/>
                </a:cxn>
                <a:cxn ang="0">
                  <a:pos x="545" y="262"/>
                </a:cxn>
                <a:cxn ang="0">
                  <a:pos x="529" y="261"/>
                </a:cxn>
                <a:cxn ang="0">
                  <a:pos x="535" y="313"/>
                </a:cxn>
                <a:cxn ang="0">
                  <a:pos x="512" y="355"/>
                </a:cxn>
                <a:cxn ang="0">
                  <a:pos x="456" y="347"/>
                </a:cxn>
                <a:cxn ang="0">
                  <a:pos x="436" y="358"/>
                </a:cxn>
                <a:cxn ang="0">
                  <a:pos x="357" y="316"/>
                </a:cxn>
                <a:cxn ang="0">
                  <a:pos x="340" y="329"/>
                </a:cxn>
                <a:cxn ang="0">
                  <a:pos x="396" y="397"/>
                </a:cxn>
                <a:cxn ang="0">
                  <a:pos x="320" y="447"/>
                </a:cxn>
                <a:cxn ang="0">
                  <a:pos x="252" y="437"/>
                </a:cxn>
                <a:cxn ang="0">
                  <a:pos x="244" y="413"/>
                </a:cxn>
                <a:cxn ang="0">
                  <a:pos x="249" y="392"/>
                </a:cxn>
                <a:cxn ang="0">
                  <a:pos x="222" y="344"/>
                </a:cxn>
                <a:cxn ang="0">
                  <a:pos x="232" y="307"/>
                </a:cxn>
                <a:cxn ang="0">
                  <a:pos x="222" y="290"/>
                </a:cxn>
                <a:cxn ang="0">
                  <a:pos x="239" y="233"/>
                </a:cxn>
                <a:cxn ang="0">
                  <a:pos x="156" y="229"/>
                </a:cxn>
                <a:cxn ang="0">
                  <a:pos x="42" y="169"/>
                </a:cxn>
                <a:cxn ang="0">
                  <a:pos x="25" y="122"/>
                </a:cxn>
                <a:cxn ang="0">
                  <a:pos x="0" y="126"/>
                </a:cxn>
                <a:cxn ang="0">
                  <a:pos x="33" y="77"/>
                </a:cxn>
                <a:cxn ang="0">
                  <a:pos x="24" y="38"/>
                </a:cxn>
                <a:cxn ang="0">
                  <a:pos x="48" y="29"/>
                </a:cxn>
                <a:cxn ang="0">
                  <a:pos x="48" y="29"/>
                </a:cxn>
              </a:cxnLst>
              <a:rect l="0" t="0" r="r" b="b"/>
              <a:pathLst>
                <a:path w="612" h="447">
                  <a:moveTo>
                    <a:pt x="48" y="29"/>
                  </a:moveTo>
                  <a:lnTo>
                    <a:pt x="59" y="73"/>
                  </a:lnTo>
                  <a:lnTo>
                    <a:pt x="86" y="99"/>
                  </a:lnTo>
                  <a:lnTo>
                    <a:pt x="92" y="78"/>
                  </a:lnTo>
                  <a:lnTo>
                    <a:pt x="82" y="46"/>
                  </a:lnTo>
                  <a:lnTo>
                    <a:pt x="110" y="35"/>
                  </a:lnTo>
                  <a:lnTo>
                    <a:pt x="123" y="0"/>
                  </a:lnTo>
                  <a:lnTo>
                    <a:pt x="200" y="27"/>
                  </a:lnTo>
                  <a:lnTo>
                    <a:pt x="222" y="60"/>
                  </a:lnTo>
                  <a:lnTo>
                    <a:pt x="468" y="78"/>
                  </a:lnTo>
                  <a:lnTo>
                    <a:pt x="469" y="95"/>
                  </a:lnTo>
                  <a:lnTo>
                    <a:pt x="535" y="131"/>
                  </a:lnTo>
                  <a:lnTo>
                    <a:pt x="529" y="161"/>
                  </a:lnTo>
                  <a:lnTo>
                    <a:pt x="612" y="205"/>
                  </a:lnTo>
                  <a:lnTo>
                    <a:pt x="545" y="218"/>
                  </a:lnTo>
                  <a:lnTo>
                    <a:pt x="564" y="244"/>
                  </a:lnTo>
                  <a:lnTo>
                    <a:pt x="545" y="262"/>
                  </a:lnTo>
                  <a:lnTo>
                    <a:pt x="529" y="261"/>
                  </a:lnTo>
                  <a:lnTo>
                    <a:pt x="535" y="313"/>
                  </a:lnTo>
                  <a:lnTo>
                    <a:pt x="512" y="355"/>
                  </a:lnTo>
                  <a:lnTo>
                    <a:pt x="456" y="347"/>
                  </a:lnTo>
                  <a:lnTo>
                    <a:pt x="436" y="358"/>
                  </a:lnTo>
                  <a:lnTo>
                    <a:pt x="357" y="316"/>
                  </a:lnTo>
                  <a:lnTo>
                    <a:pt x="340" y="329"/>
                  </a:lnTo>
                  <a:lnTo>
                    <a:pt x="396" y="397"/>
                  </a:lnTo>
                  <a:lnTo>
                    <a:pt x="320" y="447"/>
                  </a:lnTo>
                  <a:lnTo>
                    <a:pt x="252" y="437"/>
                  </a:lnTo>
                  <a:lnTo>
                    <a:pt x="244" y="413"/>
                  </a:lnTo>
                  <a:lnTo>
                    <a:pt x="249" y="392"/>
                  </a:lnTo>
                  <a:lnTo>
                    <a:pt x="222" y="344"/>
                  </a:lnTo>
                  <a:lnTo>
                    <a:pt x="232" y="307"/>
                  </a:lnTo>
                  <a:lnTo>
                    <a:pt x="222" y="290"/>
                  </a:lnTo>
                  <a:lnTo>
                    <a:pt x="239" y="233"/>
                  </a:lnTo>
                  <a:lnTo>
                    <a:pt x="156" y="229"/>
                  </a:lnTo>
                  <a:lnTo>
                    <a:pt x="42" y="169"/>
                  </a:lnTo>
                  <a:lnTo>
                    <a:pt x="25" y="122"/>
                  </a:lnTo>
                  <a:lnTo>
                    <a:pt x="0" y="126"/>
                  </a:lnTo>
                  <a:lnTo>
                    <a:pt x="33" y="77"/>
                  </a:lnTo>
                  <a:lnTo>
                    <a:pt x="24" y="38"/>
                  </a:lnTo>
                  <a:lnTo>
                    <a:pt x="48" y="29"/>
                  </a:lnTo>
                  <a:lnTo>
                    <a:pt x="48" y="29"/>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01" name="Freeform 77"/>
            <p:cNvSpPr>
              <a:spLocks/>
            </p:cNvSpPr>
            <p:nvPr/>
          </p:nvSpPr>
          <p:spPr bwMode="auto">
            <a:xfrm>
              <a:off x="1002" y="2832"/>
              <a:ext cx="267" cy="378"/>
            </a:xfrm>
            <a:custGeom>
              <a:avLst/>
              <a:gdLst/>
              <a:ahLst/>
              <a:cxnLst>
                <a:cxn ang="0">
                  <a:pos x="54" y="128"/>
                </a:cxn>
                <a:cxn ang="0">
                  <a:pos x="0" y="162"/>
                </a:cxn>
                <a:cxn ang="0">
                  <a:pos x="4" y="227"/>
                </a:cxn>
                <a:cxn ang="0">
                  <a:pos x="56" y="264"/>
                </a:cxn>
                <a:cxn ang="0">
                  <a:pos x="66" y="307"/>
                </a:cxn>
                <a:cxn ang="0">
                  <a:pos x="97" y="321"/>
                </a:cxn>
                <a:cxn ang="0">
                  <a:pos x="105" y="406"/>
                </a:cxn>
                <a:cxn ang="0">
                  <a:pos x="176" y="478"/>
                </a:cxn>
                <a:cxn ang="0">
                  <a:pos x="177" y="532"/>
                </a:cxn>
                <a:cxn ang="0">
                  <a:pos x="261" y="625"/>
                </a:cxn>
                <a:cxn ang="0">
                  <a:pos x="378" y="660"/>
                </a:cxn>
                <a:cxn ang="0">
                  <a:pos x="406" y="716"/>
                </a:cxn>
                <a:cxn ang="0">
                  <a:pos x="479" y="653"/>
                </a:cxn>
                <a:cxn ang="0">
                  <a:pos x="482" y="606"/>
                </a:cxn>
                <a:cxn ang="0">
                  <a:pos x="516" y="544"/>
                </a:cxn>
                <a:cxn ang="0">
                  <a:pos x="472" y="457"/>
                </a:cxn>
                <a:cxn ang="0">
                  <a:pos x="434" y="437"/>
                </a:cxn>
                <a:cxn ang="0">
                  <a:pos x="441" y="400"/>
                </a:cxn>
                <a:cxn ang="0">
                  <a:pos x="419" y="382"/>
                </a:cxn>
                <a:cxn ang="0">
                  <a:pos x="374" y="398"/>
                </a:cxn>
                <a:cxn ang="0">
                  <a:pos x="345" y="364"/>
                </a:cxn>
                <a:cxn ang="0">
                  <a:pos x="308" y="389"/>
                </a:cxn>
                <a:cxn ang="0">
                  <a:pos x="294" y="327"/>
                </a:cxn>
                <a:cxn ang="0">
                  <a:pos x="330" y="272"/>
                </a:cxn>
                <a:cxn ang="0">
                  <a:pos x="334" y="243"/>
                </a:cxn>
                <a:cxn ang="0">
                  <a:pos x="464" y="179"/>
                </a:cxn>
                <a:cxn ang="0">
                  <a:pos x="448" y="176"/>
                </a:cxn>
                <a:cxn ang="0">
                  <a:pos x="458" y="112"/>
                </a:cxn>
                <a:cxn ang="0">
                  <a:pos x="405" y="88"/>
                </a:cxn>
                <a:cxn ang="0">
                  <a:pos x="322" y="78"/>
                </a:cxn>
                <a:cxn ang="0">
                  <a:pos x="278" y="4"/>
                </a:cxn>
                <a:cxn ang="0">
                  <a:pos x="252" y="0"/>
                </a:cxn>
                <a:cxn ang="0">
                  <a:pos x="221" y="78"/>
                </a:cxn>
                <a:cxn ang="0">
                  <a:pos x="169" y="93"/>
                </a:cxn>
                <a:cxn ang="0">
                  <a:pos x="164" y="127"/>
                </a:cxn>
                <a:cxn ang="0">
                  <a:pos x="88" y="172"/>
                </a:cxn>
                <a:cxn ang="0">
                  <a:pos x="54" y="128"/>
                </a:cxn>
                <a:cxn ang="0">
                  <a:pos x="54" y="128"/>
                </a:cxn>
              </a:cxnLst>
              <a:rect l="0" t="0" r="r" b="b"/>
              <a:pathLst>
                <a:path w="516" h="716">
                  <a:moveTo>
                    <a:pt x="54" y="128"/>
                  </a:moveTo>
                  <a:lnTo>
                    <a:pt x="0" y="162"/>
                  </a:lnTo>
                  <a:lnTo>
                    <a:pt x="4" y="227"/>
                  </a:lnTo>
                  <a:lnTo>
                    <a:pt x="56" y="264"/>
                  </a:lnTo>
                  <a:lnTo>
                    <a:pt x="66" y="307"/>
                  </a:lnTo>
                  <a:lnTo>
                    <a:pt x="97" y="321"/>
                  </a:lnTo>
                  <a:lnTo>
                    <a:pt x="105" y="406"/>
                  </a:lnTo>
                  <a:lnTo>
                    <a:pt x="176" y="478"/>
                  </a:lnTo>
                  <a:lnTo>
                    <a:pt x="177" y="532"/>
                  </a:lnTo>
                  <a:lnTo>
                    <a:pt x="261" y="625"/>
                  </a:lnTo>
                  <a:lnTo>
                    <a:pt x="378" y="660"/>
                  </a:lnTo>
                  <a:lnTo>
                    <a:pt x="406" y="716"/>
                  </a:lnTo>
                  <a:lnTo>
                    <a:pt x="479" y="653"/>
                  </a:lnTo>
                  <a:lnTo>
                    <a:pt x="482" y="606"/>
                  </a:lnTo>
                  <a:lnTo>
                    <a:pt x="516" y="544"/>
                  </a:lnTo>
                  <a:lnTo>
                    <a:pt x="472" y="457"/>
                  </a:lnTo>
                  <a:lnTo>
                    <a:pt x="434" y="437"/>
                  </a:lnTo>
                  <a:lnTo>
                    <a:pt x="441" y="400"/>
                  </a:lnTo>
                  <a:lnTo>
                    <a:pt x="419" y="382"/>
                  </a:lnTo>
                  <a:lnTo>
                    <a:pt x="374" y="398"/>
                  </a:lnTo>
                  <a:lnTo>
                    <a:pt x="345" y="364"/>
                  </a:lnTo>
                  <a:lnTo>
                    <a:pt x="308" y="389"/>
                  </a:lnTo>
                  <a:lnTo>
                    <a:pt x="294" y="327"/>
                  </a:lnTo>
                  <a:lnTo>
                    <a:pt x="330" y="272"/>
                  </a:lnTo>
                  <a:lnTo>
                    <a:pt x="334" y="243"/>
                  </a:lnTo>
                  <a:lnTo>
                    <a:pt x="464" y="179"/>
                  </a:lnTo>
                  <a:lnTo>
                    <a:pt x="448" y="176"/>
                  </a:lnTo>
                  <a:lnTo>
                    <a:pt x="458" y="112"/>
                  </a:lnTo>
                  <a:lnTo>
                    <a:pt x="405" y="88"/>
                  </a:lnTo>
                  <a:lnTo>
                    <a:pt x="322" y="78"/>
                  </a:lnTo>
                  <a:lnTo>
                    <a:pt x="278" y="4"/>
                  </a:lnTo>
                  <a:lnTo>
                    <a:pt x="252" y="0"/>
                  </a:lnTo>
                  <a:lnTo>
                    <a:pt x="221" y="78"/>
                  </a:lnTo>
                  <a:lnTo>
                    <a:pt x="169" y="93"/>
                  </a:lnTo>
                  <a:lnTo>
                    <a:pt x="164" y="127"/>
                  </a:lnTo>
                  <a:lnTo>
                    <a:pt x="88" y="172"/>
                  </a:lnTo>
                  <a:lnTo>
                    <a:pt x="54" y="128"/>
                  </a:lnTo>
                  <a:lnTo>
                    <a:pt x="54" y="128"/>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02" name="Freeform 78"/>
            <p:cNvSpPr>
              <a:spLocks/>
            </p:cNvSpPr>
            <p:nvPr/>
          </p:nvSpPr>
          <p:spPr bwMode="auto">
            <a:xfrm>
              <a:off x="1002" y="2832"/>
              <a:ext cx="267" cy="378"/>
            </a:xfrm>
            <a:custGeom>
              <a:avLst/>
              <a:gdLst/>
              <a:ahLst/>
              <a:cxnLst>
                <a:cxn ang="0">
                  <a:pos x="54" y="128"/>
                </a:cxn>
                <a:cxn ang="0">
                  <a:pos x="0" y="162"/>
                </a:cxn>
                <a:cxn ang="0">
                  <a:pos x="4" y="227"/>
                </a:cxn>
                <a:cxn ang="0">
                  <a:pos x="56" y="264"/>
                </a:cxn>
                <a:cxn ang="0">
                  <a:pos x="66" y="307"/>
                </a:cxn>
                <a:cxn ang="0">
                  <a:pos x="97" y="321"/>
                </a:cxn>
                <a:cxn ang="0">
                  <a:pos x="105" y="406"/>
                </a:cxn>
                <a:cxn ang="0">
                  <a:pos x="176" y="478"/>
                </a:cxn>
                <a:cxn ang="0">
                  <a:pos x="177" y="532"/>
                </a:cxn>
                <a:cxn ang="0">
                  <a:pos x="261" y="625"/>
                </a:cxn>
                <a:cxn ang="0">
                  <a:pos x="378" y="660"/>
                </a:cxn>
                <a:cxn ang="0">
                  <a:pos x="406" y="716"/>
                </a:cxn>
                <a:cxn ang="0">
                  <a:pos x="479" y="653"/>
                </a:cxn>
                <a:cxn ang="0">
                  <a:pos x="482" y="606"/>
                </a:cxn>
                <a:cxn ang="0">
                  <a:pos x="516" y="544"/>
                </a:cxn>
                <a:cxn ang="0">
                  <a:pos x="472" y="457"/>
                </a:cxn>
                <a:cxn ang="0">
                  <a:pos x="434" y="437"/>
                </a:cxn>
                <a:cxn ang="0">
                  <a:pos x="441" y="400"/>
                </a:cxn>
                <a:cxn ang="0">
                  <a:pos x="419" y="382"/>
                </a:cxn>
                <a:cxn ang="0">
                  <a:pos x="374" y="398"/>
                </a:cxn>
                <a:cxn ang="0">
                  <a:pos x="345" y="364"/>
                </a:cxn>
                <a:cxn ang="0">
                  <a:pos x="308" y="389"/>
                </a:cxn>
                <a:cxn ang="0">
                  <a:pos x="294" y="327"/>
                </a:cxn>
                <a:cxn ang="0">
                  <a:pos x="330" y="272"/>
                </a:cxn>
                <a:cxn ang="0">
                  <a:pos x="334" y="243"/>
                </a:cxn>
                <a:cxn ang="0">
                  <a:pos x="464" y="179"/>
                </a:cxn>
                <a:cxn ang="0">
                  <a:pos x="448" y="176"/>
                </a:cxn>
                <a:cxn ang="0">
                  <a:pos x="458" y="112"/>
                </a:cxn>
                <a:cxn ang="0">
                  <a:pos x="405" y="88"/>
                </a:cxn>
                <a:cxn ang="0">
                  <a:pos x="322" y="78"/>
                </a:cxn>
                <a:cxn ang="0">
                  <a:pos x="278" y="4"/>
                </a:cxn>
                <a:cxn ang="0">
                  <a:pos x="252" y="0"/>
                </a:cxn>
                <a:cxn ang="0">
                  <a:pos x="221" y="78"/>
                </a:cxn>
                <a:cxn ang="0">
                  <a:pos x="169" y="93"/>
                </a:cxn>
                <a:cxn ang="0">
                  <a:pos x="164" y="127"/>
                </a:cxn>
                <a:cxn ang="0">
                  <a:pos x="88" y="172"/>
                </a:cxn>
                <a:cxn ang="0">
                  <a:pos x="54" y="128"/>
                </a:cxn>
                <a:cxn ang="0">
                  <a:pos x="54" y="128"/>
                </a:cxn>
              </a:cxnLst>
              <a:rect l="0" t="0" r="r" b="b"/>
              <a:pathLst>
                <a:path w="516" h="716">
                  <a:moveTo>
                    <a:pt x="54" y="128"/>
                  </a:moveTo>
                  <a:lnTo>
                    <a:pt x="0" y="162"/>
                  </a:lnTo>
                  <a:lnTo>
                    <a:pt x="4" y="227"/>
                  </a:lnTo>
                  <a:lnTo>
                    <a:pt x="56" y="264"/>
                  </a:lnTo>
                  <a:lnTo>
                    <a:pt x="66" y="307"/>
                  </a:lnTo>
                  <a:lnTo>
                    <a:pt x="97" y="321"/>
                  </a:lnTo>
                  <a:lnTo>
                    <a:pt x="105" y="406"/>
                  </a:lnTo>
                  <a:lnTo>
                    <a:pt x="176" y="478"/>
                  </a:lnTo>
                  <a:lnTo>
                    <a:pt x="177" y="532"/>
                  </a:lnTo>
                  <a:lnTo>
                    <a:pt x="261" y="625"/>
                  </a:lnTo>
                  <a:lnTo>
                    <a:pt x="378" y="660"/>
                  </a:lnTo>
                  <a:lnTo>
                    <a:pt x="406" y="716"/>
                  </a:lnTo>
                  <a:lnTo>
                    <a:pt x="479" y="653"/>
                  </a:lnTo>
                  <a:lnTo>
                    <a:pt x="482" y="606"/>
                  </a:lnTo>
                  <a:lnTo>
                    <a:pt x="516" y="544"/>
                  </a:lnTo>
                  <a:lnTo>
                    <a:pt x="472" y="457"/>
                  </a:lnTo>
                  <a:lnTo>
                    <a:pt x="434" y="437"/>
                  </a:lnTo>
                  <a:lnTo>
                    <a:pt x="441" y="400"/>
                  </a:lnTo>
                  <a:lnTo>
                    <a:pt x="419" y="382"/>
                  </a:lnTo>
                  <a:lnTo>
                    <a:pt x="374" y="398"/>
                  </a:lnTo>
                  <a:lnTo>
                    <a:pt x="345" y="364"/>
                  </a:lnTo>
                  <a:lnTo>
                    <a:pt x="308" y="389"/>
                  </a:lnTo>
                  <a:lnTo>
                    <a:pt x="294" y="327"/>
                  </a:lnTo>
                  <a:lnTo>
                    <a:pt x="330" y="272"/>
                  </a:lnTo>
                  <a:lnTo>
                    <a:pt x="334" y="243"/>
                  </a:lnTo>
                  <a:lnTo>
                    <a:pt x="464" y="179"/>
                  </a:lnTo>
                  <a:lnTo>
                    <a:pt x="448" y="176"/>
                  </a:lnTo>
                  <a:lnTo>
                    <a:pt x="458" y="112"/>
                  </a:lnTo>
                  <a:lnTo>
                    <a:pt x="405" y="88"/>
                  </a:lnTo>
                  <a:lnTo>
                    <a:pt x="322" y="78"/>
                  </a:lnTo>
                  <a:lnTo>
                    <a:pt x="278" y="4"/>
                  </a:lnTo>
                  <a:lnTo>
                    <a:pt x="252" y="0"/>
                  </a:lnTo>
                  <a:lnTo>
                    <a:pt x="221" y="78"/>
                  </a:lnTo>
                  <a:lnTo>
                    <a:pt x="169" y="93"/>
                  </a:lnTo>
                  <a:lnTo>
                    <a:pt x="164" y="127"/>
                  </a:lnTo>
                  <a:lnTo>
                    <a:pt x="88" y="172"/>
                  </a:lnTo>
                  <a:lnTo>
                    <a:pt x="54" y="128"/>
                  </a:lnTo>
                  <a:lnTo>
                    <a:pt x="54" y="128"/>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03" name="Freeform 79"/>
            <p:cNvSpPr>
              <a:spLocks/>
            </p:cNvSpPr>
            <p:nvPr/>
          </p:nvSpPr>
          <p:spPr bwMode="auto">
            <a:xfrm>
              <a:off x="1132" y="3192"/>
              <a:ext cx="151" cy="708"/>
            </a:xfrm>
            <a:custGeom>
              <a:avLst/>
              <a:gdLst/>
              <a:ahLst/>
              <a:cxnLst>
                <a:cxn ang="0">
                  <a:pos x="177" y="74"/>
                </a:cxn>
                <a:cxn ang="0">
                  <a:pos x="164" y="327"/>
                </a:cxn>
                <a:cxn ang="0">
                  <a:pos x="100" y="461"/>
                </a:cxn>
                <a:cxn ang="0">
                  <a:pos x="80" y="674"/>
                </a:cxn>
                <a:cxn ang="0">
                  <a:pos x="57" y="790"/>
                </a:cxn>
                <a:cxn ang="0">
                  <a:pos x="80" y="908"/>
                </a:cxn>
                <a:cxn ang="0">
                  <a:pos x="57" y="959"/>
                </a:cxn>
                <a:cxn ang="0">
                  <a:pos x="63" y="1038"/>
                </a:cxn>
                <a:cxn ang="0">
                  <a:pos x="0" y="1075"/>
                </a:cxn>
                <a:cxn ang="0">
                  <a:pos x="25" y="1114"/>
                </a:cxn>
                <a:cxn ang="0">
                  <a:pos x="36" y="1153"/>
                </a:cxn>
                <a:cxn ang="0">
                  <a:pos x="42" y="1258"/>
                </a:cxn>
                <a:cxn ang="0">
                  <a:pos x="65" y="1313"/>
                </a:cxn>
                <a:cxn ang="0">
                  <a:pos x="94" y="1311"/>
                </a:cxn>
                <a:cxn ang="0">
                  <a:pos x="109" y="1304"/>
                </a:cxn>
                <a:cxn ang="0">
                  <a:pos x="119" y="1337"/>
                </a:cxn>
                <a:cxn ang="0">
                  <a:pos x="173" y="1297"/>
                </a:cxn>
                <a:cxn ang="0">
                  <a:pos x="136" y="1301"/>
                </a:cxn>
                <a:cxn ang="0">
                  <a:pos x="98" y="1266"/>
                </a:cxn>
                <a:cxn ang="0">
                  <a:pos x="57" y="1208"/>
                </a:cxn>
                <a:cxn ang="0">
                  <a:pos x="96" y="1140"/>
                </a:cxn>
                <a:cxn ang="0">
                  <a:pos x="74" y="1112"/>
                </a:cxn>
                <a:cxn ang="0">
                  <a:pos x="101" y="1065"/>
                </a:cxn>
                <a:cxn ang="0">
                  <a:pos x="126" y="1023"/>
                </a:cxn>
                <a:cxn ang="0">
                  <a:pos x="138" y="727"/>
                </a:cxn>
                <a:cxn ang="0">
                  <a:pos x="193" y="691"/>
                </a:cxn>
                <a:cxn ang="0">
                  <a:pos x="182" y="606"/>
                </a:cxn>
                <a:cxn ang="0">
                  <a:pos x="237" y="346"/>
                </a:cxn>
                <a:cxn ang="0">
                  <a:pos x="261" y="260"/>
                </a:cxn>
                <a:cxn ang="0">
                  <a:pos x="294" y="258"/>
                </a:cxn>
                <a:cxn ang="0">
                  <a:pos x="265" y="195"/>
                </a:cxn>
                <a:cxn ang="0">
                  <a:pos x="195" y="0"/>
                </a:cxn>
                <a:cxn ang="0">
                  <a:pos x="155" y="33"/>
                </a:cxn>
              </a:cxnLst>
              <a:rect l="0" t="0" r="r" b="b"/>
              <a:pathLst>
                <a:path w="294" h="1337">
                  <a:moveTo>
                    <a:pt x="155" y="33"/>
                  </a:moveTo>
                  <a:lnTo>
                    <a:pt x="177" y="74"/>
                  </a:lnTo>
                  <a:lnTo>
                    <a:pt x="144" y="309"/>
                  </a:lnTo>
                  <a:lnTo>
                    <a:pt x="164" y="327"/>
                  </a:lnTo>
                  <a:lnTo>
                    <a:pt x="127" y="360"/>
                  </a:lnTo>
                  <a:lnTo>
                    <a:pt x="100" y="461"/>
                  </a:lnTo>
                  <a:lnTo>
                    <a:pt x="124" y="517"/>
                  </a:lnTo>
                  <a:lnTo>
                    <a:pt x="80" y="674"/>
                  </a:lnTo>
                  <a:lnTo>
                    <a:pt x="41" y="737"/>
                  </a:lnTo>
                  <a:lnTo>
                    <a:pt x="57" y="790"/>
                  </a:lnTo>
                  <a:lnTo>
                    <a:pt x="54" y="865"/>
                  </a:lnTo>
                  <a:lnTo>
                    <a:pt x="80" y="908"/>
                  </a:lnTo>
                  <a:lnTo>
                    <a:pt x="85" y="935"/>
                  </a:lnTo>
                  <a:lnTo>
                    <a:pt x="57" y="959"/>
                  </a:lnTo>
                  <a:lnTo>
                    <a:pt x="80" y="1009"/>
                  </a:lnTo>
                  <a:lnTo>
                    <a:pt x="63" y="1038"/>
                  </a:lnTo>
                  <a:lnTo>
                    <a:pt x="3" y="1057"/>
                  </a:lnTo>
                  <a:lnTo>
                    <a:pt x="0" y="1075"/>
                  </a:lnTo>
                  <a:lnTo>
                    <a:pt x="30" y="1085"/>
                  </a:lnTo>
                  <a:lnTo>
                    <a:pt x="25" y="1114"/>
                  </a:lnTo>
                  <a:lnTo>
                    <a:pt x="51" y="1127"/>
                  </a:lnTo>
                  <a:lnTo>
                    <a:pt x="36" y="1153"/>
                  </a:lnTo>
                  <a:lnTo>
                    <a:pt x="25" y="1209"/>
                  </a:lnTo>
                  <a:lnTo>
                    <a:pt x="42" y="1258"/>
                  </a:lnTo>
                  <a:lnTo>
                    <a:pt x="56" y="1271"/>
                  </a:lnTo>
                  <a:lnTo>
                    <a:pt x="65" y="1313"/>
                  </a:lnTo>
                  <a:lnTo>
                    <a:pt x="82" y="1316"/>
                  </a:lnTo>
                  <a:lnTo>
                    <a:pt x="94" y="1311"/>
                  </a:lnTo>
                  <a:lnTo>
                    <a:pt x="100" y="1297"/>
                  </a:lnTo>
                  <a:lnTo>
                    <a:pt x="109" y="1304"/>
                  </a:lnTo>
                  <a:lnTo>
                    <a:pt x="97" y="1328"/>
                  </a:lnTo>
                  <a:lnTo>
                    <a:pt x="119" y="1337"/>
                  </a:lnTo>
                  <a:lnTo>
                    <a:pt x="158" y="1319"/>
                  </a:lnTo>
                  <a:lnTo>
                    <a:pt x="173" y="1297"/>
                  </a:lnTo>
                  <a:lnTo>
                    <a:pt x="147" y="1293"/>
                  </a:lnTo>
                  <a:lnTo>
                    <a:pt x="136" y="1301"/>
                  </a:lnTo>
                  <a:lnTo>
                    <a:pt x="103" y="1287"/>
                  </a:lnTo>
                  <a:lnTo>
                    <a:pt x="98" y="1266"/>
                  </a:lnTo>
                  <a:lnTo>
                    <a:pt x="57" y="1253"/>
                  </a:lnTo>
                  <a:lnTo>
                    <a:pt x="57" y="1208"/>
                  </a:lnTo>
                  <a:lnTo>
                    <a:pt x="89" y="1177"/>
                  </a:lnTo>
                  <a:lnTo>
                    <a:pt x="96" y="1140"/>
                  </a:lnTo>
                  <a:lnTo>
                    <a:pt x="74" y="1120"/>
                  </a:lnTo>
                  <a:lnTo>
                    <a:pt x="74" y="1112"/>
                  </a:lnTo>
                  <a:lnTo>
                    <a:pt x="95" y="1093"/>
                  </a:lnTo>
                  <a:lnTo>
                    <a:pt x="101" y="1065"/>
                  </a:lnTo>
                  <a:lnTo>
                    <a:pt x="111" y="1052"/>
                  </a:lnTo>
                  <a:lnTo>
                    <a:pt x="126" y="1023"/>
                  </a:lnTo>
                  <a:lnTo>
                    <a:pt x="120" y="1001"/>
                  </a:lnTo>
                  <a:lnTo>
                    <a:pt x="138" y="727"/>
                  </a:lnTo>
                  <a:lnTo>
                    <a:pt x="190" y="712"/>
                  </a:lnTo>
                  <a:lnTo>
                    <a:pt x="193" y="691"/>
                  </a:lnTo>
                  <a:lnTo>
                    <a:pt x="161" y="677"/>
                  </a:lnTo>
                  <a:lnTo>
                    <a:pt x="182" y="606"/>
                  </a:lnTo>
                  <a:lnTo>
                    <a:pt x="161" y="500"/>
                  </a:lnTo>
                  <a:lnTo>
                    <a:pt x="237" y="346"/>
                  </a:lnTo>
                  <a:lnTo>
                    <a:pt x="240" y="285"/>
                  </a:lnTo>
                  <a:lnTo>
                    <a:pt x="261" y="260"/>
                  </a:lnTo>
                  <a:lnTo>
                    <a:pt x="284" y="269"/>
                  </a:lnTo>
                  <a:lnTo>
                    <a:pt x="294" y="258"/>
                  </a:lnTo>
                  <a:lnTo>
                    <a:pt x="292" y="219"/>
                  </a:lnTo>
                  <a:lnTo>
                    <a:pt x="265" y="195"/>
                  </a:lnTo>
                  <a:lnTo>
                    <a:pt x="231" y="6"/>
                  </a:lnTo>
                  <a:lnTo>
                    <a:pt x="195" y="0"/>
                  </a:lnTo>
                  <a:lnTo>
                    <a:pt x="155" y="33"/>
                  </a:lnTo>
                  <a:lnTo>
                    <a:pt x="155" y="33"/>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04" name="Freeform 80"/>
            <p:cNvSpPr>
              <a:spLocks/>
            </p:cNvSpPr>
            <p:nvPr/>
          </p:nvSpPr>
          <p:spPr bwMode="auto">
            <a:xfrm>
              <a:off x="1132" y="3192"/>
              <a:ext cx="151" cy="708"/>
            </a:xfrm>
            <a:custGeom>
              <a:avLst/>
              <a:gdLst/>
              <a:ahLst/>
              <a:cxnLst>
                <a:cxn ang="0">
                  <a:pos x="177" y="74"/>
                </a:cxn>
                <a:cxn ang="0">
                  <a:pos x="164" y="327"/>
                </a:cxn>
                <a:cxn ang="0">
                  <a:pos x="100" y="461"/>
                </a:cxn>
                <a:cxn ang="0">
                  <a:pos x="80" y="674"/>
                </a:cxn>
                <a:cxn ang="0">
                  <a:pos x="57" y="790"/>
                </a:cxn>
                <a:cxn ang="0">
                  <a:pos x="80" y="908"/>
                </a:cxn>
                <a:cxn ang="0">
                  <a:pos x="57" y="959"/>
                </a:cxn>
                <a:cxn ang="0">
                  <a:pos x="63" y="1038"/>
                </a:cxn>
                <a:cxn ang="0">
                  <a:pos x="0" y="1075"/>
                </a:cxn>
                <a:cxn ang="0">
                  <a:pos x="25" y="1114"/>
                </a:cxn>
                <a:cxn ang="0">
                  <a:pos x="36" y="1153"/>
                </a:cxn>
                <a:cxn ang="0">
                  <a:pos x="42" y="1258"/>
                </a:cxn>
                <a:cxn ang="0">
                  <a:pos x="65" y="1313"/>
                </a:cxn>
                <a:cxn ang="0">
                  <a:pos x="94" y="1311"/>
                </a:cxn>
                <a:cxn ang="0">
                  <a:pos x="109" y="1304"/>
                </a:cxn>
                <a:cxn ang="0">
                  <a:pos x="119" y="1337"/>
                </a:cxn>
                <a:cxn ang="0">
                  <a:pos x="173" y="1297"/>
                </a:cxn>
                <a:cxn ang="0">
                  <a:pos x="136" y="1301"/>
                </a:cxn>
                <a:cxn ang="0">
                  <a:pos x="98" y="1266"/>
                </a:cxn>
                <a:cxn ang="0">
                  <a:pos x="57" y="1208"/>
                </a:cxn>
                <a:cxn ang="0">
                  <a:pos x="96" y="1140"/>
                </a:cxn>
                <a:cxn ang="0">
                  <a:pos x="74" y="1112"/>
                </a:cxn>
                <a:cxn ang="0">
                  <a:pos x="101" y="1065"/>
                </a:cxn>
                <a:cxn ang="0">
                  <a:pos x="126" y="1023"/>
                </a:cxn>
                <a:cxn ang="0">
                  <a:pos x="138" y="727"/>
                </a:cxn>
                <a:cxn ang="0">
                  <a:pos x="193" y="691"/>
                </a:cxn>
                <a:cxn ang="0">
                  <a:pos x="182" y="606"/>
                </a:cxn>
                <a:cxn ang="0">
                  <a:pos x="237" y="346"/>
                </a:cxn>
                <a:cxn ang="0">
                  <a:pos x="261" y="260"/>
                </a:cxn>
                <a:cxn ang="0">
                  <a:pos x="294" y="258"/>
                </a:cxn>
                <a:cxn ang="0">
                  <a:pos x="265" y="195"/>
                </a:cxn>
                <a:cxn ang="0">
                  <a:pos x="195" y="0"/>
                </a:cxn>
                <a:cxn ang="0">
                  <a:pos x="155" y="33"/>
                </a:cxn>
              </a:cxnLst>
              <a:rect l="0" t="0" r="r" b="b"/>
              <a:pathLst>
                <a:path w="294" h="1337">
                  <a:moveTo>
                    <a:pt x="155" y="33"/>
                  </a:moveTo>
                  <a:lnTo>
                    <a:pt x="177" y="74"/>
                  </a:lnTo>
                  <a:lnTo>
                    <a:pt x="144" y="309"/>
                  </a:lnTo>
                  <a:lnTo>
                    <a:pt x="164" y="327"/>
                  </a:lnTo>
                  <a:lnTo>
                    <a:pt x="127" y="360"/>
                  </a:lnTo>
                  <a:lnTo>
                    <a:pt x="100" y="461"/>
                  </a:lnTo>
                  <a:lnTo>
                    <a:pt x="124" y="517"/>
                  </a:lnTo>
                  <a:lnTo>
                    <a:pt x="80" y="674"/>
                  </a:lnTo>
                  <a:lnTo>
                    <a:pt x="41" y="737"/>
                  </a:lnTo>
                  <a:lnTo>
                    <a:pt x="57" y="790"/>
                  </a:lnTo>
                  <a:lnTo>
                    <a:pt x="54" y="865"/>
                  </a:lnTo>
                  <a:lnTo>
                    <a:pt x="80" y="908"/>
                  </a:lnTo>
                  <a:lnTo>
                    <a:pt x="85" y="935"/>
                  </a:lnTo>
                  <a:lnTo>
                    <a:pt x="57" y="959"/>
                  </a:lnTo>
                  <a:lnTo>
                    <a:pt x="80" y="1009"/>
                  </a:lnTo>
                  <a:lnTo>
                    <a:pt x="63" y="1038"/>
                  </a:lnTo>
                  <a:lnTo>
                    <a:pt x="3" y="1057"/>
                  </a:lnTo>
                  <a:lnTo>
                    <a:pt x="0" y="1075"/>
                  </a:lnTo>
                  <a:lnTo>
                    <a:pt x="30" y="1085"/>
                  </a:lnTo>
                  <a:lnTo>
                    <a:pt x="25" y="1114"/>
                  </a:lnTo>
                  <a:lnTo>
                    <a:pt x="51" y="1127"/>
                  </a:lnTo>
                  <a:lnTo>
                    <a:pt x="36" y="1153"/>
                  </a:lnTo>
                  <a:lnTo>
                    <a:pt x="25" y="1209"/>
                  </a:lnTo>
                  <a:lnTo>
                    <a:pt x="42" y="1258"/>
                  </a:lnTo>
                  <a:lnTo>
                    <a:pt x="56" y="1271"/>
                  </a:lnTo>
                  <a:lnTo>
                    <a:pt x="65" y="1313"/>
                  </a:lnTo>
                  <a:lnTo>
                    <a:pt x="82" y="1316"/>
                  </a:lnTo>
                  <a:lnTo>
                    <a:pt x="94" y="1311"/>
                  </a:lnTo>
                  <a:lnTo>
                    <a:pt x="100" y="1297"/>
                  </a:lnTo>
                  <a:lnTo>
                    <a:pt x="109" y="1304"/>
                  </a:lnTo>
                  <a:lnTo>
                    <a:pt x="97" y="1328"/>
                  </a:lnTo>
                  <a:lnTo>
                    <a:pt x="119" y="1337"/>
                  </a:lnTo>
                  <a:lnTo>
                    <a:pt x="158" y="1319"/>
                  </a:lnTo>
                  <a:lnTo>
                    <a:pt x="173" y="1297"/>
                  </a:lnTo>
                  <a:lnTo>
                    <a:pt x="147" y="1293"/>
                  </a:lnTo>
                  <a:lnTo>
                    <a:pt x="136" y="1301"/>
                  </a:lnTo>
                  <a:lnTo>
                    <a:pt x="103" y="1287"/>
                  </a:lnTo>
                  <a:lnTo>
                    <a:pt x="98" y="1266"/>
                  </a:lnTo>
                  <a:lnTo>
                    <a:pt x="57" y="1253"/>
                  </a:lnTo>
                  <a:lnTo>
                    <a:pt x="57" y="1208"/>
                  </a:lnTo>
                  <a:lnTo>
                    <a:pt x="89" y="1177"/>
                  </a:lnTo>
                  <a:lnTo>
                    <a:pt x="96" y="1140"/>
                  </a:lnTo>
                  <a:lnTo>
                    <a:pt x="74" y="1120"/>
                  </a:lnTo>
                  <a:lnTo>
                    <a:pt x="74" y="1112"/>
                  </a:lnTo>
                  <a:lnTo>
                    <a:pt x="95" y="1093"/>
                  </a:lnTo>
                  <a:lnTo>
                    <a:pt x="101" y="1065"/>
                  </a:lnTo>
                  <a:lnTo>
                    <a:pt x="111" y="1052"/>
                  </a:lnTo>
                  <a:lnTo>
                    <a:pt x="126" y="1023"/>
                  </a:lnTo>
                  <a:lnTo>
                    <a:pt x="120" y="1001"/>
                  </a:lnTo>
                  <a:lnTo>
                    <a:pt x="138" y="727"/>
                  </a:lnTo>
                  <a:lnTo>
                    <a:pt x="190" y="712"/>
                  </a:lnTo>
                  <a:lnTo>
                    <a:pt x="193" y="691"/>
                  </a:lnTo>
                  <a:lnTo>
                    <a:pt x="161" y="677"/>
                  </a:lnTo>
                  <a:lnTo>
                    <a:pt x="182" y="606"/>
                  </a:lnTo>
                  <a:lnTo>
                    <a:pt x="161" y="500"/>
                  </a:lnTo>
                  <a:lnTo>
                    <a:pt x="237" y="346"/>
                  </a:lnTo>
                  <a:lnTo>
                    <a:pt x="240" y="285"/>
                  </a:lnTo>
                  <a:lnTo>
                    <a:pt x="261" y="260"/>
                  </a:lnTo>
                  <a:lnTo>
                    <a:pt x="284" y="269"/>
                  </a:lnTo>
                  <a:lnTo>
                    <a:pt x="294" y="258"/>
                  </a:lnTo>
                  <a:lnTo>
                    <a:pt x="292" y="219"/>
                  </a:lnTo>
                  <a:lnTo>
                    <a:pt x="265" y="195"/>
                  </a:lnTo>
                  <a:lnTo>
                    <a:pt x="231" y="6"/>
                  </a:lnTo>
                  <a:lnTo>
                    <a:pt x="195" y="0"/>
                  </a:lnTo>
                  <a:lnTo>
                    <a:pt x="155" y="33"/>
                  </a:lnTo>
                  <a:lnTo>
                    <a:pt x="155" y="3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05" name="Freeform 81"/>
            <p:cNvSpPr>
              <a:spLocks/>
            </p:cNvSpPr>
            <p:nvPr/>
          </p:nvSpPr>
          <p:spPr bwMode="auto">
            <a:xfrm>
              <a:off x="1130" y="3727"/>
              <a:ext cx="8" cy="11"/>
            </a:xfrm>
            <a:custGeom>
              <a:avLst/>
              <a:gdLst/>
              <a:ahLst/>
              <a:cxnLst>
                <a:cxn ang="0">
                  <a:pos x="5" y="0"/>
                </a:cxn>
                <a:cxn ang="0">
                  <a:pos x="0" y="7"/>
                </a:cxn>
                <a:cxn ang="0">
                  <a:pos x="5" y="18"/>
                </a:cxn>
                <a:cxn ang="0">
                  <a:pos x="21" y="11"/>
                </a:cxn>
                <a:cxn ang="0">
                  <a:pos x="12" y="3"/>
                </a:cxn>
                <a:cxn ang="0">
                  <a:pos x="5" y="0"/>
                </a:cxn>
                <a:cxn ang="0">
                  <a:pos x="5" y="0"/>
                </a:cxn>
              </a:cxnLst>
              <a:rect l="0" t="0" r="r" b="b"/>
              <a:pathLst>
                <a:path w="21" h="18">
                  <a:moveTo>
                    <a:pt x="5" y="0"/>
                  </a:moveTo>
                  <a:lnTo>
                    <a:pt x="0" y="7"/>
                  </a:lnTo>
                  <a:lnTo>
                    <a:pt x="5" y="18"/>
                  </a:lnTo>
                  <a:lnTo>
                    <a:pt x="21" y="11"/>
                  </a:lnTo>
                  <a:lnTo>
                    <a:pt x="12" y="3"/>
                  </a:lnTo>
                  <a:lnTo>
                    <a:pt x="5" y="0"/>
                  </a:lnTo>
                  <a:lnTo>
                    <a:pt x="5"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06" name="Freeform 82"/>
            <p:cNvSpPr>
              <a:spLocks/>
            </p:cNvSpPr>
            <p:nvPr/>
          </p:nvSpPr>
          <p:spPr bwMode="auto">
            <a:xfrm>
              <a:off x="1130" y="3727"/>
              <a:ext cx="8" cy="11"/>
            </a:xfrm>
            <a:custGeom>
              <a:avLst/>
              <a:gdLst/>
              <a:ahLst/>
              <a:cxnLst>
                <a:cxn ang="0">
                  <a:pos x="5" y="0"/>
                </a:cxn>
                <a:cxn ang="0">
                  <a:pos x="0" y="7"/>
                </a:cxn>
                <a:cxn ang="0">
                  <a:pos x="5" y="18"/>
                </a:cxn>
                <a:cxn ang="0">
                  <a:pos x="21" y="11"/>
                </a:cxn>
                <a:cxn ang="0">
                  <a:pos x="12" y="3"/>
                </a:cxn>
                <a:cxn ang="0">
                  <a:pos x="5" y="0"/>
                </a:cxn>
                <a:cxn ang="0">
                  <a:pos x="5" y="0"/>
                </a:cxn>
              </a:cxnLst>
              <a:rect l="0" t="0" r="r" b="b"/>
              <a:pathLst>
                <a:path w="21" h="18">
                  <a:moveTo>
                    <a:pt x="5" y="0"/>
                  </a:moveTo>
                  <a:lnTo>
                    <a:pt x="0" y="7"/>
                  </a:lnTo>
                  <a:lnTo>
                    <a:pt x="5" y="18"/>
                  </a:lnTo>
                  <a:lnTo>
                    <a:pt x="21" y="11"/>
                  </a:lnTo>
                  <a:lnTo>
                    <a:pt x="12" y="3"/>
                  </a:lnTo>
                  <a:lnTo>
                    <a:pt x="5" y="0"/>
                  </a:lnTo>
                  <a:lnTo>
                    <a:pt x="5"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07" name="Freeform 83"/>
            <p:cNvSpPr>
              <a:spLocks/>
            </p:cNvSpPr>
            <p:nvPr/>
          </p:nvSpPr>
          <p:spPr bwMode="auto">
            <a:xfrm>
              <a:off x="1140" y="3665"/>
              <a:ext cx="13" cy="34"/>
            </a:xfrm>
            <a:custGeom>
              <a:avLst/>
              <a:gdLst/>
              <a:ahLst/>
              <a:cxnLst>
                <a:cxn ang="0">
                  <a:pos x="16" y="0"/>
                </a:cxn>
                <a:cxn ang="0">
                  <a:pos x="3" y="10"/>
                </a:cxn>
                <a:cxn ang="0">
                  <a:pos x="5" y="28"/>
                </a:cxn>
                <a:cxn ang="0">
                  <a:pos x="0" y="52"/>
                </a:cxn>
                <a:cxn ang="0">
                  <a:pos x="15" y="62"/>
                </a:cxn>
                <a:cxn ang="0">
                  <a:pos x="25" y="55"/>
                </a:cxn>
                <a:cxn ang="0">
                  <a:pos x="19" y="38"/>
                </a:cxn>
                <a:cxn ang="0">
                  <a:pos x="27" y="14"/>
                </a:cxn>
                <a:cxn ang="0">
                  <a:pos x="16" y="0"/>
                </a:cxn>
                <a:cxn ang="0">
                  <a:pos x="16" y="0"/>
                </a:cxn>
              </a:cxnLst>
              <a:rect l="0" t="0" r="r" b="b"/>
              <a:pathLst>
                <a:path w="27" h="62">
                  <a:moveTo>
                    <a:pt x="16" y="0"/>
                  </a:moveTo>
                  <a:lnTo>
                    <a:pt x="3" y="10"/>
                  </a:lnTo>
                  <a:lnTo>
                    <a:pt x="5" y="28"/>
                  </a:lnTo>
                  <a:lnTo>
                    <a:pt x="0" y="52"/>
                  </a:lnTo>
                  <a:lnTo>
                    <a:pt x="15" y="62"/>
                  </a:lnTo>
                  <a:lnTo>
                    <a:pt x="25" y="55"/>
                  </a:lnTo>
                  <a:lnTo>
                    <a:pt x="19" y="38"/>
                  </a:lnTo>
                  <a:lnTo>
                    <a:pt x="27" y="14"/>
                  </a:lnTo>
                  <a:lnTo>
                    <a:pt x="16" y="0"/>
                  </a:lnTo>
                  <a:lnTo>
                    <a:pt x="16"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08" name="Freeform 84"/>
            <p:cNvSpPr>
              <a:spLocks/>
            </p:cNvSpPr>
            <p:nvPr/>
          </p:nvSpPr>
          <p:spPr bwMode="auto">
            <a:xfrm>
              <a:off x="1140" y="3665"/>
              <a:ext cx="13" cy="34"/>
            </a:xfrm>
            <a:custGeom>
              <a:avLst/>
              <a:gdLst/>
              <a:ahLst/>
              <a:cxnLst>
                <a:cxn ang="0">
                  <a:pos x="16" y="0"/>
                </a:cxn>
                <a:cxn ang="0">
                  <a:pos x="3" y="10"/>
                </a:cxn>
                <a:cxn ang="0">
                  <a:pos x="5" y="28"/>
                </a:cxn>
                <a:cxn ang="0">
                  <a:pos x="0" y="52"/>
                </a:cxn>
                <a:cxn ang="0">
                  <a:pos x="15" y="62"/>
                </a:cxn>
                <a:cxn ang="0">
                  <a:pos x="25" y="55"/>
                </a:cxn>
                <a:cxn ang="0">
                  <a:pos x="19" y="38"/>
                </a:cxn>
                <a:cxn ang="0">
                  <a:pos x="27" y="14"/>
                </a:cxn>
                <a:cxn ang="0">
                  <a:pos x="16" y="0"/>
                </a:cxn>
                <a:cxn ang="0">
                  <a:pos x="16" y="0"/>
                </a:cxn>
              </a:cxnLst>
              <a:rect l="0" t="0" r="r" b="b"/>
              <a:pathLst>
                <a:path w="27" h="62">
                  <a:moveTo>
                    <a:pt x="16" y="0"/>
                  </a:moveTo>
                  <a:lnTo>
                    <a:pt x="3" y="10"/>
                  </a:lnTo>
                  <a:lnTo>
                    <a:pt x="5" y="28"/>
                  </a:lnTo>
                  <a:lnTo>
                    <a:pt x="0" y="52"/>
                  </a:lnTo>
                  <a:lnTo>
                    <a:pt x="15" y="62"/>
                  </a:lnTo>
                  <a:lnTo>
                    <a:pt x="25" y="55"/>
                  </a:lnTo>
                  <a:lnTo>
                    <a:pt x="19" y="38"/>
                  </a:lnTo>
                  <a:lnTo>
                    <a:pt x="27" y="14"/>
                  </a:lnTo>
                  <a:lnTo>
                    <a:pt x="16" y="0"/>
                  </a:lnTo>
                  <a:lnTo>
                    <a:pt x="16"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09" name="Freeform 85"/>
            <p:cNvSpPr>
              <a:spLocks/>
            </p:cNvSpPr>
            <p:nvPr/>
          </p:nvSpPr>
          <p:spPr bwMode="auto">
            <a:xfrm>
              <a:off x="1185" y="3898"/>
              <a:ext cx="59" cy="58"/>
            </a:xfrm>
            <a:custGeom>
              <a:avLst/>
              <a:gdLst/>
              <a:ahLst/>
              <a:cxnLst>
                <a:cxn ang="0">
                  <a:pos x="86" y="0"/>
                </a:cxn>
                <a:cxn ang="0">
                  <a:pos x="56" y="16"/>
                </a:cxn>
                <a:cxn ang="0">
                  <a:pos x="58" y="47"/>
                </a:cxn>
                <a:cxn ang="0">
                  <a:pos x="14" y="56"/>
                </a:cxn>
                <a:cxn ang="0">
                  <a:pos x="0" y="76"/>
                </a:cxn>
                <a:cxn ang="0">
                  <a:pos x="51" y="76"/>
                </a:cxn>
                <a:cxn ang="0">
                  <a:pos x="65" y="102"/>
                </a:cxn>
                <a:cxn ang="0">
                  <a:pos x="88" y="111"/>
                </a:cxn>
                <a:cxn ang="0">
                  <a:pos x="114" y="93"/>
                </a:cxn>
                <a:cxn ang="0">
                  <a:pos x="99" y="60"/>
                </a:cxn>
                <a:cxn ang="0">
                  <a:pos x="86" y="0"/>
                </a:cxn>
                <a:cxn ang="0">
                  <a:pos x="86" y="0"/>
                </a:cxn>
              </a:cxnLst>
              <a:rect l="0" t="0" r="r" b="b"/>
              <a:pathLst>
                <a:path w="114" h="111">
                  <a:moveTo>
                    <a:pt x="86" y="0"/>
                  </a:moveTo>
                  <a:lnTo>
                    <a:pt x="56" y="16"/>
                  </a:lnTo>
                  <a:lnTo>
                    <a:pt x="58" y="47"/>
                  </a:lnTo>
                  <a:lnTo>
                    <a:pt x="14" y="56"/>
                  </a:lnTo>
                  <a:lnTo>
                    <a:pt x="0" y="76"/>
                  </a:lnTo>
                  <a:lnTo>
                    <a:pt x="51" y="76"/>
                  </a:lnTo>
                  <a:lnTo>
                    <a:pt x="65" y="102"/>
                  </a:lnTo>
                  <a:lnTo>
                    <a:pt x="88" y="111"/>
                  </a:lnTo>
                  <a:lnTo>
                    <a:pt x="114" y="93"/>
                  </a:lnTo>
                  <a:lnTo>
                    <a:pt x="99" y="60"/>
                  </a:lnTo>
                  <a:lnTo>
                    <a:pt x="86" y="0"/>
                  </a:lnTo>
                  <a:lnTo>
                    <a:pt x="86"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10" name="Freeform 86"/>
            <p:cNvSpPr>
              <a:spLocks/>
            </p:cNvSpPr>
            <p:nvPr/>
          </p:nvSpPr>
          <p:spPr bwMode="auto">
            <a:xfrm>
              <a:off x="1185" y="3898"/>
              <a:ext cx="59" cy="58"/>
            </a:xfrm>
            <a:custGeom>
              <a:avLst/>
              <a:gdLst/>
              <a:ahLst/>
              <a:cxnLst>
                <a:cxn ang="0">
                  <a:pos x="86" y="0"/>
                </a:cxn>
                <a:cxn ang="0">
                  <a:pos x="56" y="16"/>
                </a:cxn>
                <a:cxn ang="0">
                  <a:pos x="58" y="47"/>
                </a:cxn>
                <a:cxn ang="0">
                  <a:pos x="14" y="56"/>
                </a:cxn>
                <a:cxn ang="0">
                  <a:pos x="0" y="76"/>
                </a:cxn>
                <a:cxn ang="0">
                  <a:pos x="51" y="76"/>
                </a:cxn>
                <a:cxn ang="0">
                  <a:pos x="65" y="102"/>
                </a:cxn>
                <a:cxn ang="0">
                  <a:pos x="88" y="111"/>
                </a:cxn>
                <a:cxn ang="0">
                  <a:pos x="114" y="93"/>
                </a:cxn>
                <a:cxn ang="0">
                  <a:pos x="99" y="60"/>
                </a:cxn>
                <a:cxn ang="0">
                  <a:pos x="86" y="0"/>
                </a:cxn>
                <a:cxn ang="0">
                  <a:pos x="86" y="0"/>
                </a:cxn>
              </a:cxnLst>
              <a:rect l="0" t="0" r="r" b="b"/>
              <a:pathLst>
                <a:path w="114" h="111">
                  <a:moveTo>
                    <a:pt x="86" y="0"/>
                  </a:moveTo>
                  <a:lnTo>
                    <a:pt x="56" y="16"/>
                  </a:lnTo>
                  <a:lnTo>
                    <a:pt x="58" y="47"/>
                  </a:lnTo>
                  <a:lnTo>
                    <a:pt x="14" y="56"/>
                  </a:lnTo>
                  <a:lnTo>
                    <a:pt x="0" y="76"/>
                  </a:lnTo>
                  <a:lnTo>
                    <a:pt x="51" y="76"/>
                  </a:lnTo>
                  <a:lnTo>
                    <a:pt x="65" y="102"/>
                  </a:lnTo>
                  <a:lnTo>
                    <a:pt x="88" y="111"/>
                  </a:lnTo>
                  <a:lnTo>
                    <a:pt x="114" y="93"/>
                  </a:lnTo>
                  <a:lnTo>
                    <a:pt x="99" y="60"/>
                  </a:lnTo>
                  <a:lnTo>
                    <a:pt x="86" y="0"/>
                  </a:lnTo>
                  <a:lnTo>
                    <a:pt x="86"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11" name="Freeform 87"/>
            <p:cNvSpPr>
              <a:spLocks/>
            </p:cNvSpPr>
            <p:nvPr/>
          </p:nvSpPr>
          <p:spPr bwMode="auto">
            <a:xfrm>
              <a:off x="1229" y="3898"/>
              <a:ext cx="55" cy="55"/>
            </a:xfrm>
            <a:custGeom>
              <a:avLst/>
              <a:gdLst/>
              <a:ahLst/>
              <a:cxnLst>
                <a:cxn ang="0">
                  <a:pos x="0" y="0"/>
                </a:cxn>
                <a:cxn ang="0">
                  <a:pos x="12" y="59"/>
                </a:cxn>
                <a:cxn ang="0">
                  <a:pos x="28" y="93"/>
                </a:cxn>
                <a:cxn ang="0">
                  <a:pos x="63" y="105"/>
                </a:cxn>
                <a:cxn ang="0">
                  <a:pos x="105" y="96"/>
                </a:cxn>
                <a:cxn ang="0">
                  <a:pos x="86" y="70"/>
                </a:cxn>
                <a:cxn ang="0">
                  <a:pos x="69" y="68"/>
                </a:cxn>
                <a:cxn ang="0">
                  <a:pos x="46" y="57"/>
                </a:cxn>
                <a:cxn ang="0">
                  <a:pos x="20" y="7"/>
                </a:cxn>
                <a:cxn ang="0">
                  <a:pos x="0" y="0"/>
                </a:cxn>
                <a:cxn ang="0">
                  <a:pos x="0" y="0"/>
                </a:cxn>
              </a:cxnLst>
              <a:rect l="0" t="0" r="r" b="b"/>
              <a:pathLst>
                <a:path w="105" h="105">
                  <a:moveTo>
                    <a:pt x="0" y="0"/>
                  </a:moveTo>
                  <a:lnTo>
                    <a:pt x="12" y="59"/>
                  </a:lnTo>
                  <a:lnTo>
                    <a:pt x="28" y="93"/>
                  </a:lnTo>
                  <a:lnTo>
                    <a:pt x="63" y="105"/>
                  </a:lnTo>
                  <a:lnTo>
                    <a:pt x="105" y="96"/>
                  </a:lnTo>
                  <a:lnTo>
                    <a:pt x="86" y="70"/>
                  </a:lnTo>
                  <a:lnTo>
                    <a:pt x="69" y="68"/>
                  </a:lnTo>
                  <a:lnTo>
                    <a:pt x="46" y="57"/>
                  </a:lnTo>
                  <a:lnTo>
                    <a:pt x="20" y="7"/>
                  </a:lnTo>
                  <a:lnTo>
                    <a:pt x="0" y="0"/>
                  </a:lnTo>
                  <a:lnTo>
                    <a:pt x="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12" name="Freeform 88"/>
            <p:cNvSpPr>
              <a:spLocks/>
            </p:cNvSpPr>
            <p:nvPr/>
          </p:nvSpPr>
          <p:spPr bwMode="auto">
            <a:xfrm>
              <a:off x="1229" y="3898"/>
              <a:ext cx="55" cy="55"/>
            </a:xfrm>
            <a:custGeom>
              <a:avLst/>
              <a:gdLst/>
              <a:ahLst/>
              <a:cxnLst>
                <a:cxn ang="0">
                  <a:pos x="0" y="0"/>
                </a:cxn>
                <a:cxn ang="0">
                  <a:pos x="12" y="59"/>
                </a:cxn>
                <a:cxn ang="0">
                  <a:pos x="28" y="93"/>
                </a:cxn>
                <a:cxn ang="0">
                  <a:pos x="63" y="105"/>
                </a:cxn>
                <a:cxn ang="0">
                  <a:pos x="105" y="96"/>
                </a:cxn>
                <a:cxn ang="0">
                  <a:pos x="86" y="70"/>
                </a:cxn>
                <a:cxn ang="0">
                  <a:pos x="69" y="68"/>
                </a:cxn>
                <a:cxn ang="0">
                  <a:pos x="46" y="57"/>
                </a:cxn>
                <a:cxn ang="0">
                  <a:pos x="20" y="7"/>
                </a:cxn>
                <a:cxn ang="0">
                  <a:pos x="0" y="0"/>
                </a:cxn>
                <a:cxn ang="0">
                  <a:pos x="0" y="0"/>
                </a:cxn>
              </a:cxnLst>
              <a:rect l="0" t="0" r="r" b="b"/>
              <a:pathLst>
                <a:path w="105" h="105">
                  <a:moveTo>
                    <a:pt x="0" y="0"/>
                  </a:moveTo>
                  <a:lnTo>
                    <a:pt x="12" y="59"/>
                  </a:lnTo>
                  <a:lnTo>
                    <a:pt x="28" y="93"/>
                  </a:lnTo>
                  <a:lnTo>
                    <a:pt x="63" y="105"/>
                  </a:lnTo>
                  <a:lnTo>
                    <a:pt x="105" y="96"/>
                  </a:lnTo>
                  <a:lnTo>
                    <a:pt x="86" y="70"/>
                  </a:lnTo>
                  <a:lnTo>
                    <a:pt x="69" y="68"/>
                  </a:lnTo>
                  <a:lnTo>
                    <a:pt x="46" y="57"/>
                  </a:lnTo>
                  <a:lnTo>
                    <a:pt x="20" y="7"/>
                  </a:lnTo>
                  <a:lnTo>
                    <a:pt x="0" y="0"/>
                  </a:lnTo>
                  <a:lnTo>
                    <a:pt x="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13" name="Freeform 89"/>
            <p:cNvSpPr>
              <a:spLocks/>
            </p:cNvSpPr>
            <p:nvPr/>
          </p:nvSpPr>
          <p:spPr bwMode="auto">
            <a:xfrm>
              <a:off x="1159" y="3288"/>
              <a:ext cx="390" cy="593"/>
            </a:xfrm>
            <a:custGeom>
              <a:avLst/>
              <a:gdLst/>
              <a:ahLst/>
              <a:cxnLst>
                <a:cxn ang="0">
                  <a:pos x="238" y="78"/>
                </a:cxn>
                <a:cxn ang="0">
                  <a:pos x="204" y="82"/>
                </a:cxn>
                <a:cxn ang="0">
                  <a:pos x="182" y="161"/>
                </a:cxn>
                <a:cxn ang="0">
                  <a:pos x="126" y="428"/>
                </a:cxn>
                <a:cxn ang="0">
                  <a:pos x="136" y="513"/>
                </a:cxn>
                <a:cxn ang="0">
                  <a:pos x="81" y="549"/>
                </a:cxn>
                <a:cxn ang="0">
                  <a:pos x="69" y="845"/>
                </a:cxn>
                <a:cxn ang="0">
                  <a:pos x="41" y="892"/>
                </a:cxn>
                <a:cxn ang="0">
                  <a:pos x="17" y="932"/>
                </a:cxn>
                <a:cxn ang="0">
                  <a:pos x="39" y="962"/>
                </a:cxn>
                <a:cxn ang="0">
                  <a:pos x="0" y="1030"/>
                </a:cxn>
                <a:cxn ang="0">
                  <a:pos x="44" y="1094"/>
                </a:cxn>
                <a:cxn ang="0">
                  <a:pos x="79" y="1123"/>
                </a:cxn>
                <a:cxn ang="0">
                  <a:pos x="116" y="1120"/>
                </a:cxn>
                <a:cxn ang="0">
                  <a:pos x="117" y="1085"/>
                </a:cxn>
                <a:cxn ang="0">
                  <a:pos x="218" y="995"/>
                </a:cxn>
                <a:cxn ang="0">
                  <a:pos x="179" y="935"/>
                </a:cxn>
                <a:cxn ang="0">
                  <a:pos x="237" y="876"/>
                </a:cxn>
                <a:cxn ang="0">
                  <a:pos x="311" y="792"/>
                </a:cxn>
                <a:cxn ang="0">
                  <a:pos x="286" y="770"/>
                </a:cxn>
                <a:cxn ang="0">
                  <a:pos x="366" y="728"/>
                </a:cxn>
                <a:cxn ang="0">
                  <a:pos x="376" y="675"/>
                </a:cxn>
                <a:cxn ang="0">
                  <a:pos x="552" y="630"/>
                </a:cxn>
                <a:cxn ang="0">
                  <a:pos x="527" y="486"/>
                </a:cxn>
                <a:cxn ang="0">
                  <a:pos x="597" y="323"/>
                </a:cxn>
                <a:cxn ang="0">
                  <a:pos x="755" y="196"/>
                </a:cxn>
                <a:cxn ang="0">
                  <a:pos x="698" y="226"/>
                </a:cxn>
                <a:cxn ang="0">
                  <a:pos x="552" y="249"/>
                </a:cxn>
                <a:cxn ang="0">
                  <a:pos x="599" y="174"/>
                </a:cxn>
                <a:cxn ang="0">
                  <a:pos x="515" y="126"/>
                </a:cxn>
                <a:cxn ang="0">
                  <a:pos x="454" y="87"/>
                </a:cxn>
                <a:cxn ang="0">
                  <a:pos x="382" y="18"/>
                </a:cxn>
                <a:cxn ang="0">
                  <a:pos x="353" y="42"/>
                </a:cxn>
                <a:cxn ang="0">
                  <a:pos x="286" y="0"/>
                </a:cxn>
                <a:cxn ang="0">
                  <a:pos x="234" y="42"/>
                </a:cxn>
              </a:cxnLst>
              <a:rect l="0" t="0" r="r" b="b"/>
              <a:pathLst>
                <a:path w="755" h="1123">
                  <a:moveTo>
                    <a:pt x="234" y="42"/>
                  </a:moveTo>
                  <a:lnTo>
                    <a:pt x="238" y="78"/>
                  </a:lnTo>
                  <a:lnTo>
                    <a:pt x="227" y="91"/>
                  </a:lnTo>
                  <a:lnTo>
                    <a:pt x="204" y="82"/>
                  </a:lnTo>
                  <a:lnTo>
                    <a:pt x="183" y="105"/>
                  </a:lnTo>
                  <a:lnTo>
                    <a:pt x="182" y="161"/>
                  </a:lnTo>
                  <a:lnTo>
                    <a:pt x="104" y="322"/>
                  </a:lnTo>
                  <a:lnTo>
                    <a:pt x="126" y="428"/>
                  </a:lnTo>
                  <a:lnTo>
                    <a:pt x="105" y="499"/>
                  </a:lnTo>
                  <a:lnTo>
                    <a:pt x="136" y="513"/>
                  </a:lnTo>
                  <a:lnTo>
                    <a:pt x="133" y="534"/>
                  </a:lnTo>
                  <a:lnTo>
                    <a:pt x="81" y="549"/>
                  </a:lnTo>
                  <a:lnTo>
                    <a:pt x="63" y="823"/>
                  </a:lnTo>
                  <a:lnTo>
                    <a:pt x="69" y="845"/>
                  </a:lnTo>
                  <a:lnTo>
                    <a:pt x="57" y="874"/>
                  </a:lnTo>
                  <a:lnTo>
                    <a:pt x="41" y="892"/>
                  </a:lnTo>
                  <a:lnTo>
                    <a:pt x="38" y="919"/>
                  </a:lnTo>
                  <a:lnTo>
                    <a:pt x="17" y="932"/>
                  </a:lnTo>
                  <a:lnTo>
                    <a:pt x="17" y="942"/>
                  </a:lnTo>
                  <a:lnTo>
                    <a:pt x="39" y="962"/>
                  </a:lnTo>
                  <a:lnTo>
                    <a:pt x="35" y="996"/>
                  </a:lnTo>
                  <a:lnTo>
                    <a:pt x="0" y="1030"/>
                  </a:lnTo>
                  <a:lnTo>
                    <a:pt x="2" y="1074"/>
                  </a:lnTo>
                  <a:lnTo>
                    <a:pt x="44" y="1094"/>
                  </a:lnTo>
                  <a:lnTo>
                    <a:pt x="47" y="1109"/>
                  </a:lnTo>
                  <a:lnTo>
                    <a:pt x="79" y="1123"/>
                  </a:lnTo>
                  <a:lnTo>
                    <a:pt x="87" y="1116"/>
                  </a:lnTo>
                  <a:lnTo>
                    <a:pt x="116" y="1120"/>
                  </a:lnTo>
                  <a:lnTo>
                    <a:pt x="124" y="1108"/>
                  </a:lnTo>
                  <a:lnTo>
                    <a:pt x="117" y="1085"/>
                  </a:lnTo>
                  <a:lnTo>
                    <a:pt x="121" y="1065"/>
                  </a:lnTo>
                  <a:lnTo>
                    <a:pt x="218" y="995"/>
                  </a:lnTo>
                  <a:lnTo>
                    <a:pt x="209" y="946"/>
                  </a:lnTo>
                  <a:lnTo>
                    <a:pt x="179" y="935"/>
                  </a:lnTo>
                  <a:lnTo>
                    <a:pt x="187" y="892"/>
                  </a:lnTo>
                  <a:lnTo>
                    <a:pt x="237" y="876"/>
                  </a:lnTo>
                  <a:lnTo>
                    <a:pt x="260" y="804"/>
                  </a:lnTo>
                  <a:lnTo>
                    <a:pt x="311" y="792"/>
                  </a:lnTo>
                  <a:lnTo>
                    <a:pt x="307" y="775"/>
                  </a:lnTo>
                  <a:lnTo>
                    <a:pt x="286" y="770"/>
                  </a:lnTo>
                  <a:lnTo>
                    <a:pt x="301" y="749"/>
                  </a:lnTo>
                  <a:lnTo>
                    <a:pt x="366" y="728"/>
                  </a:lnTo>
                  <a:lnTo>
                    <a:pt x="380" y="690"/>
                  </a:lnTo>
                  <a:lnTo>
                    <a:pt x="376" y="675"/>
                  </a:lnTo>
                  <a:lnTo>
                    <a:pt x="492" y="663"/>
                  </a:lnTo>
                  <a:lnTo>
                    <a:pt x="552" y="630"/>
                  </a:lnTo>
                  <a:lnTo>
                    <a:pt x="565" y="559"/>
                  </a:lnTo>
                  <a:lnTo>
                    <a:pt x="527" y="486"/>
                  </a:lnTo>
                  <a:lnTo>
                    <a:pt x="536" y="399"/>
                  </a:lnTo>
                  <a:lnTo>
                    <a:pt x="597" y="323"/>
                  </a:lnTo>
                  <a:lnTo>
                    <a:pt x="752" y="256"/>
                  </a:lnTo>
                  <a:lnTo>
                    <a:pt x="755" y="196"/>
                  </a:lnTo>
                  <a:lnTo>
                    <a:pt x="731" y="193"/>
                  </a:lnTo>
                  <a:lnTo>
                    <a:pt x="698" y="226"/>
                  </a:lnTo>
                  <a:lnTo>
                    <a:pt x="626" y="261"/>
                  </a:lnTo>
                  <a:lnTo>
                    <a:pt x="552" y="249"/>
                  </a:lnTo>
                  <a:lnTo>
                    <a:pt x="543" y="226"/>
                  </a:lnTo>
                  <a:lnTo>
                    <a:pt x="599" y="174"/>
                  </a:lnTo>
                  <a:lnTo>
                    <a:pt x="547" y="130"/>
                  </a:lnTo>
                  <a:lnTo>
                    <a:pt x="515" y="126"/>
                  </a:lnTo>
                  <a:lnTo>
                    <a:pt x="504" y="94"/>
                  </a:lnTo>
                  <a:lnTo>
                    <a:pt x="454" y="87"/>
                  </a:lnTo>
                  <a:lnTo>
                    <a:pt x="423" y="24"/>
                  </a:lnTo>
                  <a:lnTo>
                    <a:pt x="382" y="18"/>
                  </a:lnTo>
                  <a:lnTo>
                    <a:pt x="361" y="43"/>
                  </a:lnTo>
                  <a:lnTo>
                    <a:pt x="353" y="42"/>
                  </a:lnTo>
                  <a:lnTo>
                    <a:pt x="318" y="5"/>
                  </a:lnTo>
                  <a:lnTo>
                    <a:pt x="286" y="0"/>
                  </a:lnTo>
                  <a:lnTo>
                    <a:pt x="252" y="36"/>
                  </a:lnTo>
                  <a:lnTo>
                    <a:pt x="234" y="42"/>
                  </a:lnTo>
                  <a:lnTo>
                    <a:pt x="234" y="4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14" name="Freeform 90"/>
            <p:cNvSpPr>
              <a:spLocks/>
            </p:cNvSpPr>
            <p:nvPr/>
          </p:nvSpPr>
          <p:spPr bwMode="auto">
            <a:xfrm>
              <a:off x="1159" y="3288"/>
              <a:ext cx="390" cy="593"/>
            </a:xfrm>
            <a:custGeom>
              <a:avLst/>
              <a:gdLst/>
              <a:ahLst/>
              <a:cxnLst>
                <a:cxn ang="0">
                  <a:pos x="238" y="78"/>
                </a:cxn>
                <a:cxn ang="0">
                  <a:pos x="204" y="82"/>
                </a:cxn>
                <a:cxn ang="0">
                  <a:pos x="182" y="161"/>
                </a:cxn>
                <a:cxn ang="0">
                  <a:pos x="126" y="428"/>
                </a:cxn>
                <a:cxn ang="0">
                  <a:pos x="136" y="513"/>
                </a:cxn>
                <a:cxn ang="0">
                  <a:pos x="81" y="549"/>
                </a:cxn>
                <a:cxn ang="0">
                  <a:pos x="69" y="845"/>
                </a:cxn>
                <a:cxn ang="0">
                  <a:pos x="41" y="892"/>
                </a:cxn>
                <a:cxn ang="0">
                  <a:pos x="17" y="932"/>
                </a:cxn>
                <a:cxn ang="0">
                  <a:pos x="39" y="962"/>
                </a:cxn>
                <a:cxn ang="0">
                  <a:pos x="0" y="1030"/>
                </a:cxn>
                <a:cxn ang="0">
                  <a:pos x="44" y="1094"/>
                </a:cxn>
                <a:cxn ang="0">
                  <a:pos x="79" y="1123"/>
                </a:cxn>
                <a:cxn ang="0">
                  <a:pos x="116" y="1120"/>
                </a:cxn>
                <a:cxn ang="0">
                  <a:pos x="117" y="1085"/>
                </a:cxn>
                <a:cxn ang="0">
                  <a:pos x="218" y="995"/>
                </a:cxn>
                <a:cxn ang="0">
                  <a:pos x="179" y="935"/>
                </a:cxn>
                <a:cxn ang="0">
                  <a:pos x="237" y="876"/>
                </a:cxn>
                <a:cxn ang="0">
                  <a:pos x="311" y="792"/>
                </a:cxn>
                <a:cxn ang="0">
                  <a:pos x="286" y="770"/>
                </a:cxn>
                <a:cxn ang="0">
                  <a:pos x="366" y="728"/>
                </a:cxn>
                <a:cxn ang="0">
                  <a:pos x="376" y="675"/>
                </a:cxn>
                <a:cxn ang="0">
                  <a:pos x="552" y="630"/>
                </a:cxn>
                <a:cxn ang="0">
                  <a:pos x="527" y="486"/>
                </a:cxn>
                <a:cxn ang="0">
                  <a:pos x="597" y="323"/>
                </a:cxn>
                <a:cxn ang="0">
                  <a:pos x="755" y="196"/>
                </a:cxn>
                <a:cxn ang="0">
                  <a:pos x="698" y="226"/>
                </a:cxn>
                <a:cxn ang="0">
                  <a:pos x="552" y="249"/>
                </a:cxn>
                <a:cxn ang="0">
                  <a:pos x="599" y="174"/>
                </a:cxn>
                <a:cxn ang="0">
                  <a:pos x="515" y="126"/>
                </a:cxn>
                <a:cxn ang="0">
                  <a:pos x="454" y="87"/>
                </a:cxn>
                <a:cxn ang="0">
                  <a:pos x="382" y="18"/>
                </a:cxn>
                <a:cxn ang="0">
                  <a:pos x="353" y="42"/>
                </a:cxn>
                <a:cxn ang="0">
                  <a:pos x="286" y="0"/>
                </a:cxn>
                <a:cxn ang="0">
                  <a:pos x="234" y="42"/>
                </a:cxn>
              </a:cxnLst>
              <a:rect l="0" t="0" r="r" b="b"/>
              <a:pathLst>
                <a:path w="755" h="1123">
                  <a:moveTo>
                    <a:pt x="234" y="42"/>
                  </a:moveTo>
                  <a:lnTo>
                    <a:pt x="238" y="78"/>
                  </a:lnTo>
                  <a:lnTo>
                    <a:pt x="227" y="91"/>
                  </a:lnTo>
                  <a:lnTo>
                    <a:pt x="204" y="82"/>
                  </a:lnTo>
                  <a:lnTo>
                    <a:pt x="183" y="105"/>
                  </a:lnTo>
                  <a:lnTo>
                    <a:pt x="182" y="161"/>
                  </a:lnTo>
                  <a:lnTo>
                    <a:pt x="104" y="322"/>
                  </a:lnTo>
                  <a:lnTo>
                    <a:pt x="126" y="428"/>
                  </a:lnTo>
                  <a:lnTo>
                    <a:pt x="105" y="499"/>
                  </a:lnTo>
                  <a:lnTo>
                    <a:pt x="136" y="513"/>
                  </a:lnTo>
                  <a:lnTo>
                    <a:pt x="133" y="534"/>
                  </a:lnTo>
                  <a:lnTo>
                    <a:pt x="81" y="549"/>
                  </a:lnTo>
                  <a:lnTo>
                    <a:pt x="63" y="823"/>
                  </a:lnTo>
                  <a:lnTo>
                    <a:pt x="69" y="845"/>
                  </a:lnTo>
                  <a:lnTo>
                    <a:pt x="57" y="874"/>
                  </a:lnTo>
                  <a:lnTo>
                    <a:pt x="41" y="892"/>
                  </a:lnTo>
                  <a:lnTo>
                    <a:pt x="38" y="919"/>
                  </a:lnTo>
                  <a:lnTo>
                    <a:pt x="17" y="932"/>
                  </a:lnTo>
                  <a:lnTo>
                    <a:pt x="17" y="942"/>
                  </a:lnTo>
                  <a:lnTo>
                    <a:pt x="39" y="962"/>
                  </a:lnTo>
                  <a:lnTo>
                    <a:pt x="35" y="996"/>
                  </a:lnTo>
                  <a:lnTo>
                    <a:pt x="0" y="1030"/>
                  </a:lnTo>
                  <a:lnTo>
                    <a:pt x="2" y="1074"/>
                  </a:lnTo>
                  <a:lnTo>
                    <a:pt x="44" y="1094"/>
                  </a:lnTo>
                  <a:lnTo>
                    <a:pt x="47" y="1109"/>
                  </a:lnTo>
                  <a:lnTo>
                    <a:pt x="79" y="1123"/>
                  </a:lnTo>
                  <a:lnTo>
                    <a:pt x="87" y="1116"/>
                  </a:lnTo>
                  <a:lnTo>
                    <a:pt x="116" y="1120"/>
                  </a:lnTo>
                  <a:lnTo>
                    <a:pt x="124" y="1108"/>
                  </a:lnTo>
                  <a:lnTo>
                    <a:pt x="117" y="1085"/>
                  </a:lnTo>
                  <a:lnTo>
                    <a:pt x="121" y="1065"/>
                  </a:lnTo>
                  <a:lnTo>
                    <a:pt x="218" y="995"/>
                  </a:lnTo>
                  <a:lnTo>
                    <a:pt x="209" y="946"/>
                  </a:lnTo>
                  <a:lnTo>
                    <a:pt x="179" y="935"/>
                  </a:lnTo>
                  <a:lnTo>
                    <a:pt x="187" y="892"/>
                  </a:lnTo>
                  <a:lnTo>
                    <a:pt x="237" y="876"/>
                  </a:lnTo>
                  <a:lnTo>
                    <a:pt x="260" y="804"/>
                  </a:lnTo>
                  <a:lnTo>
                    <a:pt x="311" y="792"/>
                  </a:lnTo>
                  <a:lnTo>
                    <a:pt x="307" y="775"/>
                  </a:lnTo>
                  <a:lnTo>
                    <a:pt x="286" y="770"/>
                  </a:lnTo>
                  <a:lnTo>
                    <a:pt x="301" y="749"/>
                  </a:lnTo>
                  <a:lnTo>
                    <a:pt x="366" y="728"/>
                  </a:lnTo>
                  <a:lnTo>
                    <a:pt x="380" y="690"/>
                  </a:lnTo>
                  <a:lnTo>
                    <a:pt x="376" y="675"/>
                  </a:lnTo>
                  <a:lnTo>
                    <a:pt x="492" y="663"/>
                  </a:lnTo>
                  <a:lnTo>
                    <a:pt x="552" y="630"/>
                  </a:lnTo>
                  <a:lnTo>
                    <a:pt x="565" y="559"/>
                  </a:lnTo>
                  <a:lnTo>
                    <a:pt x="527" y="486"/>
                  </a:lnTo>
                  <a:lnTo>
                    <a:pt x="536" y="399"/>
                  </a:lnTo>
                  <a:lnTo>
                    <a:pt x="597" y="323"/>
                  </a:lnTo>
                  <a:lnTo>
                    <a:pt x="752" y="256"/>
                  </a:lnTo>
                  <a:lnTo>
                    <a:pt x="755" y="196"/>
                  </a:lnTo>
                  <a:lnTo>
                    <a:pt x="731" y="193"/>
                  </a:lnTo>
                  <a:lnTo>
                    <a:pt x="698" y="226"/>
                  </a:lnTo>
                  <a:lnTo>
                    <a:pt x="626" y="261"/>
                  </a:lnTo>
                  <a:lnTo>
                    <a:pt x="552" y="249"/>
                  </a:lnTo>
                  <a:lnTo>
                    <a:pt x="543" y="226"/>
                  </a:lnTo>
                  <a:lnTo>
                    <a:pt x="599" y="174"/>
                  </a:lnTo>
                  <a:lnTo>
                    <a:pt x="547" y="130"/>
                  </a:lnTo>
                  <a:lnTo>
                    <a:pt x="515" y="126"/>
                  </a:lnTo>
                  <a:lnTo>
                    <a:pt x="504" y="94"/>
                  </a:lnTo>
                  <a:lnTo>
                    <a:pt x="454" y="87"/>
                  </a:lnTo>
                  <a:lnTo>
                    <a:pt x="423" y="24"/>
                  </a:lnTo>
                  <a:lnTo>
                    <a:pt x="382" y="18"/>
                  </a:lnTo>
                  <a:lnTo>
                    <a:pt x="361" y="43"/>
                  </a:lnTo>
                  <a:lnTo>
                    <a:pt x="353" y="42"/>
                  </a:lnTo>
                  <a:lnTo>
                    <a:pt x="318" y="5"/>
                  </a:lnTo>
                  <a:lnTo>
                    <a:pt x="286" y="0"/>
                  </a:lnTo>
                  <a:lnTo>
                    <a:pt x="252" y="36"/>
                  </a:lnTo>
                  <a:lnTo>
                    <a:pt x="234" y="42"/>
                  </a:lnTo>
                  <a:lnTo>
                    <a:pt x="234" y="4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15" name="Freeform 91"/>
            <p:cNvSpPr>
              <a:spLocks/>
            </p:cNvSpPr>
            <p:nvPr/>
          </p:nvSpPr>
          <p:spPr bwMode="auto">
            <a:xfrm>
              <a:off x="1432" y="3458"/>
              <a:ext cx="109" cy="108"/>
            </a:xfrm>
            <a:custGeom>
              <a:avLst/>
              <a:gdLst/>
              <a:ahLst/>
              <a:cxnLst>
                <a:cxn ang="0">
                  <a:pos x="70" y="0"/>
                </a:cxn>
                <a:cxn ang="0">
                  <a:pos x="102" y="20"/>
                </a:cxn>
                <a:cxn ang="0">
                  <a:pos x="105" y="52"/>
                </a:cxn>
                <a:cxn ang="0">
                  <a:pos x="138" y="56"/>
                </a:cxn>
                <a:cxn ang="0">
                  <a:pos x="181" y="92"/>
                </a:cxn>
                <a:cxn ang="0">
                  <a:pos x="176" y="113"/>
                </a:cxn>
                <a:cxn ang="0">
                  <a:pos x="213" y="155"/>
                </a:cxn>
                <a:cxn ang="0">
                  <a:pos x="152" y="207"/>
                </a:cxn>
                <a:cxn ang="0">
                  <a:pos x="53" y="191"/>
                </a:cxn>
                <a:cxn ang="0">
                  <a:pos x="0" y="163"/>
                </a:cxn>
                <a:cxn ang="0">
                  <a:pos x="9" y="76"/>
                </a:cxn>
                <a:cxn ang="0">
                  <a:pos x="70" y="0"/>
                </a:cxn>
                <a:cxn ang="0">
                  <a:pos x="70" y="0"/>
                </a:cxn>
              </a:cxnLst>
              <a:rect l="0" t="0" r="r" b="b"/>
              <a:pathLst>
                <a:path w="213" h="207">
                  <a:moveTo>
                    <a:pt x="70" y="0"/>
                  </a:moveTo>
                  <a:lnTo>
                    <a:pt x="102" y="20"/>
                  </a:lnTo>
                  <a:lnTo>
                    <a:pt x="105" y="52"/>
                  </a:lnTo>
                  <a:lnTo>
                    <a:pt x="138" y="56"/>
                  </a:lnTo>
                  <a:lnTo>
                    <a:pt x="181" y="92"/>
                  </a:lnTo>
                  <a:lnTo>
                    <a:pt x="176" y="113"/>
                  </a:lnTo>
                  <a:lnTo>
                    <a:pt x="213" y="155"/>
                  </a:lnTo>
                  <a:lnTo>
                    <a:pt x="152" y="207"/>
                  </a:lnTo>
                  <a:lnTo>
                    <a:pt x="53" y="191"/>
                  </a:lnTo>
                  <a:lnTo>
                    <a:pt x="0" y="163"/>
                  </a:lnTo>
                  <a:lnTo>
                    <a:pt x="9" y="76"/>
                  </a:lnTo>
                  <a:lnTo>
                    <a:pt x="70" y="0"/>
                  </a:lnTo>
                  <a:lnTo>
                    <a:pt x="7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16" name="Freeform 92"/>
            <p:cNvSpPr>
              <a:spLocks/>
            </p:cNvSpPr>
            <p:nvPr/>
          </p:nvSpPr>
          <p:spPr bwMode="auto">
            <a:xfrm>
              <a:off x="1432" y="3458"/>
              <a:ext cx="109" cy="108"/>
            </a:xfrm>
            <a:custGeom>
              <a:avLst/>
              <a:gdLst/>
              <a:ahLst/>
              <a:cxnLst>
                <a:cxn ang="0">
                  <a:pos x="70" y="0"/>
                </a:cxn>
                <a:cxn ang="0">
                  <a:pos x="102" y="20"/>
                </a:cxn>
                <a:cxn ang="0">
                  <a:pos x="105" y="52"/>
                </a:cxn>
                <a:cxn ang="0">
                  <a:pos x="138" y="56"/>
                </a:cxn>
                <a:cxn ang="0">
                  <a:pos x="181" y="92"/>
                </a:cxn>
                <a:cxn ang="0">
                  <a:pos x="176" y="113"/>
                </a:cxn>
                <a:cxn ang="0">
                  <a:pos x="213" y="155"/>
                </a:cxn>
                <a:cxn ang="0">
                  <a:pos x="152" y="207"/>
                </a:cxn>
                <a:cxn ang="0">
                  <a:pos x="53" y="191"/>
                </a:cxn>
                <a:cxn ang="0">
                  <a:pos x="0" y="163"/>
                </a:cxn>
                <a:cxn ang="0">
                  <a:pos x="9" y="76"/>
                </a:cxn>
                <a:cxn ang="0">
                  <a:pos x="70" y="0"/>
                </a:cxn>
                <a:cxn ang="0">
                  <a:pos x="70" y="0"/>
                </a:cxn>
              </a:cxnLst>
              <a:rect l="0" t="0" r="r" b="b"/>
              <a:pathLst>
                <a:path w="213" h="207">
                  <a:moveTo>
                    <a:pt x="70" y="0"/>
                  </a:moveTo>
                  <a:lnTo>
                    <a:pt x="102" y="20"/>
                  </a:lnTo>
                  <a:lnTo>
                    <a:pt x="105" y="52"/>
                  </a:lnTo>
                  <a:lnTo>
                    <a:pt x="138" y="56"/>
                  </a:lnTo>
                  <a:lnTo>
                    <a:pt x="181" y="92"/>
                  </a:lnTo>
                  <a:lnTo>
                    <a:pt x="176" y="113"/>
                  </a:lnTo>
                  <a:lnTo>
                    <a:pt x="213" y="155"/>
                  </a:lnTo>
                  <a:lnTo>
                    <a:pt x="152" y="207"/>
                  </a:lnTo>
                  <a:lnTo>
                    <a:pt x="53" y="191"/>
                  </a:lnTo>
                  <a:lnTo>
                    <a:pt x="0" y="163"/>
                  </a:lnTo>
                  <a:lnTo>
                    <a:pt x="9" y="76"/>
                  </a:lnTo>
                  <a:lnTo>
                    <a:pt x="70" y="0"/>
                  </a:lnTo>
                  <a:lnTo>
                    <a:pt x="7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17" name="Freeform 93"/>
            <p:cNvSpPr>
              <a:spLocks/>
            </p:cNvSpPr>
            <p:nvPr/>
          </p:nvSpPr>
          <p:spPr bwMode="auto">
            <a:xfrm>
              <a:off x="1230" y="3057"/>
              <a:ext cx="262" cy="252"/>
            </a:xfrm>
            <a:custGeom>
              <a:avLst/>
              <a:gdLst/>
              <a:ahLst/>
              <a:cxnLst>
                <a:cxn ang="0">
                  <a:pos x="0" y="257"/>
                </a:cxn>
                <a:cxn ang="0">
                  <a:pos x="36" y="262"/>
                </a:cxn>
                <a:cxn ang="0">
                  <a:pos x="73" y="450"/>
                </a:cxn>
                <a:cxn ang="0">
                  <a:pos x="99" y="476"/>
                </a:cxn>
                <a:cxn ang="0">
                  <a:pos x="123" y="469"/>
                </a:cxn>
                <a:cxn ang="0">
                  <a:pos x="151" y="434"/>
                </a:cxn>
                <a:cxn ang="0">
                  <a:pos x="183" y="439"/>
                </a:cxn>
                <a:cxn ang="0">
                  <a:pos x="216" y="476"/>
                </a:cxn>
                <a:cxn ang="0">
                  <a:pos x="228" y="477"/>
                </a:cxn>
                <a:cxn ang="0">
                  <a:pos x="247" y="453"/>
                </a:cxn>
                <a:cxn ang="0">
                  <a:pos x="290" y="459"/>
                </a:cxn>
                <a:cxn ang="0">
                  <a:pos x="317" y="404"/>
                </a:cxn>
                <a:cxn ang="0">
                  <a:pos x="380" y="383"/>
                </a:cxn>
                <a:cxn ang="0">
                  <a:pos x="468" y="382"/>
                </a:cxn>
                <a:cxn ang="0">
                  <a:pos x="466" y="404"/>
                </a:cxn>
                <a:cxn ang="0">
                  <a:pos x="489" y="416"/>
                </a:cxn>
                <a:cxn ang="0">
                  <a:pos x="493" y="393"/>
                </a:cxn>
                <a:cxn ang="0">
                  <a:pos x="512" y="372"/>
                </a:cxn>
                <a:cxn ang="0">
                  <a:pos x="487" y="286"/>
                </a:cxn>
                <a:cxn ang="0">
                  <a:pos x="427" y="269"/>
                </a:cxn>
                <a:cxn ang="0">
                  <a:pos x="416" y="231"/>
                </a:cxn>
                <a:cxn ang="0">
                  <a:pos x="400" y="220"/>
                </a:cxn>
                <a:cxn ang="0">
                  <a:pos x="403" y="206"/>
                </a:cxn>
                <a:cxn ang="0">
                  <a:pos x="422" y="192"/>
                </a:cxn>
                <a:cxn ang="0">
                  <a:pos x="310" y="110"/>
                </a:cxn>
                <a:cxn ang="0">
                  <a:pos x="253" y="102"/>
                </a:cxn>
                <a:cxn ang="0">
                  <a:pos x="217" y="60"/>
                </a:cxn>
                <a:cxn ang="0">
                  <a:pos x="245" y="49"/>
                </a:cxn>
                <a:cxn ang="0">
                  <a:pos x="253" y="4"/>
                </a:cxn>
                <a:cxn ang="0">
                  <a:pos x="226" y="0"/>
                </a:cxn>
                <a:cxn ang="0">
                  <a:pos x="123" y="15"/>
                </a:cxn>
                <a:cxn ang="0">
                  <a:pos x="117" y="8"/>
                </a:cxn>
                <a:cxn ang="0">
                  <a:pos x="83" y="8"/>
                </a:cxn>
                <a:cxn ang="0">
                  <a:pos x="67" y="38"/>
                </a:cxn>
                <a:cxn ang="0">
                  <a:pos x="28" y="31"/>
                </a:cxn>
                <a:cxn ang="0">
                  <a:pos x="72" y="121"/>
                </a:cxn>
                <a:cxn ang="0">
                  <a:pos x="36" y="184"/>
                </a:cxn>
                <a:cxn ang="0">
                  <a:pos x="34" y="228"/>
                </a:cxn>
                <a:cxn ang="0">
                  <a:pos x="0" y="257"/>
                </a:cxn>
                <a:cxn ang="0">
                  <a:pos x="0" y="257"/>
                </a:cxn>
              </a:cxnLst>
              <a:rect l="0" t="0" r="r" b="b"/>
              <a:pathLst>
                <a:path w="512" h="477">
                  <a:moveTo>
                    <a:pt x="0" y="257"/>
                  </a:moveTo>
                  <a:lnTo>
                    <a:pt x="36" y="262"/>
                  </a:lnTo>
                  <a:lnTo>
                    <a:pt x="73" y="450"/>
                  </a:lnTo>
                  <a:lnTo>
                    <a:pt x="99" y="476"/>
                  </a:lnTo>
                  <a:lnTo>
                    <a:pt x="123" y="469"/>
                  </a:lnTo>
                  <a:lnTo>
                    <a:pt x="151" y="434"/>
                  </a:lnTo>
                  <a:lnTo>
                    <a:pt x="183" y="439"/>
                  </a:lnTo>
                  <a:lnTo>
                    <a:pt x="216" y="476"/>
                  </a:lnTo>
                  <a:lnTo>
                    <a:pt x="228" y="477"/>
                  </a:lnTo>
                  <a:lnTo>
                    <a:pt x="247" y="453"/>
                  </a:lnTo>
                  <a:lnTo>
                    <a:pt x="290" y="459"/>
                  </a:lnTo>
                  <a:lnTo>
                    <a:pt x="317" y="404"/>
                  </a:lnTo>
                  <a:lnTo>
                    <a:pt x="380" y="383"/>
                  </a:lnTo>
                  <a:lnTo>
                    <a:pt x="468" y="382"/>
                  </a:lnTo>
                  <a:lnTo>
                    <a:pt x="466" y="404"/>
                  </a:lnTo>
                  <a:lnTo>
                    <a:pt x="489" y="416"/>
                  </a:lnTo>
                  <a:lnTo>
                    <a:pt x="493" y="393"/>
                  </a:lnTo>
                  <a:lnTo>
                    <a:pt x="512" y="372"/>
                  </a:lnTo>
                  <a:lnTo>
                    <a:pt x="487" y="286"/>
                  </a:lnTo>
                  <a:lnTo>
                    <a:pt x="427" y="269"/>
                  </a:lnTo>
                  <a:lnTo>
                    <a:pt x="416" y="231"/>
                  </a:lnTo>
                  <a:lnTo>
                    <a:pt x="400" y="220"/>
                  </a:lnTo>
                  <a:lnTo>
                    <a:pt x="403" y="206"/>
                  </a:lnTo>
                  <a:lnTo>
                    <a:pt x="422" y="192"/>
                  </a:lnTo>
                  <a:lnTo>
                    <a:pt x="310" y="110"/>
                  </a:lnTo>
                  <a:lnTo>
                    <a:pt x="253" y="102"/>
                  </a:lnTo>
                  <a:lnTo>
                    <a:pt x="217" y="60"/>
                  </a:lnTo>
                  <a:lnTo>
                    <a:pt x="245" y="49"/>
                  </a:lnTo>
                  <a:lnTo>
                    <a:pt x="253" y="4"/>
                  </a:lnTo>
                  <a:lnTo>
                    <a:pt x="226" y="0"/>
                  </a:lnTo>
                  <a:lnTo>
                    <a:pt x="123" y="15"/>
                  </a:lnTo>
                  <a:lnTo>
                    <a:pt x="117" y="8"/>
                  </a:lnTo>
                  <a:lnTo>
                    <a:pt x="83" y="8"/>
                  </a:lnTo>
                  <a:lnTo>
                    <a:pt x="67" y="38"/>
                  </a:lnTo>
                  <a:lnTo>
                    <a:pt x="28" y="31"/>
                  </a:lnTo>
                  <a:lnTo>
                    <a:pt x="72" y="121"/>
                  </a:lnTo>
                  <a:lnTo>
                    <a:pt x="36" y="184"/>
                  </a:lnTo>
                  <a:lnTo>
                    <a:pt x="34" y="228"/>
                  </a:lnTo>
                  <a:lnTo>
                    <a:pt x="0" y="257"/>
                  </a:lnTo>
                  <a:lnTo>
                    <a:pt x="0" y="257"/>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18" name="Freeform 94"/>
            <p:cNvSpPr>
              <a:spLocks/>
            </p:cNvSpPr>
            <p:nvPr/>
          </p:nvSpPr>
          <p:spPr bwMode="auto">
            <a:xfrm>
              <a:off x="1230" y="3057"/>
              <a:ext cx="262" cy="252"/>
            </a:xfrm>
            <a:custGeom>
              <a:avLst/>
              <a:gdLst/>
              <a:ahLst/>
              <a:cxnLst>
                <a:cxn ang="0">
                  <a:pos x="0" y="257"/>
                </a:cxn>
                <a:cxn ang="0">
                  <a:pos x="36" y="262"/>
                </a:cxn>
                <a:cxn ang="0">
                  <a:pos x="73" y="450"/>
                </a:cxn>
                <a:cxn ang="0">
                  <a:pos x="99" y="476"/>
                </a:cxn>
                <a:cxn ang="0">
                  <a:pos x="123" y="469"/>
                </a:cxn>
                <a:cxn ang="0">
                  <a:pos x="151" y="434"/>
                </a:cxn>
                <a:cxn ang="0">
                  <a:pos x="183" y="439"/>
                </a:cxn>
                <a:cxn ang="0">
                  <a:pos x="216" y="476"/>
                </a:cxn>
                <a:cxn ang="0">
                  <a:pos x="228" y="477"/>
                </a:cxn>
                <a:cxn ang="0">
                  <a:pos x="247" y="453"/>
                </a:cxn>
                <a:cxn ang="0">
                  <a:pos x="290" y="459"/>
                </a:cxn>
                <a:cxn ang="0">
                  <a:pos x="317" y="404"/>
                </a:cxn>
                <a:cxn ang="0">
                  <a:pos x="380" y="383"/>
                </a:cxn>
                <a:cxn ang="0">
                  <a:pos x="468" y="382"/>
                </a:cxn>
                <a:cxn ang="0">
                  <a:pos x="466" y="404"/>
                </a:cxn>
                <a:cxn ang="0">
                  <a:pos x="489" y="416"/>
                </a:cxn>
                <a:cxn ang="0">
                  <a:pos x="493" y="393"/>
                </a:cxn>
                <a:cxn ang="0">
                  <a:pos x="512" y="372"/>
                </a:cxn>
                <a:cxn ang="0">
                  <a:pos x="487" y="286"/>
                </a:cxn>
                <a:cxn ang="0">
                  <a:pos x="427" y="269"/>
                </a:cxn>
                <a:cxn ang="0">
                  <a:pos x="416" y="231"/>
                </a:cxn>
                <a:cxn ang="0">
                  <a:pos x="400" y="220"/>
                </a:cxn>
                <a:cxn ang="0">
                  <a:pos x="403" y="206"/>
                </a:cxn>
                <a:cxn ang="0">
                  <a:pos x="422" y="192"/>
                </a:cxn>
                <a:cxn ang="0">
                  <a:pos x="310" y="110"/>
                </a:cxn>
                <a:cxn ang="0">
                  <a:pos x="253" y="102"/>
                </a:cxn>
                <a:cxn ang="0">
                  <a:pos x="217" y="60"/>
                </a:cxn>
                <a:cxn ang="0">
                  <a:pos x="245" y="49"/>
                </a:cxn>
                <a:cxn ang="0">
                  <a:pos x="253" y="4"/>
                </a:cxn>
                <a:cxn ang="0">
                  <a:pos x="226" y="0"/>
                </a:cxn>
                <a:cxn ang="0">
                  <a:pos x="123" y="15"/>
                </a:cxn>
                <a:cxn ang="0">
                  <a:pos x="117" y="8"/>
                </a:cxn>
                <a:cxn ang="0">
                  <a:pos x="83" y="8"/>
                </a:cxn>
                <a:cxn ang="0">
                  <a:pos x="67" y="38"/>
                </a:cxn>
                <a:cxn ang="0">
                  <a:pos x="28" y="31"/>
                </a:cxn>
                <a:cxn ang="0">
                  <a:pos x="72" y="121"/>
                </a:cxn>
                <a:cxn ang="0">
                  <a:pos x="36" y="184"/>
                </a:cxn>
                <a:cxn ang="0">
                  <a:pos x="34" y="228"/>
                </a:cxn>
                <a:cxn ang="0">
                  <a:pos x="0" y="257"/>
                </a:cxn>
                <a:cxn ang="0">
                  <a:pos x="0" y="257"/>
                </a:cxn>
              </a:cxnLst>
              <a:rect l="0" t="0" r="r" b="b"/>
              <a:pathLst>
                <a:path w="512" h="477">
                  <a:moveTo>
                    <a:pt x="0" y="257"/>
                  </a:moveTo>
                  <a:lnTo>
                    <a:pt x="36" y="262"/>
                  </a:lnTo>
                  <a:lnTo>
                    <a:pt x="73" y="450"/>
                  </a:lnTo>
                  <a:lnTo>
                    <a:pt x="99" y="476"/>
                  </a:lnTo>
                  <a:lnTo>
                    <a:pt x="123" y="469"/>
                  </a:lnTo>
                  <a:lnTo>
                    <a:pt x="151" y="434"/>
                  </a:lnTo>
                  <a:lnTo>
                    <a:pt x="183" y="439"/>
                  </a:lnTo>
                  <a:lnTo>
                    <a:pt x="216" y="476"/>
                  </a:lnTo>
                  <a:lnTo>
                    <a:pt x="228" y="477"/>
                  </a:lnTo>
                  <a:lnTo>
                    <a:pt x="247" y="453"/>
                  </a:lnTo>
                  <a:lnTo>
                    <a:pt x="290" y="459"/>
                  </a:lnTo>
                  <a:lnTo>
                    <a:pt x="317" y="404"/>
                  </a:lnTo>
                  <a:lnTo>
                    <a:pt x="380" y="383"/>
                  </a:lnTo>
                  <a:lnTo>
                    <a:pt x="468" y="382"/>
                  </a:lnTo>
                  <a:lnTo>
                    <a:pt x="466" y="404"/>
                  </a:lnTo>
                  <a:lnTo>
                    <a:pt x="489" y="416"/>
                  </a:lnTo>
                  <a:lnTo>
                    <a:pt x="493" y="393"/>
                  </a:lnTo>
                  <a:lnTo>
                    <a:pt x="512" y="372"/>
                  </a:lnTo>
                  <a:lnTo>
                    <a:pt x="487" y="286"/>
                  </a:lnTo>
                  <a:lnTo>
                    <a:pt x="427" y="269"/>
                  </a:lnTo>
                  <a:lnTo>
                    <a:pt x="416" y="231"/>
                  </a:lnTo>
                  <a:lnTo>
                    <a:pt x="400" y="220"/>
                  </a:lnTo>
                  <a:lnTo>
                    <a:pt x="403" y="206"/>
                  </a:lnTo>
                  <a:lnTo>
                    <a:pt x="422" y="192"/>
                  </a:lnTo>
                  <a:lnTo>
                    <a:pt x="310" y="110"/>
                  </a:lnTo>
                  <a:lnTo>
                    <a:pt x="253" y="102"/>
                  </a:lnTo>
                  <a:lnTo>
                    <a:pt x="217" y="60"/>
                  </a:lnTo>
                  <a:lnTo>
                    <a:pt x="245" y="49"/>
                  </a:lnTo>
                  <a:lnTo>
                    <a:pt x="253" y="4"/>
                  </a:lnTo>
                  <a:lnTo>
                    <a:pt x="226" y="0"/>
                  </a:lnTo>
                  <a:lnTo>
                    <a:pt x="123" y="15"/>
                  </a:lnTo>
                  <a:lnTo>
                    <a:pt x="117" y="8"/>
                  </a:lnTo>
                  <a:lnTo>
                    <a:pt x="83" y="8"/>
                  </a:lnTo>
                  <a:lnTo>
                    <a:pt x="67" y="38"/>
                  </a:lnTo>
                  <a:lnTo>
                    <a:pt x="28" y="31"/>
                  </a:lnTo>
                  <a:lnTo>
                    <a:pt x="72" y="121"/>
                  </a:lnTo>
                  <a:lnTo>
                    <a:pt x="36" y="184"/>
                  </a:lnTo>
                  <a:lnTo>
                    <a:pt x="34" y="228"/>
                  </a:lnTo>
                  <a:lnTo>
                    <a:pt x="0" y="257"/>
                  </a:lnTo>
                  <a:lnTo>
                    <a:pt x="0" y="25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19" name="Freeform 95"/>
            <p:cNvSpPr>
              <a:spLocks/>
            </p:cNvSpPr>
            <p:nvPr/>
          </p:nvSpPr>
          <p:spPr bwMode="auto">
            <a:xfrm>
              <a:off x="1379" y="3258"/>
              <a:ext cx="169" cy="167"/>
            </a:xfrm>
            <a:custGeom>
              <a:avLst/>
              <a:gdLst/>
              <a:ahLst/>
              <a:cxnLst>
                <a:cxn ang="0">
                  <a:pos x="201" y="33"/>
                </a:cxn>
                <a:cxn ang="0">
                  <a:pos x="191" y="90"/>
                </a:cxn>
                <a:cxn ang="0">
                  <a:pos x="212" y="112"/>
                </a:cxn>
                <a:cxn ang="0">
                  <a:pos x="237" y="107"/>
                </a:cxn>
                <a:cxn ang="0">
                  <a:pos x="307" y="148"/>
                </a:cxn>
                <a:cxn ang="0">
                  <a:pos x="300" y="184"/>
                </a:cxn>
                <a:cxn ang="0">
                  <a:pos x="331" y="203"/>
                </a:cxn>
                <a:cxn ang="0">
                  <a:pos x="324" y="248"/>
                </a:cxn>
                <a:cxn ang="0">
                  <a:pos x="308" y="246"/>
                </a:cxn>
                <a:cxn ang="0">
                  <a:pos x="275" y="278"/>
                </a:cxn>
                <a:cxn ang="0">
                  <a:pos x="203" y="313"/>
                </a:cxn>
                <a:cxn ang="0">
                  <a:pos x="128" y="301"/>
                </a:cxn>
                <a:cxn ang="0">
                  <a:pos x="120" y="279"/>
                </a:cxn>
                <a:cxn ang="0">
                  <a:pos x="174" y="228"/>
                </a:cxn>
                <a:cxn ang="0">
                  <a:pos x="128" y="184"/>
                </a:cxn>
                <a:cxn ang="0">
                  <a:pos x="92" y="179"/>
                </a:cxn>
                <a:cxn ang="0">
                  <a:pos x="81" y="147"/>
                </a:cxn>
                <a:cxn ang="0">
                  <a:pos x="32" y="140"/>
                </a:cxn>
                <a:cxn ang="0">
                  <a:pos x="0" y="76"/>
                </a:cxn>
                <a:cxn ang="0">
                  <a:pos x="29" y="21"/>
                </a:cxn>
                <a:cxn ang="0">
                  <a:pos x="92" y="0"/>
                </a:cxn>
                <a:cxn ang="0">
                  <a:pos x="179" y="0"/>
                </a:cxn>
                <a:cxn ang="0">
                  <a:pos x="178" y="21"/>
                </a:cxn>
                <a:cxn ang="0">
                  <a:pos x="201" y="33"/>
                </a:cxn>
                <a:cxn ang="0">
                  <a:pos x="201" y="33"/>
                </a:cxn>
              </a:cxnLst>
              <a:rect l="0" t="0" r="r" b="b"/>
              <a:pathLst>
                <a:path w="331" h="313">
                  <a:moveTo>
                    <a:pt x="201" y="33"/>
                  </a:moveTo>
                  <a:lnTo>
                    <a:pt x="191" y="90"/>
                  </a:lnTo>
                  <a:lnTo>
                    <a:pt x="212" y="112"/>
                  </a:lnTo>
                  <a:lnTo>
                    <a:pt x="237" y="107"/>
                  </a:lnTo>
                  <a:lnTo>
                    <a:pt x="307" y="148"/>
                  </a:lnTo>
                  <a:lnTo>
                    <a:pt x="300" y="184"/>
                  </a:lnTo>
                  <a:lnTo>
                    <a:pt x="331" y="203"/>
                  </a:lnTo>
                  <a:lnTo>
                    <a:pt x="324" y="248"/>
                  </a:lnTo>
                  <a:lnTo>
                    <a:pt x="308" y="246"/>
                  </a:lnTo>
                  <a:lnTo>
                    <a:pt x="275" y="278"/>
                  </a:lnTo>
                  <a:lnTo>
                    <a:pt x="203" y="313"/>
                  </a:lnTo>
                  <a:lnTo>
                    <a:pt x="128" y="301"/>
                  </a:lnTo>
                  <a:lnTo>
                    <a:pt x="120" y="279"/>
                  </a:lnTo>
                  <a:lnTo>
                    <a:pt x="174" y="228"/>
                  </a:lnTo>
                  <a:lnTo>
                    <a:pt x="128" y="184"/>
                  </a:lnTo>
                  <a:lnTo>
                    <a:pt x="92" y="179"/>
                  </a:lnTo>
                  <a:lnTo>
                    <a:pt x="81" y="147"/>
                  </a:lnTo>
                  <a:lnTo>
                    <a:pt x="32" y="140"/>
                  </a:lnTo>
                  <a:lnTo>
                    <a:pt x="0" y="76"/>
                  </a:lnTo>
                  <a:lnTo>
                    <a:pt x="29" y="21"/>
                  </a:lnTo>
                  <a:lnTo>
                    <a:pt x="92" y="0"/>
                  </a:lnTo>
                  <a:lnTo>
                    <a:pt x="179" y="0"/>
                  </a:lnTo>
                  <a:lnTo>
                    <a:pt x="178" y="21"/>
                  </a:lnTo>
                  <a:lnTo>
                    <a:pt x="201" y="33"/>
                  </a:lnTo>
                  <a:lnTo>
                    <a:pt x="201" y="33"/>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20" name="Freeform 96"/>
            <p:cNvSpPr>
              <a:spLocks/>
            </p:cNvSpPr>
            <p:nvPr/>
          </p:nvSpPr>
          <p:spPr bwMode="auto">
            <a:xfrm>
              <a:off x="1379" y="3258"/>
              <a:ext cx="169" cy="167"/>
            </a:xfrm>
            <a:custGeom>
              <a:avLst/>
              <a:gdLst/>
              <a:ahLst/>
              <a:cxnLst>
                <a:cxn ang="0">
                  <a:pos x="201" y="33"/>
                </a:cxn>
                <a:cxn ang="0">
                  <a:pos x="191" y="90"/>
                </a:cxn>
                <a:cxn ang="0">
                  <a:pos x="212" y="112"/>
                </a:cxn>
                <a:cxn ang="0">
                  <a:pos x="237" y="107"/>
                </a:cxn>
                <a:cxn ang="0">
                  <a:pos x="307" y="148"/>
                </a:cxn>
                <a:cxn ang="0">
                  <a:pos x="300" y="184"/>
                </a:cxn>
                <a:cxn ang="0">
                  <a:pos x="331" y="203"/>
                </a:cxn>
                <a:cxn ang="0">
                  <a:pos x="324" y="248"/>
                </a:cxn>
                <a:cxn ang="0">
                  <a:pos x="308" y="246"/>
                </a:cxn>
                <a:cxn ang="0">
                  <a:pos x="275" y="278"/>
                </a:cxn>
                <a:cxn ang="0">
                  <a:pos x="203" y="313"/>
                </a:cxn>
                <a:cxn ang="0">
                  <a:pos x="128" y="301"/>
                </a:cxn>
                <a:cxn ang="0">
                  <a:pos x="120" y="279"/>
                </a:cxn>
                <a:cxn ang="0">
                  <a:pos x="174" y="228"/>
                </a:cxn>
                <a:cxn ang="0">
                  <a:pos x="128" y="184"/>
                </a:cxn>
                <a:cxn ang="0">
                  <a:pos x="92" y="179"/>
                </a:cxn>
                <a:cxn ang="0">
                  <a:pos x="81" y="147"/>
                </a:cxn>
                <a:cxn ang="0">
                  <a:pos x="32" y="140"/>
                </a:cxn>
                <a:cxn ang="0">
                  <a:pos x="0" y="76"/>
                </a:cxn>
                <a:cxn ang="0">
                  <a:pos x="29" y="21"/>
                </a:cxn>
                <a:cxn ang="0">
                  <a:pos x="92" y="0"/>
                </a:cxn>
                <a:cxn ang="0">
                  <a:pos x="179" y="0"/>
                </a:cxn>
                <a:cxn ang="0">
                  <a:pos x="178" y="21"/>
                </a:cxn>
                <a:cxn ang="0">
                  <a:pos x="201" y="33"/>
                </a:cxn>
                <a:cxn ang="0">
                  <a:pos x="201" y="33"/>
                </a:cxn>
              </a:cxnLst>
              <a:rect l="0" t="0" r="r" b="b"/>
              <a:pathLst>
                <a:path w="331" h="313">
                  <a:moveTo>
                    <a:pt x="201" y="33"/>
                  </a:moveTo>
                  <a:lnTo>
                    <a:pt x="191" y="90"/>
                  </a:lnTo>
                  <a:lnTo>
                    <a:pt x="212" y="112"/>
                  </a:lnTo>
                  <a:lnTo>
                    <a:pt x="237" y="107"/>
                  </a:lnTo>
                  <a:lnTo>
                    <a:pt x="307" y="148"/>
                  </a:lnTo>
                  <a:lnTo>
                    <a:pt x="300" y="184"/>
                  </a:lnTo>
                  <a:lnTo>
                    <a:pt x="331" y="203"/>
                  </a:lnTo>
                  <a:lnTo>
                    <a:pt x="324" y="248"/>
                  </a:lnTo>
                  <a:lnTo>
                    <a:pt x="308" y="246"/>
                  </a:lnTo>
                  <a:lnTo>
                    <a:pt x="275" y="278"/>
                  </a:lnTo>
                  <a:lnTo>
                    <a:pt x="203" y="313"/>
                  </a:lnTo>
                  <a:lnTo>
                    <a:pt x="128" y="301"/>
                  </a:lnTo>
                  <a:lnTo>
                    <a:pt x="120" y="279"/>
                  </a:lnTo>
                  <a:lnTo>
                    <a:pt x="174" y="228"/>
                  </a:lnTo>
                  <a:lnTo>
                    <a:pt x="128" y="184"/>
                  </a:lnTo>
                  <a:lnTo>
                    <a:pt x="92" y="179"/>
                  </a:lnTo>
                  <a:lnTo>
                    <a:pt x="81" y="147"/>
                  </a:lnTo>
                  <a:lnTo>
                    <a:pt x="32" y="140"/>
                  </a:lnTo>
                  <a:lnTo>
                    <a:pt x="0" y="76"/>
                  </a:lnTo>
                  <a:lnTo>
                    <a:pt x="29" y="21"/>
                  </a:lnTo>
                  <a:lnTo>
                    <a:pt x="92" y="0"/>
                  </a:lnTo>
                  <a:lnTo>
                    <a:pt x="179" y="0"/>
                  </a:lnTo>
                  <a:lnTo>
                    <a:pt x="178" y="21"/>
                  </a:lnTo>
                  <a:lnTo>
                    <a:pt x="201" y="33"/>
                  </a:lnTo>
                  <a:lnTo>
                    <a:pt x="201" y="3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21" name="Freeform 97"/>
            <p:cNvSpPr>
              <a:spLocks/>
            </p:cNvSpPr>
            <p:nvPr/>
          </p:nvSpPr>
          <p:spPr bwMode="auto">
            <a:xfrm>
              <a:off x="1472" y="2723"/>
              <a:ext cx="115" cy="134"/>
            </a:xfrm>
            <a:custGeom>
              <a:avLst/>
              <a:gdLst/>
              <a:ahLst/>
              <a:cxnLst>
                <a:cxn ang="0">
                  <a:pos x="83" y="0"/>
                </a:cxn>
                <a:cxn ang="0">
                  <a:pos x="45" y="2"/>
                </a:cxn>
                <a:cxn ang="0">
                  <a:pos x="20" y="14"/>
                </a:cxn>
                <a:cxn ang="0">
                  <a:pos x="35" y="39"/>
                </a:cxn>
                <a:cxn ang="0">
                  <a:pos x="17" y="57"/>
                </a:cxn>
                <a:cxn ang="0">
                  <a:pos x="0" y="56"/>
                </a:cxn>
                <a:cxn ang="0">
                  <a:pos x="8" y="93"/>
                </a:cxn>
                <a:cxn ang="0">
                  <a:pos x="44" y="108"/>
                </a:cxn>
                <a:cxn ang="0">
                  <a:pos x="39" y="130"/>
                </a:cxn>
                <a:cxn ang="0">
                  <a:pos x="55" y="140"/>
                </a:cxn>
                <a:cxn ang="0">
                  <a:pos x="54" y="238"/>
                </a:cxn>
                <a:cxn ang="0">
                  <a:pos x="68" y="263"/>
                </a:cxn>
                <a:cxn ang="0">
                  <a:pos x="193" y="243"/>
                </a:cxn>
                <a:cxn ang="0">
                  <a:pos x="177" y="203"/>
                </a:cxn>
                <a:cxn ang="0">
                  <a:pos x="139" y="181"/>
                </a:cxn>
                <a:cxn ang="0">
                  <a:pos x="144" y="138"/>
                </a:cxn>
                <a:cxn ang="0">
                  <a:pos x="221" y="86"/>
                </a:cxn>
                <a:cxn ang="0">
                  <a:pos x="149" y="83"/>
                </a:cxn>
                <a:cxn ang="0">
                  <a:pos x="83" y="0"/>
                </a:cxn>
                <a:cxn ang="0">
                  <a:pos x="83" y="0"/>
                </a:cxn>
              </a:cxnLst>
              <a:rect l="0" t="0" r="r" b="b"/>
              <a:pathLst>
                <a:path w="221" h="263">
                  <a:moveTo>
                    <a:pt x="83" y="0"/>
                  </a:moveTo>
                  <a:lnTo>
                    <a:pt x="45" y="2"/>
                  </a:lnTo>
                  <a:lnTo>
                    <a:pt x="20" y="14"/>
                  </a:lnTo>
                  <a:lnTo>
                    <a:pt x="35" y="39"/>
                  </a:lnTo>
                  <a:lnTo>
                    <a:pt x="17" y="57"/>
                  </a:lnTo>
                  <a:lnTo>
                    <a:pt x="0" y="56"/>
                  </a:lnTo>
                  <a:lnTo>
                    <a:pt x="8" y="93"/>
                  </a:lnTo>
                  <a:lnTo>
                    <a:pt x="44" y="108"/>
                  </a:lnTo>
                  <a:lnTo>
                    <a:pt x="39" y="130"/>
                  </a:lnTo>
                  <a:lnTo>
                    <a:pt x="55" y="140"/>
                  </a:lnTo>
                  <a:lnTo>
                    <a:pt x="54" y="238"/>
                  </a:lnTo>
                  <a:lnTo>
                    <a:pt x="68" y="263"/>
                  </a:lnTo>
                  <a:lnTo>
                    <a:pt x="193" y="243"/>
                  </a:lnTo>
                  <a:lnTo>
                    <a:pt x="177" y="203"/>
                  </a:lnTo>
                  <a:lnTo>
                    <a:pt x="139" y="181"/>
                  </a:lnTo>
                  <a:lnTo>
                    <a:pt x="144" y="138"/>
                  </a:lnTo>
                  <a:lnTo>
                    <a:pt x="221" y="86"/>
                  </a:lnTo>
                  <a:lnTo>
                    <a:pt x="149" y="83"/>
                  </a:lnTo>
                  <a:lnTo>
                    <a:pt x="83" y="0"/>
                  </a:lnTo>
                  <a:lnTo>
                    <a:pt x="83"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22" name="Freeform 98"/>
            <p:cNvSpPr>
              <a:spLocks/>
            </p:cNvSpPr>
            <p:nvPr/>
          </p:nvSpPr>
          <p:spPr bwMode="auto">
            <a:xfrm>
              <a:off x="1472" y="2723"/>
              <a:ext cx="115" cy="134"/>
            </a:xfrm>
            <a:custGeom>
              <a:avLst/>
              <a:gdLst/>
              <a:ahLst/>
              <a:cxnLst>
                <a:cxn ang="0">
                  <a:pos x="83" y="0"/>
                </a:cxn>
                <a:cxn ang="0">
                  <a:pos x="45" y="2"/>
                </a:cxn>
                <a:cxn ang="0">
                  <a:pos x="20" y="14"/>
                </a:cxn>
                <a:cxn ang="0">
                  <a:pos x="35" y="39"/>
                </a:cxn>
                <a:cxn ang="0">
                  <a:pos x="17" y="57"/>
                </a:cxn>
                <a:cxn ang="0">
                  <a:pos x="0" y="56"/>
                </a:cxn>
                <a:cxn ang="0">
                  <a:pos x="8" y="93"/>
                </a:cxn>
                <a:cxn ang="0">
                  <a:pos x="44" y="108"/>
                </a:cxn>
                <a:cxn ang="0">
                  <a:pos x="39" y="130"/>
                </a:cxn>
                <a:cxn ang="0">
                  <a:pos x="55" y="140"/>
                </a:cxn>
                <a:cxn ang="0">
                  <a:pos x="54" y="238"/>
                </a:cxn>
                <a:cxn ang="0">
                  <a:pos x="68" y="263"/>
                </a:cxn>
                <a:cxn ang="0">
                  <a:pos x="193" y="243"/>
                </a:cxn>
                <a:cxn ang="0">
                  <a:pos x="177" y="203"/>
                </a:cxn>
                <a:cxn ang="0">
                  <a:pos x="139" y="181"/>
                </a:cxn>
                <a:cxn ang="0">
                  <a:pos x="144" y="138"/>
                </a:cxn>
                <a:cxn ang="0">
                  <a:pos x="221" y="86"/>
                </a:cxn>
                <a:cxn ang="0">
                  <a:pos x="149" y="83"/>
                </a:cxn>
                <a:cxn ang="0">
                  <a:pos x="83" y="0"/>
                </a:cxn>
                <a:cxn ang="0">
                  <a:pos x="83" y="0"/>
                </a:cxn>
              </a:cxnLst>
              <a:rect l="0" t="0" r="r" b="b"/>
              <a:pathLst>
                <a:path w="221" h="263">
                  <a:moveTo>
                    <a:pt x="83" y="0"/>
                  </a:moveTo>
                  <a:lnTo>
                    <a:pt x="45" y="2"/>
                  </a:lnTo>
                  <a:lnTo>
                    <a:pt x="20" y="14"/>
                  </a:lnTo>
                  <a:lnTo>
                    <a:pt x="35" y="39"/>
                  </a:lnTo>
                  <a:lnTo>
                    <a:pt x="17" y="57"/>
                  </a:lnTo>
                  <a:lnTo>
                    <a:pt x="0" y="56"/>
                  </a:lnTo>
                  <a:lnTo>
                    <a:pt x="8" y="93"/>
                  </a:lnTo>
                  <a:lnTo>
                    <a:pt x="44" y="108"/>
                  </a:lnTo>
                  <a:lnTo>
                    <a:pt x="39" y="130"/>
                  </a:lnTo>
                  <a:lnTo>
                    <a:pt x="55" y="140"/>
                  </a:lnTo>
                  <a:lnTo>
                    <a:pt x="54" y="238"/>
                  </a:lnTo>
                  <a:lnTo>
                    <a:pt x="68" y="263"/>
                  </a:lnTo>
                  <a:lnTo>
                    <a:pt x="193" y="243"/>
                  </a:lnTo>
                  <a:lnTo>
                    <a:pt x="177" y="203"/>
                  </a:lnTo>
                  <a:lnTo>
                    <a:pt x="139" y="181"/>
                  </a:lnTo>
                  <a:lnTo>
                    <a:pt x="144" y="138"/>
                  </a:lnTo>
                  <a:lnTo>
                    <a:pt x="221" y="86"/>
                  </a:lnTo>
                  <a:lnTo>
                    <a:pt x="149" y="83"/>
                  </a:lnTo>
                  <a:lnTo>
                    <a:pt x="83" y="0"/>
                  </a:lnTo>
                  <a:lnTo>
                    <a:pt x="83"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23" name="Freeform 99"/>
            <p:cNvSpPr>
              <a:spLocks/>
            </p:cNvSpPr>
            <p:nvPr/>
          </p:nvSpPr>
          <p:spPr bwMode="auto">
            <a:xfrm>
              <a:off x="1544" y="2769"/>
              <a:ext cx="97" cy="82"/>
            </a:xfrm>
            <a:custGeom>
              <a:avLst/>
              <a:gdLst/>
              <a:ahLst/>
              <a:cxnLst>
                <a:cxn ang="0">
                  <a:pos x="82" y="0"/>
                </a:cxn>
                <a:cxn ang="0">
                  <a:pos x="5" y="52"/>
                </a:cxn>
                <a:cxn ang="0">
                  <a:pos x="0" y="95"/>
                </a:cxn>
                <a:cxn ang="0">
                  <a:pos x="40" y="117"/>
                </a:cxn>
                <a:cxn ang="0">
                  <a:pos x="54" y="157"/>
                </a:cxn>
                <a:cxn ang="0">
                  <a:pos x="83" y="138"/>
                </a:cxn>
                <a:cxn ang="0">
                  <a:pos x="117" y="157"/>
                </a:cxn>
                <a:cxn ang="0">
                  <a:pos x="157" y="157"/>
                </a:cxn>
                <a:cxn ang="0">
                  <a:pos x="185" y="99"/>
                </a:cxn>
                <a:cxn ang="0">
                  <a:pos x="171" y="75"/>
                </a:cxn>
                <a:cxn ang="0">
                  <a:pos x="190" y="49"/>
                </a:cxn>
                <a:cxn ang="0">
                  <a:pos x="152" y="41"/>
                </a:cxn>
                <a:cxn ang="0">
                  <a:pos x="102" y="2"/>
                </a:cxn>
                <a:cxn ang="0">
                  <a:pos x="82" y="0"/>
                </a:cxn>
                <a:cxn ang="0">
                  <a:pos x="82" y="0"/>
                </a:cxn>
              </a:cxnLst>
              <a:rect l="0" t="0" r="r" b="b"/>
              <a:pathLst>
                <a:path w="190" h="157">
                  <a:moveTo>
                    <a:pt x="82" y="0"/>
                  </a:moveTo>
                  <a:lnTo>
                    <a:pt x="5" y="52"/>
                  </a:lnTo>
                  <a:lnTo>
                    <a:pt x="0" y="95"/>
                  </a:lnTo>
                  <a:lnTo>
                    <a:pt x="40" y="117"/>
                  </a:lnTo>
                  <a:lnTo>
                    <a:pt x="54" y="157"/>
                  </a:lnTo>
                  <a:lnTo>
                    <a:pt x="83" y="138"/>
                  </a:lnTo>
                  <a:lnTo>
                    <a:pt x="117" y="157"/>
                  </a:lnTo>
                  <a:lnTo>
                    <a:pt x="157" y="157"/>
                  </a:lnTo>
                  <a:lnTo>
                    <a:pt x="185" y="99"/>
                  </a:lnTo>
                  <a:lnTo>
                    <a:pt x="171" y="75"/>
                  </a:lnTo>
                  <a:lnTo>
                    <a:pt x="190" y="49"/>
                  </a:lnTo>
                  <a:lnTo>
                    <a:pt x="152" y="41"/>
                  </a:lnTo>
                  <a:lnTo>
                    <a:pt x="102" y="2"/>
                  </a:lnTo>
                  <a:lnTo>
                    <a:pt x="82" y="0"/>
                  </a:lnTo>
                  <a:lnTo>
                    <a:pt x="82"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24" name="Freeform 100"/>
            <p:cNvSpPr>
              <a:spLocks/>
            </p:cNvSpPr>
            <p:nvPr/>
          </p:nvSpPr>
          <p:spPr bwMode="auto">
            <a:xfrm>
              <a:off x="1544" y="2769"/>
              <a:ext cx="97" cy="82"/>
            </a:xfrm>
            <a:custGeom>
              <a:avLst/>
              <a:gdLst/>
              <a:ahLst/>
              <a:cxnLst>
                <a:cxn ang="0">
                  <a:pos x="82" y="0"/>
                </a:cxn>
                <a:cxn ang="0">
                  <a:pos x="5" y="52"/>
                </a:cxn>
                <a:cxn ang="0">
                  <a:pos x="0" y="95"/>
                </a:cxn>
                <a:cxn ang="0">
                  <a:pos x="40" y="117"/>
                </a:cxn>
                <a:cxn ang="0">
                  <a:pos x="54" y="157"/>
                </a:cxn>
                <a:cxn ang="0">
                  <a:pos x="83" y="138"/>
                </a:cxn>
                <a:cxn ang="0">
                  <a:pos x="117" y="157"/>
                </a:cxn>
                <a:cxn ang="0">
                  <a:pos x="157" y="157"/>
                </a:cxn>
                <a:cxn ang="0">
                  <a:pos x="185" y="99"/>
                </a:cxn>
                <a:cxn ang="0">
                  <a:pos x="171" y="75"/>
                </a:cxn>
                <a:cxn ang="0">
                  <a:pos x="190" y="49"/>
                </a:cxn>
                <a:cxn ang="0">
                  <a:pos x="152" y="41"/>
                </a:cxn>
                <a:cxn ang="0">
                  <a:pos x="102" y="2"/>
                </a:cxn>
                <a:cxn ang="0">
                  <a:pos x="82" y="0"/>
                </a:cxn>
                <a:cxn ang="0">
                  <a:pos x="82" y="0"/>
                </a:cxn>
              </a:cxnLst>
              <a:rect l="0" t="0" r="r" b="b"/>
              <a:pathLst>
                <a:path w="190" h="157">
                  <a:moveTo>
                    <a:pt x="82" y="0"/>
                  </a:moveTo>
                  <a:lnTo>
                    <a:pt x="5" y="52"/>
                  </a:lnTo>
                  <a:lnTo>
                    <a:pt x="0" y="95"/>
                  </a:lnTo>
                  <a:lnTo>
                    <a:pt x="40" y="117"/>
                  </a:lnTo>
                  <a:lnTo>
                    <a:pt x="54" y="157"/>
                  </a:lnTo>
                  <a:lnTo>
                    <a:pt x="83" y="138"/>
                  </a:lnTo>
                  <a:lnTo>
                    <a:pt x="117" y="157"/>
                  </a:lnTo>
                  <a:lnTo>
                    <a:pt x="157" y="157"/>
                  </a:lnTo>
                  <a:lnTo>
                    <a:pt x="185" y="99"/>
                  </a:lnTo>
                  <a:lnTo>
                    <a:pt x="171" y="75"/>
                  </a:lnTo>
                  <a:lnTo>
                    <a:pt x="190" y="49"/>
                  </a:lnTo>
                  <a:lnTo>
                    <a:pt x="152" y="41"/>
                  </a:lnTo>
                  <a:lnTo>
                    <a:pt x="102" y="2"/>
                  </a:lnTo>
                  <a:lnTo>
                    <a:pt x="82" y="0"/>
                  </a:lnTo>
                  <a:lnTo>
                    <a:pt x="82"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25" name="Freeform 101"/>
            <p:cNvSpPr>
              <a:spLocks/>
            </p:cNvSpPr>
            <p:nvPr/>
          </p:nvSpPr>
          <p:spPr bwMode="auto">
            <a:xfrm>
              <a:off x="1624" y="2793"/>
              <a:ext cx="57" cy="64"/>
            </a:xfrm>
            <a:custGeom>
              <a:avLst/>
              <a:gdLst/>
              <a:ahLst/>
              <a:cxnLst>
                <a:cxn ang="0">
                  <a:pos x="33" y="0"/>
                </a:cxn>
                <a:cxn ang="0">
                  <a:pos x="14" y="26"/>
                </a:cxn>
                <a:cxn ang="0">
                  <a:pos x="28" y="50"/>
                </a:cxn>
                <a:cxn ang="0">
                  <a:pos x="0" y="108"/>
                </a:cxn>
                <a:cxn ang="0">
                  <a:pos x="22" y="125"/>
                </a:cxn>
                <a:cxn ang="0">
                  <a:pos x="50" y="122"/>
                </a:cxn>
                <a:cxn ang="0">
                  <a:pos x="104" y="52"/>
                </a:cxn>
                <a:cxn ang="0">
                  <a:pos x="52" y="5"/>
                </a:cxn>
                <a:cxn ang="0">
                  <a:pos x="33" y="0"/>
                </a:cxn>
                <a:cxn ang="0">
                  <a:pos x="33" y="0"/>
                </a:cxn>
              </a:cxnLst>
              <a:rect l="0" t="0" r="r" b="b"/>
              <a:pathLst>
                <a:path w="104" h="125">
                  <a:moveTo>
                    <a:pt x="33" y="0"/>
                  </a:moveTo>
                  <a:lnTo>
                    <a:pt x="14" y="26"/>
                  </a:lnTo>
                  <a:lnTo>
                    <a:pt x="28" y="50"/>
                  </a:lnTo>
                  <a:lnTo>
                    <a:pt x="0" y="108"/>
                  </a:lnTo>
                  <a:lnTo>
                    <a:pt x="22" y="125"/>
                  </a:lnTo>
                  <a:lnTo>
                    <a:pt x="50" y="122"/>
                  </a:lnTo>
                  <a:lnTo>
                    <a:pt x="104" y="52"/>
                  </a:lnTo>
                  <a:lnTo>
                    <a:pt x="52" y="5"/>
                  </a:lnTo>
                  <a:lnTo>
                    <a:pt x="33" y="0"/>
                  </a:lnTo>
                  <a:lnTo>
                    <a:pt x="33"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26" name="Freeform 102"/>
            <p:cNvSpPr>
              <a:spLocks/>
            </p:cNvSpPr>
            <p:nvPr/>
          </p:nvSpPr>
          <p:spPr bwMode="auto">
            <a:xfrm>
              <a:off x="1624" y="2793"/>
              <a:ext cx="57" cy="64"/>
            </a:xfrm>
            <a:custGeom>
              <a:avLst/>
              <a:gdLst/>
              <a:ahLst/>
              <a:cxnLst>
                <a:cxn ang="0">
                  <a:pos x="33" y="0"/>
                </a:cxn>
                <a:cxn ang="0">
                  <a:pos x="14" y="26"/>
                </a:cxn>
                <a:cxn ang="0">
                  <a:pos x="28" y="50"/>
                </a:cxn>
                <a:cxn ang="0">
                  <a:pos x="0" y="108"/>
                </a:cxn>
                <a:cxn ang="0">
                  <a:pos x="22" y="125"/>
                </a:cxn>
                <a:cxn ang="0">
                  <a:pos x="50" y="122"/>
                </a:cxn>
                <a:cxn ang="0">
                  <a:pos x="104" y="52"/>
                </a:cxn>
                <a:cxn ang="0">
                  <a:pos x="52" y="5"/>
                </a:cxn>
                <a:cxn ang="0">
                  <a:pos x="33" y="0"/>
                </a:cxn>
                <a:cxn ang="0">
                  <a:pos x="33" y="0"/>
                </a:cxn>
              </a:cxnLst>
              <a:rect l="0" t="0" r="r" b="b"/>
              <a:pathLst>
                <a:path w="104" h="125">
                  <a:moveTo>
                    <a:pt x="33" y="0"/>
                  </a:moveTo>
                  <a:lnTo>
                    <a:pt x="14" y="26"/>
                  </a:lnTo>
                  <a:lnTo>
                    <a:pt x="28" y="50"/>
                  </a:lnTo>
                  <a:lnTo>
                    <a:pt x="0" y="108"/>
                  </a:lnTo>
                  <a:lnTo>
                    <a:pt x="22" y="125"/>
                  </a:lnTo>
                  <a:lnTo>
                    <a:pt x="50" y="122"/>
                  </a:lnTo>
                  <a:lnTo>
                    <a:pt x="104" y="52"/>
                  </a:lnTo>
                  <a:lnTo>
                    <a:pt x="52" y="5"/>
                  </a:lnTo>
                  <a:lnTo>
                    <a:pt x="33" y="0"/>
                  </a:lnTo>
                  <a:lnTo>
                    <a:pt x="33"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27" name="Freeform 103"/>
            <p:cNvSpPr>
              <a:spLocks/>
            </p:cNvSpPr>
            <p:nvPr/>
          </p:nvSpPr>
          <p:spPr bwMode="auto">
            <a:xfrm>
              <a:off x="1156" y="2772"/>
              <a:ext cx="862" cy="768"/>
            </a:xfrm>
            <a:custGeom>
              <a:avLst/>
              <a:gdLst/>
              <a:ahLst/>
              <a:cxnLst>
                <a:cxn ang="0">
                  <a:pos x="1040" y="109"/>
                </a:cxn>
                <a:cxn ang="0">
                  <a:pos x="1101" y="194"/>
                </a:cxn>
                <a:cxn ang="0">
                  <a:pos x="1046" y="288"/>
                </a:cxn>
                <a:cxn ang="0">
                  <a:pos x="1119" y="272"/>
                </a:cxn>
                <a:cxn ang="0">
                  <a:pos x="1065" y="302"/>
                </a:cxn>
                <a:cxn ang="0">
                  <a:pos x="1160" y="293"/>
                </a:cxn>
                <a:cxn ang="0">
                  <a:pos x="1269" y="319"/>
                </a:cxn>
                <a:cxn ang="0">
                  <a:pos x="1280" y="348"/>
                </a:cxn>
                <a:cxn ang="0">
                  <a:pos x="1294" y="371"/>
                </a:cxn>
                <a:cxn ang="0">
                  <a:pos x="1428" y="405"/>
                </a:cxn>
                <a:cxn ang="0">
                  <a:pos x="1497" y="393"/>
                </a:cxn>
                <a:cxn ang="0">
                  <a:pos x="1617" y="493"/>
                </a:cxn>
                <a:cxn ang="0">
                  <a:pos x="1675" y="500"/>
                </a:cxn>
                <a:cxn ang="0">
                  <a:pos x="1653" y="648"/>
                </a:cxn>
                <a:cxn ang="0">
                  <a:pos x="1500" y="751"/>
                </a:cxn>
                <a:cxn ang="0">
                  <a:pos x="1460" y="836"/>
                </a:cxn>
                <a:cxn ang="0">
                  <a:pos x="1418" y="950"/>
                </a:cxn>
                <a:cxn ang="0">
                  <a:pos x="1255" y="1114"/>
                </a:cxn>
                <a:cxn ang="0">
                  <a:pos x="1123" y="1141"/>
                </a:cxn>
                <a:cxn ang="0">
                  <a:pos x="974" y="1187"/>
                </a:cxn>
                <a:cxn ang="0">
                  <a:pos x="825" y="1407"/>
                </a:cxn>
                <a:cxn ang="0">
                  <a:pos x="840" y="1331"/>
                </a:cxn>
                <a:cxn ang="0">
                  <a:pos x="752" y="1453"/>
                </a:cxn>
                <a:cxn ang="0">
                  <a:pos x="720" y="1390"/>
                </a:cxn>
                <a:cxn ang="0">
                  <a:pos x="647" y="1350"/>
                </a:cxn>
                <a:cxn ang="0">
                  <a:pos x="612" y="1298"/>
                </a:cxn>
                <a:cxn ang="0">
                  <a:pos x="767" y="1174"/>
                </a:cxn>
                <a:cxn ang="0">
                  <a:pos x="766" y="1126"/>
                </a:cxn>
                <a:cxn ang="0">
                  <a:pos x="742" y="1071"/>
                </a:cxn>
                <a:cxn ang="0">
                  <a:pos x="647" y="1035"/>
                </a:cxn>
                <a:cxn ang="0">
                  <a:pos x="640" y="933"/>
                </a:cxn>
                <a:cxn ang="0">
                  <a:pos x="634" y="826"/>
                </a:cxn>
                <a:cxn ang="0">
                  <a:pos x="563" y="772"/>
                </a:cxn>
                <a:cxn ang="0">
                  <a:pos x="549" y="749"/>
                </a:cxn>
                <a:cxn ang="0">
                  <a:pos x="453" y="648"/>
                </a:cxn>
                <a:cxn ang="0">
                  <a:pos x="364" y="599"/>
                </a:cxn>
                <a:cxn ang="0">
                  <a:pos x="400" y="544"/>
                </a:cxn>
                <a:cxn ang="0">
                  <a:pos x="270" y="555"/>
                </a:cxn>
                <a:cxn ang="0">
                  <a:pos x="230" y="548"/>
                </a:cxn>
                <a:cxn ang="0">
                  <a:pos x="179" y="573"/>
                </a:cxn>
                <a:cxn ang="0">
                  <a:pos x="145" y="512"/>
                </a:cxn>
                <a:cxn ang="0">
                  <a:pos x="78" y="512"/>
                </a:cxn>
                <a:cxn ang="0">
                  <a:pos x="14" y="503"/>
                </a:cxn>
                <a:cxn ang="0">
                  <a:pos x="34" y="386"/>
                </a:cxn>
                <a:cxn ang="0">
                  <a:pos x="166" y="295"/>
                </a:cxn>
                <a:cxn ang="0">
                  <a:pos x="197" y="160"/>
                </a:cxn>
                <a:cxn ang="0">
                  <a:pos x="240" y="109"/>
                </a:cxn>
                <a:cxn ang="0">
                  <a:pos x="216" y="100"/>
                </a:cxn>
                <a:cxn ang="0">
                  <a:pos x="238" y="85"/>
                </a:cxn>
                <a:cxn ang="0">
                  <a:pos x="300" y="104"/>
                </a:cxn>
                <a:cxn ang="0">
                  <a:pos x="411" y="149"/>
                </a:cxn>
                <a:cxn ang="0">
                  <a:pos x="431" y="31"/>
                </a:cxn>
                <a:cxn ang="0">
                  <a:pos x="528" y="61"/>
                </a:cxn>
                <a:cxn ang="0">
                  <a:pos x="603" y="57"/>
                </a:cxn>
                <a:cxn ang="0">
                  <a:pos x="625" y="0"/>
                </a:cxn>
                <a:cxn ang="0">
                  <a:pos x="659" y="36"/>
                </a:cxn>
                <a:cxn ang="0">
                  <a:pos x="672" y="144"/>
                </a:cxn>
                <a:cxn ang="0">
                  <a:pos x="809" y="150"/>
                </a:cxn>
                <a:cxn ang="0">
                  <a:pos x="876" y="150"/>
                </a:cxn>
                <a:cxn ang="0">
                  <a:pos x="938" y="166"/>
                </a:cxn>
                <a:cxn ang="0">
                  <a:pos x="1021" y="94"/>
                </a:cxn>
              </a:cxnLst>
              <a:rect l="0" t="0" r="r" b="b"/>
              <a:pathLst>
                <a:path w="1679" h="1453">
                  <a:moveTo>
                    <a:pt x="1021" y="94"/>
                  </a:moveTo>
                  <a:lnTo>
                    <a:pt x="1040" y="109"/>
                  </a:lnTo>
                  <a:lnTo>
                    <a:pt x="1071" y="174"/>
                  </a:lnTo>
                  <a:lnTo>
                    <a:pt x="1101" y="194"/>
                  </a:lnTo>
                  <a:lnTo>
                    <a:pt x="989" y="292"/>
                  </a:lnTo>
                  <a:lnTo>
                    <a:pt x="1046" y="288"/>
                  </a:lnTo>
                  <a:lnTo>
                    <a:pt x="1087" y="267"/>
                  </a:lnTo>
                  <a:lnTo>
                    <a:pt x="1119" y="272"/>
                  </a:lnTo>
                  <a:lnTo>
                    <a:pt x="1109" y="301"/>
                  </a:lnTo>
                  <a:lnTo>
                    <a:pt x="1065" y="302"/>
                  </a:lnTo>
                  <a:lnTo>
                    <a:pt x="1111" y="324"/>
                  </a:lnTo>
                  <a:lnTo>
                    <a:pt x="1160" y="293"/>
                  </a:lnTo>
                  <a:lnTo>
                    <a:pt x="1265" y="299"/>
                  </a:lnTo>
                  <a:lnTo>
                    <a:pt x="1269" y="319"/>
                  </a:lnTo>
                  <a:lnTo>
                    <a:pt x="1286" y="318"/>
                  </a:lnTo>
                  <a:lnTo>
                    <a:pt x="1280" y="348"/>
                  </a:lnTo>
                  <a:lnTo>
                    <a:pt x="1304" y="359"/>
                  </a:lnTo>
                  <a:lnTo>
                    <a:pt x="1294" y="371"/>
                  </a:lnTo>
                  <a:lnTo>
                    <a:pt x="1369" y="373"/>
                  </a:lnTo>
                  <a:lnTo>
                    <a:pt x="1428" y="405"/>
                  </a:lnTo>
                  <a:lnTo>
                    <a:pt x="1469" y="382"/>
                  </a:lnTo>
                  <a:lnTo>
                    <a:pt x="1497" y="393"/>
                  </a:lnTo>
                  <a:lnTo>
                    <a:pt x="1591" y="486"/>
                  </a:lnTo>
                  <a:lnTo>
                    <a:pt x="1617" y="493"/>
                  </a:lnTo>
                  <a:lnTo>
                    <a:pt x="1651" y="481"/>
                  </a:lnTo>
                  <a:lnTo>
                    <a:pt x="1675" y="500"/>
                  </a:lnTo>
                  <a:lnTo>
                    <a:pt x="1679" y="603"/>
                  </a:lnTo>
                  <a:lnTo>
                    <a:pt x="1653" y="648"/>
                  </a:lnTo>
                  <a:lnTo>
                    <a:pt x="1613" y="658"/>
                  </a:lnTo>
                  <a:lnTo>
                    <a:pt x="1500" y="751"/>
                  </a:lnTo>
                  <a:lnTo>
                    <a:pt x="1467" y="767"/>
                  </a:lnTo>
                  <a:lnTo>
                    <a:pt x="1460" y="836"/>
                  </a:lnTo>
                  <a:lnTo>
                    <a:pt x="1431" y="890"/>
                  </a:lnTo>
                  <a:lnTo>
                    <a:pt x="1418" y="950"/>
                  </a:lnTo>
                  <a:lnTo>
                    <a:pt x="1281" y="1105"/>
                  </a:lnTo>
                  <a:lnTo>
                    <a:pt x="1255" y="1114"/>
                  </a:lnTo>
                  <a:lnTo>
                    <a:pt x="1199" y="1108"/>
                  </a:lnTo>
                  <a:lnTo>
                    <a:pt x="1123" y="1141"/>
                  </a:lnTo>
                  <a:lnTo>
                    <a:pt x="1090" y="1136"/>
                  </a:lnTo>
                  <a:lnTo>
                    <a:pt x="974" y="1187"/>
                  </a:lnTo>
                  <a:lnTo>
                    <a:pt x="948" y="1287"/>
                  </a:lnTo>
                  <a:lnTo>
                    <a:pt x="825" y="1407"/>
                  </a:lnTo>
                  <a:lnTo>
                    <a:pt x="799" y="1407"/>
                  </a:lnTo>
                  <a:lnTo>
                    <a:pt x="840" y="1331"/>
                  </a:lnTo>
                  <a:lnTo>
                    <a:pt x="821" y="1335"/>
                  </a:lnTo>
                  <a:lnTo>
                    <a:pt x="752" y="1453"/>
                  </a:lnTo>
                  <a:lnTo>
                    <a:pt x="715" y="1411"/>
                  </a:lnTo>
                  <a:lnTo>
                    <a:pt x="720" y="1390"/>
                  </a:lnTo>
                  <a:lnTo>
                    <a:pt x="677" y="1354"/>
                  </a:lnTo>
                  <a:lnTo>
                    <a:pt x="647" y="1350"/>
                  </a:lnTo>
                  <a:lnTo>
                    <a:pt x="643" y="1318"/>
                  </a:lnTo>
                  <a:lnTo>
                    <a:pt x="612" y="1298"/>
                  </a:lnTo>
                  <a:lnTo>
                    <a:pt x="766" y="1228"/>
                  </a:lnTo>
                  <a:lnTo>
                    <a:pt x="767" y="1174"/>
                  </a:lnTo>
                  <a:lnTo>
                    <a:pt x="759" y="1171"/>
                  </a:lnTo>
                  <a:lnTo>
                    <a:pt x="766" y="1126"/>
                  </a:lnTo>
                  <a:lnTo>
                    <a:pt x="735" y="1107"/>
                  </a:lnTo>
                  <a:lnTo>
                    <a:pt x="742" y="1071"/>
                  </a:lnTo>
                  <a:lnTo>
                    <a:pt x="672" y="1030"/>
                  </a:lnTo>
                  <a:lnTo>
                    <a:pt x="647" y="1035"/>
                  </a:lnTo>
                  <a:lnTo>
                    <a:pt x="625" y="1018"/>
                  </a:lnTo>
                  <a:lnTo>
                    <a:pt x="640" y="933"/>
                  </a:lnTo>
                  <a:lnTo>
                    <a:pt x="659" y="912"/>
                  </a:lnTo>
                  <a:lnTo>
                    <a:pt x="634" y="826"/>
                  </a:lnTo>
                  <a:lnTo>
                    <a:pt x="574" y="810"/>
                  </a:lnTo>
                  <a:lnTo>
                    <a:pt x="563" y="772"/>
                  </a:lnTo>
                  <a:lnTo>
                    <a:pt x="548" y="761"/>
                  </a:lnTo>
                  <a:lnTo>
                    <a:pt x="549" y="749"/>
                  </a:lnTo>
                  <a:lnTo>
                    <a:pt x="574" y="732"/>
                  </a:lnTo>
                  <a:lnTo>
                    <a:pt x="453" y="648"/>
                  </a:lnTo>
                  <a:lnTo>
                    <a:pt x="400" y="642"/>
                  </a:lnTo>
                  <a:lnTo>
                    <a:pt x="364" y="599"/>
                  </a:lnTo>
                  <a:lnTo>
                    <a:pt x="392" y="589"/>
                  </a:lnTo>
                  <a:lnTo>
                    <a:pt x="400" y="544"/>
                  </a:lnTo>
                  <a:lnTo>
                    <a:pt x="373" y="540"/>
                  </a:lnTo>
                  <a:lnTo>
                    <a:pt x="270" y="555"/>
                  </a:lnTo>
                  <a:lnTo>
                    <a:pt x="264" y="547"/>
                  </a:lnTo>
                  <a:lnTo>
                    <a:pt x="230" y="548"/>
                  </a:lnTo>
                  <a:lnTo>
                    <a:pt x="214" y="577"/>
                  </a:lnTo>
                  <a:lnTo>
                    <a:pt x="179" y="573"/>
                  </a:lnTo>
                  <a:lnTo>
                    <a:pt x="137" y="552"/>
                  </a:lnTo>
                  <a:lnTo>
                    <a:pt x="145" y="512"/>
                  </a:lnTo>
                  <a:lnTo>
                    <a:pt x="126" y="498"/>
                  </a:lnTo>
                  <a:lnTo>
                    <a:pt x="78" y="512"/>
                  </a:lnTo>
                  <a:lnTo>
                    <a:pt x="55" y="480"/>
                  </a:lnTo>
                  <a:lnTo>
                    <a:pt x="14" y="503"/>
                  </a:lnTo>
                  <a:lnTo>
                    <a:pt x="0" y="440"/>
                  </a:lnTo>
                  <a:lnTo>
                    <a:pt x="34" y="386"/>
                  </a:lnTo>
                  <a:lnTo>
                    <a:pt x="38" y="359"/>
                  </a:lnTo>
                  <a:lnTo>
                    <a:pt x="166" y="295"/>
                  </a:lnTo>
                  <a:lnTo>
                    <a:pt x="226" y="183"/>
                  </a:lnTo>
                  <a:lnTo>
                    <a:pt x="197" y="160"/>
                  </a:lnTo>
                  <a:lnTo>
                    <a:pt x="202" y="134"/>
                  </a:lnTo>
                  <a:lnTo>
                    <a:pt x="240" y="109"/>
                  </a:lnTo>
                  <a:lnTo>
                    <a:pt x="226" y="104"/>
                  </a:lnTo>
                  <a:lnTo>
                    <a:pt x="216" y="100"/>
                  </a:lnTo>
                  <a:lnTo>
                    <a:pt x="220" y="83"/>
                  </a:lnTo>
                  <a:lnTo>
                    <a:pt x="238" y="85"/>
                  </a:lnTo>
                  <a:lnTo>
                    <a:pt x="270" y="106"/>
                  </a:lnTo>
                  <a:lnTo>
                    <a:pt x="300" y="104"/>
                  </a:lnTo>
                  <a:lnTo>
                    <a:pt x="321" y="135"/>
                  </a:lnTo>
                  <a:lnTo>
                    <a:pt x="411" y="149"/>
                  </a:lnTo>
                  <a:lnTo>
                    <a:pt x="487" y="99"/>
                  </a:lnTo>
                  <a:lnTo>
                    <a:pt x="431" y="31"/>
                  </a:lnTo>
                  <a:lnTo>
                    <a:pt x="451" y="19"/>
                  </a:lnTo>
                  <a:lnTo>
                    <a:pt x="528" y="61"/>
                  </a:lnTo>
                  <a:lnTo>
                    <a:pt x="547" y="49"/>
                  </a:lnTo>
                  <a:lnTo>
                    <a:pt x="603" y="57"/>
                  </a:lnTo>
                  <a:lnTo>
                    <a:pt x="626" y="15"/>
                  </a:lnTo>
                  <a:lnTo>
                    <a:pt x="625" y="0"/>
                  </a:lnTo>
                  <a:lnTo>
                    <a:pt x="662" y="16"/>
                  </a:lnTo>
                  <a:lnTo>
                    <a:pt x="659" y="36"/>
                  </a:lnTo>
                  <a:lnTo>
                    <a:pt x="673" y="47"/>
                  </a:lnTo>
                  <a:lnTo>
                    <a:pt x="672" y="144"/>
                  </a:lnTo>
                  <a:lnTo>
                    <a:pt x="686" y="170"/>
                  </a:lnTo>
                  <a:lnTo>
                    <a:pt x="809" y="150"/>
                  </a:lnTo>
                  <a:lnTo>
                    <a:pt x="840" y="131"/>
                  </a:lnTo>
                  <a:lnTo>
                    <a:pt x="876" y="150"/>
                  </a:lnTo>
                  <a:lnTo>
                    <a:pt x="918" y="149"/>
                  </a:lnTo>
                  <a:lnTo>
                    <a:pt x="938" y="166"/>
                  </a:lnTo>
                  <a:lnTo>
                    <a:pt x="964" y="164"/>
                  </a:lnTo>
                  <a:lnTo>
                    <a:pt x="1021" y="94"/>
                  </a:lnTo>
                  <a:lnTo>
                    <a:pt x="1021" y="9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28" name="Freeform 104"/>
            <p:cNvSpPr>
              <a:spLocks/>
            </p:cNvSpPr>
            <p:nvPr/>
          </p:nvSpPr>
          <p:spPr bwMode="auto">
            <a:xfrm>
              <a:off x="1156" y="2772"/>
              <a:ext cx="862" cy="768"/>
            </a:xfrm>
            <a:custGeom>
              <a:avLst/>
              <a:gdLst/>
              <a:ahLst/>
              <a:cxnLst>
                <a:cxn ang="0">
                  <a:pos x="1040" y="109"/>
                </a:cxn>
                <a:cxn ang="0">
                  <a:pos x="1101" y="194"/>
                </a:cxn>
                <a:cxn ang="0">
                  <a:pos x="1046" y="288"/>
                </a:cxn>
                <a:cxn ang="0">
                  <a:pos x="1119" y="272"/>
                </a:cxn>
                <a:cxn ang="0">
                  <a:pos x="1065" y="302"/>
                </a:cxn>
                <a:cxn ang="0">
                  <a:pos x="1160" y="293"/>
                </a:cxn>
                <a:cxn ang="0">
                  <a:pos x="1269" y="319"/>
                </a:cxn>
                <a:cxn ang="0">
                  <a:pos x="1280" y="348"/>
                </a:cxn>
                <a:cxn ang="0">
                  <a:pos x="1294" y="371"/>
                </a:cxn>
                <a:cxn ang="0">
                  <a:pos x="1428" y="405"/>
                </a:cxn>
                <a:cxn ang="0">
                  <a:pos x="1497" y="393"/>
                </a:cxn>
                <a:cxn ang="0">
                  <a:pos x="1617" y="493"/>
                </a:cxn>
                <a:cxn ang="0">
                  <a:pos x="1675" y="500"/>
                </a:cxn>
                <a:cxn ang="0">
                  <a:pos x="1653" y="648"/>
                </a:cxn>
                <a:cxn ang="0">
                  <a:pos x="1500" y="751"/>
                </a:cxn>
                <a:cxn ang="0">
                  <a:pos x="1460" y="836"/>
                </a:cxn>
                <a:cxn ang="0">
                  <a:pos x="1418" y="950"/>
                </a:cxn>
                <a:cxn ang="0">
                  <a:pos x="1255" y="1114"/>
                </a:cxn>
                <a:cxn ang="0">
                  <a:pos x="1123" y="1141"/>
                </a:cxn>
                <a:cxn ang="0">
                  <a:pos x="974" y="1187"/>
                </a:cxn>
                <a:cxn ang="0">
                  <a:pos x="825" y="1407"/>
                </a:cxn>
                <a:cxn ang="0">
                  <a:pos x="840" y="1331"/>
                </a:cxn>
                <a:cxn ang="0">
                  <a:pos x="752" y="1453"/>
                </a:cxn>
                <a:cxn ang="0">
                  <a:pos x="720" y="1390"/>
                </a:cxn>
                <a:cxn ang="0">
                  <a:pos x="647" y="1350"/>
                </a:cxn>
                <a:cxn ang="0">
                  <a:pos x="612" y="1298"/>
                </a:cxn>
                <a:cxn ang="0">
                  <a:pos x="767" y="1174"/>
                </a:cxn>
                <a:cxn ang="0">
                  <a:pos x="766" y="1126"/>
                </a:cxn>
                <a:cxn ang="0">
                  <a:pos x="742" y="1071"/>
                </a:cxn>
                <a:cxn ang="0">
                  <a:pos x="647" y="1035"/>
                </a:cxn>
                <a:cxn ang="0">
                  <a:pos x="640" y="933"/>
                </a:cxn>
                <a:cxn ang="0">
                  <a:pos x="634" y="826"/>
                </a:cxn>
                <a:cxn ang="0">
                  <a:pos x="563" y="772"/>
                </a:cxn>
                <a:cxn ang="0">
                  <a:pos x="549" y="749"/>
                </a:cxn>
                <a:cxn ang="0">
                  <a:pos x="453" y="648"/>
                </a:cxn>
                <a:cxn ang="0">
                  <a:pos x="364" y="599"/>
                </a:cxn>
                <a:cxn ang="0">
                  <a:pos x="400" y="544"/>
                </a:cxn>
                <a:cxn ang="0">
                  <a:pos x="270" y="555"/>
                </a:cxn>
                <a:cxn ang="0">
                  <a:pos x="230" y="548"/>
                </a:cxn>
                <a:cxn ang="0">
                  <a:pos x="179" y="573"/>
                </a:cxn>
                <a:cxn ang="0">
                  <a:pos x="145" y="512"/>
                </a:cxn>
                <a:cxn ang="0">
                  <a:pos x="78" y="512"/>
                </a:cxn>
                <a:cxn ang="0">
                  <a:pos x="14" y="503"/>
                </a:cxn>
                <a:cxn ang="0">
                  <a:pos x="34" y="386"/>
                </a:cxn>
                <a:cxn ang="0">
                  <a:pos x="166" y="295"/>
                </a:cxn>
                <a:cxn ang="0">
                  <a:pos x="197" y="160"/>
                </a:cxn>
                <a:cxn ang="0">
                  <a:pos x="240" y="109"/>
                </a:cxn>
                <a:cxn ang="0">
                  <a:pos x="216" y="100"/>
                </a:cxn>
                <a:cxn ang="0">
                  <a:pos x="238" y="85"/>
                </a:cxn>
                <a:cxn ang="0">
                  <a:pos x="300" y="104"/>
                </a:cxn>
                <a:cxn ang="0">
                  <a:pos x="411" y="149"/>
                </a:cxn>
                <a:cxn ang="0">
                  <a:pos x="431" y="31"/>
                </a:cxn>
                <a:cxn ang="0">
                  <a:pos x="528" y="61"/>
                </a:cxn>
                <a:cxn ang="0">
                  <a:pos x="603" y="57"/>
                </a:cxn>
                <a:cxn ang="0">
                  <a:pos x="625" y="0"/>
                </a:cxn>
                <a:cxn ang="0">
                  <a:pos x="659" y="36"/>
                </a:cxn>
                <a:cxn ang="0">
                  <a:pos x="672" y="144"/>
                </a:cxn>
                <a:cxn ang="0">
                  <a:pos x="809" y="150"/>
                </a:cxn>
                <a:cxn ang="0">
                  <a:pos x="876" y="150"/>
                </a:cxn>
                <a:cxn ang="0">
                  <a:pos x="938" y="166"/>
                </a:cxn>
                <a:cxn ang="0">
                  <a:pos x="1021" y="94"/>
                </a:cxn>
              </a:cxnLst>
              <a:rect l="0" t="0" r="r" b="b"/>
              <a:pathLst>
                <a:path w="1679" h="1453">
                  <a:moveTo>
                    <a:pt x="1021" y="94"/>
                  </a:moveTo>
                  <a:lnTo>
                    <a:pt x="1040" y="109"/>
                  </a:lnTo>
                  <a:lnTo>
                    <a:pt x="1071" y="174"/>
                  </a:lnTo>
                  <a:lnTo>
                    <a:pt x="1101" y="194"/>
                  </a:lnTo>
                  <a:lnTo>
                    <a:pt x="989" y="292"/>
                  </a:lnTo>
                  <a:lnTo>
                    <a:pt x="1046" y="288"/>
                  </a:lnTo>
                  <a:lnTo>
                    <a:pt x="1087" y="267"/>
                  </a:lnTo>
                  <a:lnTo>
                    <a:pt x="1119" y="272"/>
                  </a:lnTo>
                  <a:lnTo>
                    <a:pt x="1109" y="301"/>
                  </a:lnTo>
                  <a:lnTo>
                    <a:pt x="1065" y="302"/>
                  </a:lnTo>
                  <a:lnTo>
                    <a:pt x="1111" y="324"/>
                  </a:lnTo>
                  <a:lnTo>
                    <a:pt x="1160" y="293"/>
                  </a:lnTo>
                  <a:lnTo>
                    <a:pt x="1265" y="299"/>
                  </a:lnTo>
                  <a:lnTo>
                    <a:pt x="1269" y="319"/>
                  </a:lnTo>
                  <a:lnTo>
                    <a:pt x="1286" y="318"/>
                  </a:lnTo>
                  <a:lnTo>
                    <a:pt x="1280" y="348"/>
                  </a:lnTo>
                  <a:lnTo>
                    <a:pt x="1304" y="359"/>
                  </a:lnTo>
                  <a:lnTo>
                    <a:pt x="1294" y="371"/>
                  </a:lnTo>
                  <a:lnTo>
                    <a:pt x="1369" y="373"/>
                  </a:lnTo>
                  <a:lnTo>
                    <a:pt x="1428" y="405"/>
                  </a:lnTo>
                  <a:lnTo>
                    <a:pt x="1469" y="382"/>
                  </a:lnTo>
                  <a:lnTo>
                    <a:pt x="1497" y="393"/>
                  </a:lnTo>
                  <a:lnTo>
                    <a:pt x="1591" y="486"/>
                  </a:lnTo>
                  <a:lnTo>
                    <a:pt x="1617" y="493"/>
                  </a:lnTo>
                  <a:lnTo>
                    <a:pt x="1651" y="481"/>
                  </a:lnTo>
                  <a:lnTo>
                    <a:pt x="1675" y="500"/>
                  </a:lnTo>
                  <a:lnTo>
                    <a:pt x="1679" y="603"/>
                  </a:lnTo>
                  <a:lnTo>
                    <a:pt x="1653" y="648"/>
                  </a:lnTo>
                  <a:lnTo>
                    <a:pt x="1613" y="658"/>
                  </a:lnTo>
                  <a:lnTo>
                    <a:pt x="1500" y="751"/>
                  </a:lnTo>
                  <a:lnTo>
                    <a:pt x="1467" y="767"/>
                  </a:lnTo>
                  <a:lnTo>
                    <a:pt x="1460" y="836"/>
                  </a:lnTo>
                  <a:lnTo>
                    <a:pt x="1431" y="890"/>
                  </a:lnTo>
                  <a:lnTo>
                    <a:pt x="1418" y="950"/>
                  </a:lnTo>
                  <a:lnTo>
                    <a:pt x="1281" y="1105"/>
                  </a:lnTo>
                  <a:lnTo>
                    <a:pt x="1255" y="1114"/>
                  </a:lnTo>
                  <a:lnTo>
                    <a:pt x="1199" y="1108"/>
                  </a:lnTo>
                  <a:lnTo>
                    <a:pt x="1123" y="1141"/>
                  </a:lnTo>
                  <a:lnTo>
                    <a:pt x="1090" y="1136"/>
                  </a:lnTo>
                  <a:lnTo>
                    <a:pt x="974" y="1187"/>
                  </a:lnTo>
                  <a:lnTo>
                    <a:pt x="948" y="1287"/>
                  </a:lnTo>
                  <a:lnTo>
                    <a:pt x="825" y="1407"/>
                  </a:lnTo>
                  <a:lnTo>
                    <a:pt x="799" y="1407"/>
                  </a:lnTo>
                  <a:lnTo>
                    <a:pt x="840" y="1331"/>
                  </a:lnTo>
                  <a:lnTo>
                    <a:pt x="821" y="1335"/>
                  </a:lnTo>
                  <a:lnTo>
                    <a:pt x="752" y="1453"/>
                  </a:lnTo>
                  <a:lnTo>
                    <a:pt x="715" y="1411"/>
                  </a:lnTo>
                  <a:lnTo>
                    <a:pt x="720" y="1390"/>
                  </a:lnTo>
                  <a:lnTo>
                    <a:pt x="677" y="1354"/>
                  </a:lnTo>
                  <a:lnTo>
                    <a:pt x="647" y="1350"/>
                  </a:lnTo>
                  <a:lnTo>
                    <a:pt x="643" y="1318"/>
                  </a:lnTo>
                  <a:lnTo>
                    <a:pt x="612" y="1298"/>
                  </a:lnTo>
                  <a:lnTo>
                    <a:pt x="766" y="1228"/>
                  </a:lnTo>
                  <a:lnTo>
                    <a:pt x="767" y="1174"/>
                  </a:lnTo>
                  <a:lnTo>
                    <a:pt x="759" y="1171"/>
                  </a:lnTo>
                  <a:lnTo>
                    <a:pt x="766" y="1126"/>
                  </a:lnTo>
                  <a:lnTo>
                    <a:pt x="735" y="1107"/>
                  </a:lnTo>
                  <a:lnTo>
                    <a:pt x="742" y="1071"/>
                  </a:lnTo>
                  <a:lnTo>
                    <a:pt x="672" y="1030"/>
                  </a:lnTo>
                  <a:lnTo>
                    <a:pt x="647" y="1035"/>
                  </a:lnTo>
                  <a:lnTo>
                    <a:pt x="625" y="1018"/>
                  </a:lnTo>
                  <a:lnTo>
                    <a:pt x="640" y="933"/>
                  </a:lnTo>
                  <a:lnTo>
                    <a:pt x="659" y="912"/>
                  </a:lnTo>
                  <a:lnTo>
                    <a:pt x="634" y="826"/>
                  </a:lnTo>
                  <a:lnTo>
                    <a:pt x="574" y="810"/>
                  </a:lnTo>
                  <a:lnTo>
                    <a:pt x="563" y="772"/>
                  </a:lnTo>
                  <a:lnTo>
                    <a:pt x="548" y="761"/>
                  </a:lnTo>
                  <a:lnTo>
                    <a:pt x="549" y="749"/>
                  </a:lnTo>
                  <a:lnTo>
                    <a:pt x="574" y="732"/>
                  </a:lnTo>
                  <a:lnTo>
                    <a:pt x="453" y="648"/>
                  </a:lnTo>
                  <a:lnTo>
                    <a:pt x="400" y="642"/>
                  </a:lnTo>
                  <a:lnTo>
                    <a:pt x="364" y="599"/>
                  </a:lnTo>
                  <a:lnTo>
                    <a:pt x="392" y="589"/>
                  </a:lnTo>
                  <a:lnTo>
                    <a:pt x="400" y="544"/>
                  </a:lnTo>
                  <a:lnTo>
                    <a:pt x="373" y="540"/>
                  </a:lnTo>
                  <a:lnTo>
                    <a:pt x="270" y="555"/>
                  </a:lnTo>
                  <a:lnTo>
                    <a:pt x="264" y="547"/>
                  </a:lnTo>
                  <a:lnTo>
                    <a:pt x="230" y="548"/>
                  </a:lnTo>
                  <a:lnTo>
                    <a:pt x="214" y="577"/>
                  </a:lnTo>
                  <a:lnTo>
                    <a:pt x="179" y="573"/>
                  </a:lnTo>
                  <a:lnTo>
                    <a:pt x="137" y="552"/>
                  </a:lnTo>
                  <a:lnTo>
                    <a:pt x="145" y="512"/>
                  </a:lnTo>
                  <a:lnTo>
                    <a:pt x="126" y="498"/>
                  </a:lnTo>
                  <a:lnTo>
                    <a:pt x="78" y="512"/>
                  </a:lnTo>
                  <a:lnTo>
                    <a:pt x="55" y="480"/>
                  </a:lnTo>
                  <a:lnTo>
                    <a:pt x="14" y="503"/>
                  </a:lnTo>
                  <a:lnTo>
                    <a:pt x="0" y="440"/>
                  </a:lnTo>
                  <a:lnTo>
                    <a:pt x="34" y="386"/>
                  </a:lnTo>
                  <a:lnTo>
                    <a:pt x="38" y="359"/>
                  </a:lnTo>
                  <a:lnTo>
                    <a:pt x="166" y="295"/>
                  </a:lnTo>
                  <a:lnTo>
                    <a:pt x="226" y="183"/>
                  </a:lnTo>
                  <a:lnTo>
                    <a:pt x="197" y="160"/>
                  </a:lnTo>
                  <a:lnTo>
                    <a:pt x="202" y="134"/>
                  </a:lnTo>
                  <a:lnTo>
                    <a:pt x="240" y="109"/>
                  </a:lnTo>
                  <a:lnTo>
                    <a:pt x="226" y="104"/>
                  </a:lnTo>
                  <a:lnTo>
                    <a:pt x="216" y="100"/>
                  </a:lnTo>
                  <a:lnTo>
                    <a:pt x="220" y="83"/>
                  </a:lnTo>
                  <a:lnTo>
                    <a:pt x="238" y="85"/>
                  </a:lnTo>
                  <a:lnTo>
                    <a:pt x="270" y="106"/>
                  </a:lnTo>
                  <a:lnTo>
                    <a:pt x="300" y="104"/>
                  </a:lnTo>
                  <a:lnTo>
                    <a:pt x="321" y="135"/>
                  </a:lnTo>
                  <a:lnTo>
                    <a:pt x="411" y="149"/>
                  </a:lnTo>
                  <a:lnTo>
                    <a:pt x="487" y="99"/>
                  </a:lnTo>
                  <a:lnTo>
                    <a:pt x="431" y="31"/>
                  </a:lnTo>
                  <a:lnTo>
                    <a:pt x="451" y="19"/>
                  </a:lnTo>
                  <a:lnTo>
                    <a:pt x="528" y="61"/>
                  </a:lnTo>
                  <a:lnTo>
                    <a:pt x="547" y="49"/>
                  </a:lnTo>
                  <a:lnTo>
                    <a:pt x="603" y="57"/>
                  </a:lnTo>
                  <a:lnTo>
                    <a:pt x="626" y="15"/>
                  </a:lnTo>
                  <a:lnTo>
                    <a:pt x="625" y="0"/>
                  </a:lnTo>
                  <a:lnTo>
                    <a:pt x="662" y="16"/>
                  </a:lnTo>
                  <a:lnTo>
                    <a:pt x="659" y="36"/>
                  </a:lnTo>
                  <a:lnTo>
                    <a:pt x="673" y="47"/>
                  </a:lnTo>
                  <a:lnTo>
                    <a:pt x="672" y="144"/>
                  </a:lnTo>
                  <a:lnTo>
                    <a:pt x="686" y="170"/>
                  </a:lnTo>
                  <a:lnTo>
                    <a:pt x="809" y="150"/>
                  </a:lnTo>
                  <a:lnTo>
                    <a:pt x="840" y="131"/>
                  </a:lnTo>
                  <a:lnTo>
                    <a:pt x="876" y="150"/>
                  </a:lnTo>
                  <a:lnTo>
                    <a:pt x="918" y="149"/>
                  </a:lnTo>
                  <a:lnTo>
                    <a:pt x="938" y="166"/>
                  </a:lnTo>
                  <a:lnTo>
                    <a:pt x="964" y="164"/>
                  </a:lnTo>
                  <a:lnTo>
                    <a:pt x="1021" y="94"/>
                  </a:lnTo>
                  <a:lnTo>
                    <a:pt x="1021" y="9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29" name="Freeform 105"/>
            <p:cNvSpPr>
              <a:spLocks/>
            </p:cNvSpPr>
            <p:nvPr/>
          </p:nvSpPr>
          <p:spPr bwMode="auto">
            <a:xfrm>
              <a:off x="995" y="2228"/>
              <a:ext cx="288" cy="114"/>
            </a:xfrm>
            <a:custGeom>
              <a:avLst/>
              <a:gdLst/>
              <a:ahLst/>
              <a:cxnLst>
                <a:cxn ang="0">
                  <a:pos x="0" y="51"/>
                </a:cxn>
                <a:cxn ang="0">
                  <a:pos x="21" y="23"/>
                </a:cxn>
                <a:cxn ang="0">
                  <a:pos x="149" y="0"/>
                </a:cxn>
                <a:cxn ang="0">
                  <a:pos x="321" y="58"/>
                </a:cxn>
                <a:cxn ang="0">
                  <a:pos x="380" y="107"/>
                </a:cxn>
                <a:cxn ang="0">
                  <a:pos x="501" y="134"/>
                </a:cxn>
                <a:cxn ang="0">
                  <a:pos x="502" y="157"/>
                </a:cxn>
                <a:cxn ang="0">
                  <a:pos x="552" y="188"/>
                </a:cxn>
                <a:cxn ang="0">
                  <a:pos x="520" y="211"/>
                </a:cxn>
                <a:cxn ang="0">
                  <a:pos x="355" y="200"/>
                </a:cxn>
                <a:cxn ang="0">
                  <a:pos x="357" y="157"/>
                </a:cxn>
                <a:cxn ang="0">
                  <a:pos x="301" y="105"/>
                </a:cxn>
                <a:cxn ang="0">
                  <a:pos x="265" y="103"/>
                </a:cxn>
                <a:cxn ang="0">
                  <a:pos x="141" y="52"/>
                </a:cxn>
                <a:cxn ang="0">
                  <a:pos x="121" y="33"/>
                </a:cxn>
                <a:cxn ang="0">
                  <a:pos x="50" y="59"/>
                </a:cxn>
                <a:cxn ang="0">
                  <a:pos x="0" y="51"/>
                </a:cxn>
                <a:cxn ang="0">
                  <a:pos x="0" y="51"/>
                </a:cxn>
              </a:cxnLst>
              <a:rect l="0" t="0" r="r" b="b"/>
              <a:pathLst>
                <a:path w="552" h="211">
                  <a:moveTo>
                    <a:pt x="0" y="51"/>
                  </a:moveTo>
                  <a:lnTo>
                    <a:pt x="21" y="23"/>
                  </a:lnTo>
                  <a:lnTo>
                    <a:pt x="149" y="0"/>
                  </a:lnTo>
                  <a:lnTo>
                    <a:pt x="321" y="58"/>
                  </a:lnTo>
                  <a:lnTo>
                    <a:pt x="380" y="107"/>
                  </a:lnTo>
                  <a:lnTo>
                    <a:pt x="501" y="134"/>
                  </a:lnTo>
                  <a:lnTo>
                    <a:pt x="502" y="157"/>
                  </a:lnTo>
                  <a:lnTo>
                    <a:pt x="552" y="188"/>
                  </a:lnTo>
                  <a:lnTo>
                    <a:pt x="520" y="211"/>
                  </a:lnTo>
                  <a:lnTo>
                    <a:pt x="355" y="200"/>
                  </a:lnTo>
                  <a:lnTo>
                    <a:pt x="357" y="157"/>
                  </a:lnTo>
                  <a:lnTo>
                    <a:pt x="301" y="105"/>
                  </a:lnTo>
                  <a:lnTo>
                    <a:pt x="265" y="103"/>
                  </a:lnTo>
                  <a:lnTo>
                    <a:pt x="141" y="52"/>
                  </a:lnTo>
                  <a:lnTo>
                    <a:pt x="121" y="33"/>
                  </a:lnTo>
                  <a:lnTo>
                    <a:pt x="50" y="59"/>
                  </a:lnTo>
                  <a:lnTo>
                    <a:pt x="0" y="51"/>
                  </a:lnTo>
                  <a:lnTo>
                    <a:pt x="0" y="5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30" name="Freeform 106"/>
            <p:cNvSpPr>
              <a:spLocks/>
            </p:cNvSpPr>
            <p:nvPr/>
          </p:nvSpPr>
          <p:spPr bwMode="auto">
            <a:xfrm>
              <a:off x="995" y="2228"/>
              <a:ext cx="288" cy="114"/>
            </a:xfrm>
            <a:custGeom>
              <a:avLst/>
              <a:gdLst/>
              <a:ahLst/>
              <a:cxnLst>
                <a:cxn ang="0">
                  <a:pos x="0" y="51"/>
                </a:cxn>
                <a:cxn ang="0">
                  <a:pos x="21" y="23"/>
                </a:cxn>
                <a:cxn ang="0">
                  <a:pos x="149" y="0"/>
                </a:cxn>
                <a:cxn ang="0">
                  <a:pos x="321" y="58"/>
                </a:cxn>
                <a:cxn ang="0">
                  <a:pos x="380" y="107"/>
                </a:cxn>
                <a:cxn ang="0">
                  <a:pos x="501" y="134"/>
                </a:cxn>
                <a:cxn ang="0">
                  <a:pos x="502" y="157"/>
                </a:cxn>
                <a:cxn ang="0">
                  <a:pos x="552" y="188"/>
                </a:cxn>
                <a:cxn ang="0">
                  <a:pos x="520" y="211"/>
                </a:cxn>
                <a:cxn ang="0">
                  <a:pos x="355" y="200"/>
                </a:cxn>
                <a:cxn ang="0">
                  <a:pos x="357" y="157"/>
                </a:cxn>
                <a:cxn ang="0">
                  <a:pos x="301" y="105"/>
                </a:cxn>
                <a:cxn ang="0">
                  <a:pos x="265" y="103"/>
                </a:cxn>
                <a:cxn ang="0">
                  <a:pos x="141" y="52"/>
                </a:cxn>
                <a:cxn ang="0">
                  <a:pos x="121" y="33"/>
                </a:cxn>
                <a:cxn ang="0">
                  <a:pos x="50" y="59"/>
                </a:cxn>
                <a:cxn ang="0">
                  <a:pos x="0" y="51"/>
                </a:cxn>
                <a:cxn ang="0">
                  <a:pos x="0" y="51"/>
                </a:cxn>
              </a:cxnLst>
              <a:rect l="0" t="0" r="r" b="b"/>
              <a:pathLst>
                <a:path w="552" h="211">
                  <a:moveTo>
                    <a:pt x="0" y="51"/>
                  </a:moveTo>
                  <a:lnTo>
                    <a:pt x="21" y="23"/>
                  </a:lnTo>
                  <a:lnTo>
                    <a:pt x="149" y="0"/>
                  </a:lnTo>
                  <a:lnTo>
                    <a:pt x="321" y="58"/>
                  </a:lnTo>
                  <a:lnTo>
                    <a:pt x="380" y="107"/>
                  </a:lnTo>
                  <a:lnTo>
                    <a:pt x="501" y="134"/>
                  </a:lnTo>
                  <a:lnTo>
                    <a:pt x="502" y="157"/>
                  </a:lnTo>
                  <a:lnTo>
                    <a:pt x="552" y="188"/>
                  </a:lnTo>
                  <a:lnTo>
                    <a:pt x="520" y="211"/>
                  </a:lnTo>
                  <a:lnTo>
                    <a:pt x="355" y="200"/>
                  </a:lnTo>
                  <a:lnTo>
                    <a:pt x="357" y="157"/>
                  </a:lnTo>
                  <a:lnTo>
                    <a:pt x="301" y="105"/>
                  </a:lnTo>
                  <a:lnTo>
                    <a:pt x="265" y="103"/>
                  </a:lnTo>
                  <a:lnTo>
                    <a:pt x="141" y="52"/>
                  </a:lnTo>
                  <a:lnTo>
                    <a:pt x="121" y="33"/>
                  </a:lnTo>
                  <a:lnTo>
                    <a:pt x="50" y="59"/>
                  </a:lnTo>
                  <a:lnTo>
                    <a:pt x="0" y="51"/>
                  </a:lnTo>
                  <a:lnTo>
                    <a:pt x="0" y="5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31" name="Freeform 107"/>
            <p:cNvSpPr>
              <a:spLocks/>
            </p:cNvSpPr>
            <p:nvPr/>
          </p:nvSpPr>
          <p:spPr bwMode="auto">
            <a:xfrm>
              <a:off x="1447" y="2393"/>
              <a:ext cx="57" cy="18"/>
            </a:xfrm>
            <a:custGeom>
              <a:avLst/>
              <a:gdLst/>
              <a:ahLst/>
              <a:cxnLst>
                <a:cxn ang="0">
                  <a:pos x="0" y="24"/>
                </a:cxn>
                <a:cxn ang="0">
                  <a:pos x="9" y="5"/>
                </a:cxn>
                <a:cxn ang="0">
                  <a:pos x="76" y="4"/>
                </a:cxn>
                <a:cxn ang="0">
                  <a:pos x="103" y="0"/>
                </a:cxn>
                <a:cxn ang="0">
                  <a:pos x="110" y="13"/>
                </a:cxn>
                <a:cxn ang="0">
                  <a:pos x="64" y="34"/>
                </a:cxn>
                <a:cxn ang="0">
                  <a:pos x="42" y="25"/>
                </a:cxn>
                <a:cxn ang="0">
                  <a:pos x="0" y="24"/>
                </a:cxn>
                <a:cxn ang="0">
                  <a:pos x="0" y="24"/>
                </a:cxn>
              </a:cxnLst>
              <a:rect l="0" t="0" r="r" b="b"/>
              <a:pathLst>
                <a:path w="110" h="34">
                  <a:moveTo>
                    <a:pt x="0" y="24"/>
                  </a:moveTo>
                  <a:lnTo>
                    <a:pt x="9" y="5"/>
                  </a:lnTo>
                  <a:lnTo>
                    <a:pt x="76" y="4"/>
                  </a:lnTo>
                  <a:lnTo>
                    <a:pt x="103" y="0"/>
                  </a:lnTo>
                  <a:lnTo>
                    <a:pt x="110" y="13"/>
                  </a:lnTo>
                  <a:lnTo>
                    <a:pt x="64" y="34"/>
                  </a:lnTo>
                  <a:lnTo>
                    <a:pt x="42" y="25"/>
                  </a:lnTo>
                  <a:lnTo>
                    <a:pt x="0" y="24"/>
                  </a:lnTo>
                  <a:lnTo>
                    <a:pt x="0" y="2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32" name="Freeform 108"/>
            <p:cNvSpPr>
              <a:spLocks/>
            </p:cNvSpPr>
            <p:nvPr/>
          </p:nvSpPr>
          <p:spPr bwMode="auto">
            <a:xfrm>
              <a:off x="1447" y="2393"/>
              <a:ext cx="57" cy="18"/>
            </a:xfrm>
            <a:custGeom>
              <a:avLst/>
              <a:gdLst/>
              <a:ahLst/>
              <a:cxnLst>
                <a:cxn ang="0">
                  <a:pos x="0" y="24"/>
                </a:cxn>
                <a:cxn ang="0">
                  <a:pos x="9" y="5"/>
                </a:cxn>
                <a:cxn ang="0">
                  <a:pos x="76" y="4"/>
                </a:cxn>
                <a:cxn ang="0">
                  <a:pos x="103" y="0"/>
                </a:cxn>
                <a:cxn ang="0">
                  <a:pos x="110" y="13"/>
                </a:cxn>
                <a:cxn ang="0">
                  <a:pos x="64" y="34"/>
                </a:cxn>
                <a:cxn ang="0">
                  <a:pos x="42" y="25"/>
                </a:cxn>
                <a:cxn ang="0">
                  <a:pos x="0" y="24"/>
                </a:cxn>
                <a:cxn ang="0">
                  <a:pos x="0" y="24"/>
                </a:cxn>
              </a:cxnLst>
              <a:rect l="0" t="0" r="r" b="b"/>
              <a:pathLst>
                <a:path w="110" h="34">
                  <a:moveTo>
                    <a:pt x="0" y="24"/>
                  </a:moveTo>
                  <a:lnTo>
                    <a:pt x="9" y="5"/>
                  </a:lnTo>
                  <a:lnTo>
                    <a:pt x="76" y="4"/>
                  </a:lnTo>
                  <a:lnTo>
                    <a:pt x="103" y="0"/>
                  </a:lnTo>
                  <a:lnTo>
                    <a:pt x="110" y="13"/>
                  </a:lnTo>
                  <a:lnTo>
                    <a:pt x="64" y="34"/>
                  </a:lnTo>
                  <a:lnTo>
                    <a:pt x="42" y="25"/>
                  </a:lnTo>
                  <a:lnTo>
                    <a:pt x="0" y="24"/>
                  </a:lnTo>
                  <a:lnTo>
                    <a:pt x="0" y="2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33" name="Freeform 109"/>
            <p:cNvSpPr>
              <a:spLocks/>
            </p:cNvSpPr>
            <p:nvPr/>
          </p:nvSpPr>
          <p:spPr bwMode="auto">
            <a:xfrm>
              <a:off x="1146" y="2364"/>
              <a:ext cx="67" cy="28"/>
            </a:xfrm>
            <a:custGeom>
              <a:avLst/>
              <a:gdLst/>
              <a:ahLst/>
              <a:cxnLst>
                <a:cxn ang="0">
                  <a:pos x="0" y="0"/>
                </a:cxn>
                <a:cxn ang="0">
                  <a:pos x="55" y="48"/>
                </a:cxn>
                <a:cxn ang="0">
                  <a:pos x="78" y="54"/>
                </a:cxn>
                <a:cxn ang="0">
                  <a:pos x="126" y="48"/>
                </a:cxn>
                <a:cxn ang="0">
                  <a:pos x="131" y="30"/>
                </a:cxn>
                <a:cxn ang="0">
                  <a:pos x="82" y="26"/>
                </a:cxn>
                <a:cxn ang="0">
                  <a:pos x="59" y="20"/>
                </a:cxn>
                <a:cxn ang="0">
                  <a:pos x="39" y="2"/>
                </a:cxn>
                <a:cxn ang="0">
                  <a:pos x="0" y="0"/>
                </a:cxn>
                <a:cxn ang="0">
                  <a:pos x="0" y="0"/>
                </a:cxn>
              </a:cxnLst>
              <a:rect l="0" t="0" r="r" b="b"/>
              <a:pathLst>
                <a:path w="131" h="54">
                  <a:moveTo>
                    <a:pt x="0" y="0"/>
                  </a:moveTo>
                  <a:lnTo>
                    <a:pt x="55" y="48"/>
                  </a:lnTo>
                  <a:lnTo>
                    <a:pt x="78" y="54"/>
                  </a:lnTo>
                  <a:lnTo>
                    <a:pt x="126" y="48"/>
                  </a:lnTo>
                  <a:lnTo>
                    <a:pt x="131" y="30"/>
                  </a:lnTo>
                  <a:lnTo>
                    <a:pt x="82" y="26"/>
                  </a:lnTo>
                  <a:lnTo>
                    <a:pt x="59" y="20"/>
                  </a:lnTo>
                  <a:lnTo>
                    <a:pt x="39" y="2"/>
                  </a:lnTo>
                  <a:lnTo>
                    <a:pt x="0" y="0"/>
                  </a:lnTo>
                  <a:lnTo>
                    <a:pt x="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34" name="Freeform 110"/>
            <p:cNvSpPr>
              <a:spLocks/>
            </p:cNvSpPr>
            <p:nvPr/>
          </p:nvSpPr>
          <p:spPr bwMode="auto">
            <a:xfrm>
              <a:off x="1146" y="2364"/>
              <a:ext cx="67" cy="28"/>
            </a:xfrm>
            <a:custGeom>
              <a:avLst/>
              <a:gdLst/>
              <a:ahLst/>
              <a:cxnLst>
                <a:cxn ang="0">
                  <a:pos x="0" y="0"/>
                </a:cxn>
                <a:cxn ang="0">
                  <a:pos x="55" y="48"/>
                </a:cxn>
                <a:cxn ang="0">
                  <a:pos x="78" y="54"/>
                </a:cxn>
                <a:cxn ang="0">
                  <a:pos x="126" y="48"/>
                </a:cxn>
                <a:cxn ang="0">
                  <a:pos x="131" y="30"/>
                </a:cxn>
                <a:cxn ang="0">
                  <a:pos x="82" y="26"/>
                </a:cxn>
                <a:cxn ang="0">
                  <a:pos x="59" y="20"/>
                </a:cxn>
                <a:cxn ang="0">
                  <a:pos x="39" y="2"/>
                </a:cxn>
                <a:cxn ang="0">
                  <a:pos x="0" y="0"/>
                </a:cxn>
                <a:cxn ang="0">
                  <a:pos x="0" y="0"/>
                </a:cxn>
              </a:cxnLst>
              <a:rect l="0" t="0" r="r" b="b"/>
              <a:pathLst>
                <a:path w="131" h="54">
                  <a:moveTo>
                    <a:pt x="0" y="0"/>
                  </a:moveTo>
                  <a:lnTo>
                    <a:pt x="55" y="48"/>
                  </a:lnTo>
                  <a:lnTo>
                    <a:pt x="78" y="54"/>
                  </a:lnTo>
                  <a:lnTo>
                    <a:pt x="126" y="48"/>
                  </a:lnTo>
                  <a:lnTo>
                    <a:pt x="131" y="30"/>
                  </a:lnTo>
                  <a:lnTo>
                    <a:pt x="82" y="26"/>
                  </a:lnTo>
                  <a:lnTo>
                    <a:pt x="59" y="20"/>
                  </a:lnTo>
                  <a:lnTo>
                    <a:pt x="39" y="2"/>
                  </a:lnTo>
                  <a:lnTo>
                    <a:pt x="0" y="0"/>
                  </a:lnTo>
                  <a:lnTo>
                    <a:pt x="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35" name="Freeform 111"/>
            <p:cNvSpPr>
              <a:spLocks/>
            </p:cNvSpPr>
            <p:nvPr/>
          </p:nvSpPr>
          <p:spPr bwMode="auto">
            <a:xfrm>
              <a:off x="1025" y="2266"/>
              <a:ext cx="22" cy="19"/>
            </a:xfrm>
            <a:custGeom>
              <a:avLst/>
              <a:gdLst/>
              <a:ahLst/>
              <a:cxnLst>
                <a:cxn ang="0">
                  <a:pos x="33" y="2"/>
                </a:cxn>
                <a:cxn ang="0">
                  <a:pos x="20" y="0"/>
                </a:cxn>
                <a:cxn ang="0">
                  <a:pos x="2" y="7"/>
                </a:cxn>
                <a:cxn ang="0">
                  <a:pos x="0" y="24"/>
                </a:cxn>
                <a:cxn ang="0">
                  <a:pos x="44" y="16"/>
                </a:cxn>
                <a:cxn ang="0">
                  <a:pos x="33" y="2"/>
                </a:cxn>
                <a:cxn ang="0">
                  <a:pos x="33" y="2"/>
                </a:cxn>
              </a:cxnLst>
              <a:rect l="0" t="0" r="r" b="b"/>
              <a:pathLst>
                <a:path w="44" h="24">
                  <a:moveTo>
                    <a:pt x="33" y="2"/>
                  </a:moveTo>
                  <a:lnTo>
                    <a:pt x="20" y="0"/>
                  </a:lnTo>
                  <a:lnTo>
                    <a:pt x="2" y="7"/>
                  </a:lnTo>
                  <a:lnTo>
                    <a:pt x="0" y="24"/>
                  </a:lnTo>
                  <a:lnTo>
                    <a:pt x="44" y="16"/>
                  </a:lnTo>
                  <a:lnTo>
                    <a:pt x="33" y="2"/>
                  </a:lnTo>
                  <a:lnTo>
                    <a:pt x="33" y="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36" name="Freeform 112"/>
            <p:cNvSpPr>
              <a:spLocks/>
            </p:cNvSpPr>
            <p:nvPr/>
          </p:nvSpPr>
          <p:spPr bwMode="auto">
            <a:xfrm>
              <a:off x="1025" y="2266"/>
              <a:ext cx="22" cy="19"/>
            </a:xfrm>
            <a:custGeom>
              <a:avLst/>
              <a:gdLst/>
              <a:ahLst/>
              <a:cxnLst>
                <a:cxn ang="0">
                  <a:pos x="33" y="2"/>
                </a:cxn>
                <a:cxn ang="0">
                  <a:pos x="20" y="0"/>
                </a:cxn>
                <a:cxn ang="0">
                  <a:pos x="2" y="7"/>
                </a:cxn>
                <a:cxn ang="0">
                  <a:pos x="0" y="24"/>
                </a:cxn>
                <a:cxn ang="0">
                  <a:pos x="44" y="16"/>
                </a:cxn>
                <a:cxn ang="0">
                  <a:pos x="33" y="2"/>
                </a:cxn>
                <a:cxn ang="0">
                  <a:pos x="33" y="2"/>
                </a:cxn>
              </a:cxnLst>
              <a:rect l="0" t="0" r="r" b="b"/>
              <a:pathLst>
                <a:path w="44" h="24">
                  <a:moveTo>
                    <a:pt x="33" y="2"/>
                  </a:moveTo>
                  <a:lnTo>
                    <a:pt x="20" y="0"/>
                  </a:lnTo>
                  <a:lnTo>
                    <a:pt x="2" y="7"/>
                  </a:lnTo>
                  <a:lnTo>
                    <a:pt x="0" y="24"/>
                  </a:lnTo>
                  <a:lnTo>
                    <a:pt x="44" y="16"/>
                  </a:lnTo>
                  <a:lnTo>
                    <a:pt x="33" y="2"/>
                  </a:lnTo>
                  <a:lnTo>
                    <a:pt x="33" y="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37" name="Freeform 113"/>
            <p:cNvSpPr>
              <a:spLocks/>
            </p:cNvSpPr>
            <p:nvPr/>
          </p:nvSpPr>
          <p:spPr bwMode="auto">
            <a:xfrm>
              <a:off x="1180" y="2175"/>
              <a:ext cx="13" cy="16"/>
            </a:xfrm>
            <a:custGeom>
              <a:avLst/>
              <a:gdLst/>
              <a:ahLst/>
              <a:cxnLst>
                <a:cxn ang="0">
                  <a:pos x="22" y="0"/>
                </a:cxn>
                <a:cxn ang="0">
                  <a:pos x="0" y="0"/>
                </a:cxn>
                <a:cxn ang="0">
                  <a:pos x="4" y="30"/>
                </a:cxn>
                <a:cxn ang="0">
                  <a:pos x="25" y="16"/>
                </a:cxn>
                <a:cxn ang="0">
                  <a:pos x="21" y="11"/>
                </a:cxn>
                <a:cxn ang="0">
                  <a:pos x="22" y="0"/>
                </a:cxn>
                <a:cxn ang="0">
                  <a:pos x="22" y="0"/>
                </a:cxn>
              </a:cxnLst>
              <a:rect l="0" t="0" r="r" b="b"/>
              <a:pathLst>
                <a:path w="25" h="30">
                  <a:moveTo>
                    <a:pt x="22" y="0"/>
                  </a:moveTo>
                  <a:lnTo>
                    <a:pt x="0" y="0"/>
                  </a:lnTo>
                  <a:lnTo>
                    <a:pt x="4" y="30"/>
                  </a:lnTo>
                  <a:lnTo>
                    <a:pt x="25" y="16"/>
                  </a:lnTo>
                  <a:lnTo>
                    <a:pt x="21" y="11"/>
                  </a:lnTo>
                  <a:lnTo>
                    <a:pt x="22" y="0"/>
                  </a:lnTo>
                  <a:lnTo>
                    <a:pt x="22"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38" name="Freeform 114"/>
            <p:cNvSpPr>
              <a:spLocks/>
            </p:cNvSpPr>
            <p:nvPr/>
          </p:nvSpPr>
          <p:spPr bwMode="auto">
            <a:xfrm>
              <a:off x="1180" y="2175"/>
              <a:ext cx="13" cy="16"/>
            </a:xfrm>
            <a:custGeom>
              <a:avLst/>
              <a:gdLst/>
              <a:ahLst/>
              <a:cxnLst>
                <a:cxn ang="0">
                  <a:pos x="22" y="0"/>
                </a:cxn>
                <a:cxn ang="0">
                  <a:pos x="0" y="0"/>
                </a:cxn>
                <a:cxn ang="0">
                  <a:pos x="4" y="30"/>
                </a:cxn>
                <a:cxn ang="0">
                  <a:pos x="25" y="16"/>
                </a:cxn>
                <a:cxn ang="0">
                  <a:pos x="21" y="11"/>
                </a:cxn>
                <a:cxn ang="0">
                  <a:pos x="22" y="0"/>
                </a:cxn>
                <a:cxn ang="0">
                  <a:pos x="22" y="0"/>
                </a:cxn>
              </a:cxnLst>
              <a:rect l="0" t="0" r="r" b="b"/>
              <a:pathLst>
                <a:path w="25" h="30">
                  <a:moveTo>
                    <a:pt x="22" y="0"/>
                  </a:moveTo>
                  <a:lnTo>
                    <a:pt x="0" y="0"/>
                  </a:lnTo>
                  <a:lnTo>
                    <a:pt x="4" y="30"/>
                  </a:lnTo>
                  <a:lnTo>
                    <a:pt x="25" y="16"/>
                  </a:lnTo>
                  <a:lnTo>
                    <a:pt x="21" y="11"/>
                  </a:lnTo>
                  <a:lnTo>
                    <a:pt x="22" y="0"/>
                  </a:lnTo>
                  <a:lnTo>
                    <a:pt x="22"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39" name="Freeform 115"/>
            <p:cNvSpPr>
              <a:spLocks/>
            </p:cNvSpPr>
            <p:nvPr/>
          </p:nvSpPr>
          <p:spPr bwMode="auto">
            <a:xfrm>
              <a:off x="1187" y="2195"/>
              <a:ext cx="6" cy="9"/>
            </a:xfrm>
            <a:custGeom>
              <a:avLst/>
              <a:gdLst/>
              <a:ahLst/>
              <a:cxnLst>
                <a:cxn ang="0">
                  <a:pos x="10" y="0"/>
                </a:cxn>
                <a:cxn ang="0">
                  <a:pos x="7" y="6"/>
                </a:cxn>
                <a:cxn ang="0">
                  <a:pos x="0" y="17"/>
                </a:cxn>
                <a:cxn ang="0">
                  <a:pos x="11" y="11"/>
                </a:cxn>
                <a:cxn ang="0">
                  <a:pos x="10" y="0"/>
                </a:cxn>
                <a:cxn ang="0">
                  <a:pos x="10" y="0"/>
                </a:cxn>
              </a:cxnLst>
              <a:rect l="0" t="0" r="r" b="b"/>
              <a:pathLst>
                <a:path w="11" h="17">
                  <a:moveTo>
                    <a:pt x="10" y="0"/>
                  </a:moveTo>
                  <a:lnTo>
                    <a:pt x="7" y="6"/>
                  </a:lnTo>
                  <a:lnTo>
                    <a:pt x="0" y="17"/>
                  </a:lnTo>
                  <a:lnTo>
                    <a:pt x="11" y="11"/>
                  </a:lnTo>
                  <a:lnTo>
                    <a:pt x="10" y="0"/>
                  </a:lnTo>
                  <a:lnTo>
                    <a:pt x="1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40" name="Freeform 116"/>
            <p:cNvSpPr>
              <a:spLocks/>
            </p:cNvSpPr>
            <p:nvPr/>
          </p:nvSpPr>
          <p:spPr bwMode="auto">
            <a:xfrm>
              <a:off x="1187" y="2195"/>
              <a:ext cx="6" cy="9"/>
            </a:xfrm>
            <a:custGeom>
              <a:avLst/>
              <a:gdLst/>
              <a:ahLst/>
              <a:cxnLst>
                <a:cxn ang="0">
                  <a:pos x="10" y="0"/>
                </a:cxn>
                <a:cxn ang="0">
                  <a:pos x="7" y="6"/>
                </a:cxn>
                <a:cxn ang="0">
                  <a:pos x="0" y="17"/>
                </a:cxn>
                <a:cxn ang="0">
                  <a:pos x="11" y="11"/>
                </a:cxn>
                <a:cxn ang="0">
                  <a:pos x="10" y="0"/>
                </a:cxn>
                <a:cxn ang="0">
                  <a:pos x="10" y="0"/>
                </a:cxn>
              </a:cxnLst>
              <a:rect l="0" t="0" r="r" b="b"/>
              <a:pathLst>
                <a:path w="11" h="17">
                  <a:moveTo>
                    <a:pt x="10" y="0"/>
                  </a:moveTo>
                  <a:lnTo>
                    <a:pt x="7" y="6"/>
                  </a:lnTo>
                  <a:lnTo>
                    <a:pt x="0" y="17"/>
                  </a:lnTo>
                  <a:lnTo>
                    <a:pt x="11" y="11"/>
                  </a:lnTo>
                  <a:lnTo>
                    <a:pt x="10" y="0"/>
                  </a:lnTo>
                  <a:lnTo>
                    <a:pt x="1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41" name="Freeform 117"/>
            <p:cNvSpPr>
              <a:spLocks/>
            </p:cNvSpPr>
            <p:nvPr/>
          </p:nvSpPr>
          <p:spPr bwMode="auto">
            <a:xfrm>
              <a:off x="250" y="677"/>
              <a:ext cx="31" cy="14"/>
            </a:xfrm>
            <a:custGeom>
              <a:avLst/>
              <a:gdLst/>
              <a:ahLst/>
              <a:cxnLst>
                <a:cxn ang="0">
                  <a:pos x="37" y="8"/>
                </a:cxn>
                <a:cxn ang="0">
                  <a:pos x="6" y="0"/>
                </a:cxn>
                <a:cxn ang="0">
                  <a:pos x="0" y="6"/>
                </a:cxn>
                <a:cxn ang="0">
                  <a:pos x="7" y="22"/>
                </a:cxn>
                <a:cxn ang="0">
                  <a:pos x="37" y="24"/>
                </a:cxn>
                <a:cxn ang="0">
                  <a:pos x="61" y="10"/>
                </a:cxn>
                <a:cxn ang="0">
                  <a:pos x="37" y="8"/>
                </a:cxn>
                <a:cxn ang="0">
                  <a:pos x="37" y="8"/>
                </a:cxn>
              </a:cxnLst>
              <a:rect l="0" t="0" r="r" b="b"/>
              <a:pathLst>
                <a:path w="61" h="24">
                  <a:moveTo>
                    <a:pt x="37" y="8"/>
                  </a:moveTo>
                  <a:lnTo>
                    <a:pt x="6" y="0"/>
                  </a:lnTo>
                  <a:lnTo>
                    <a:pt x="0" y="6"/>
                  </a:lnTo>
                  <a:lnTo>
                    <a:pt x="7" y="22"/>
                  </a:lnTo>
                  <a:lnTo>
                    <a:pt x="37" y="24"/>
                  </a:lnTo>
                  <a:lnTo>
                    <a:pt x="61" y="10"/>
                  </a:lnTo>
                  <a:lnTo>
                    <a:pt x="37" y="8"/>
                  </a:lnTo>
                  <a:lnTo>
                    <a:pt x="37" y="8"/>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42" name="Freeform 118"/>
            <p:cNvSpPr>
              <a:spLocks/>
            </p:cNvSpPr>
            <p:nvPr/>
          </p:nvSpPr>
          <p:spPr bwMode="auto">
            <a:xfrm>
              <a:off x="250" y="677"/>
              <a:ext cx="31" cy="14"/>
            </a:xfrm>
            <a:custGeom>
              <a:avLst/>
              <a:gdLst/>
              <a:ahLst/>
              <a:cxnLst>
                <a:cxn ang="0">
                  <a:pos x="37" y="8"/>
                </a:cxn>
                <a:cxn ang="0">
                  <a:pos x="6" y="0"/>
                </a:cxn>
                <a:cxn ang="0">
                  <a:pos x="0" y="6"/>
                </a:cxn>
                <a:cxn ang="0">
                  <a:pos x="7" y="22"/>
                </a:cxn>
                <a:cxn ang="0">
                  <a:pos x="37" y="24"/>
                </a:cxn>
                <a:cxn ang="0">
                  <a:pos x="61" y="10"/>
                </a:cxn>
                <a:cxn ang="0">
                  <a:pos x="37" y="8"/>
                </a:cxn>
                <a:cxn ang="0">
                  <a:pos x="37" y="8"/>
                </a:cxn>
              </a:cxnLst>
              <a:rect l="0" t="0" r="r" b="b"/>
              <a:pathLst>
                <a:path w="61" h="24">
                  <a:moveTo>
                    <a:pt x="37" y="8"/>
                  </a:moveTo>
                  <a:lnTo>
                    <a:pt x="6" y="0"/>
                  </a:lnTo>
                  <a:lnTo>
                    <a:pt x="0" y="6"/>
                  </a:lnTo>
                  <a:lnTo>
                    <a:pt x="7" y="22"/>
                  </a:lnTo>
                  <a:lnTo>
                    <a:pt x="37" y="24"/>
                  </a:lnTo>
                  <a:lnTo>
                    <a:pt x="61" y="10"/>
                  </a:lnTo>
                  <a:lnTo>
                    <a:pt x="37" y="8"/>
                  </a:lnTo>
                  <a:lnTo>
                    <a:pt x="37" y="8"/>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43" name="Freeform 119"/>
            <p:cNvSpPr>
              <a:spLocks/>
            </p:cNvSpPr>
            <p:nvPr/>
          </p:nvSpPr>
          <p:spPr bwMode="auto">
            <a:xfrm>
              <a:off x="166" y="788"/>
              <a:ext cx="35" cy="16"/>
            </a:xfrm>
            <a:custGeom>
              <a:avLst/>
              <a:gdLst/>
              <a:ahLst/>
              <a:cxnLst>
                <a:cxn ang="0">
                  <a:pos x="35" y="1"/>
                </a:cxn>
                <a:cxn ang="0">
                  <a:pos x="0" y="16"/>
                </a:cxn>
                <a:cxn ang="0">
                  <a:pos x="14" y="24"/>
                </a:cxn>
                <a:cxn ang="0">
                  <a:pos x="64" y="30"/>
                </a:cxn>
                <a:cxn ang="0">
                  <a:pos x="67" y="10"/>
                </a:cxn>
                <a:cxn ang="0">
                  <a:pos x="47" y="0"/>
                </a:cxn>
                <a:cxn ang="0">
                  <a:pos x="35" y="1"/>
                </a:cxn>
                <a:cxn ang="0">
                  <a:pos x="35" y="1"/>
                </a:cxn>
              </a:cxnLst>
              <a:rect l="0" t="0" r="r" b="b"/>
              <a:pathLst>
                <a:path w="67" h="30">
                  <a:moveTo>
                    <a:pt x="35" y="1"/>
                  </a:moveTo>
                  <a:lnTo>
                    <a:pt x="0" y="16"/>
                  </a:lnTo>
                  <a:lnTo>
                    <a:pt x="14" y="24"/>
                  </a:lnTo>
                  <a:lnTo>
                    <a:pt x="64" y="30"/>
                  </a:lnTo>
                  <a:lnTo>
                    <a:pt x="67" y="10"/>
                  </a:lnTo>
                  <a:lnTo>
                    <a:pt x="47" y="0"/>
                  </a:lnTo>
                  <a:lnTo>
                    <a:pt x="35" y="1"/>
                  </a:lnTo>
                  <a:lnTo>
                    <a:pt x="35" y="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44" name="Freeform 120"/>
            <p:cNvSpPr>
              <a:spLocks/>
            </p:cNvSpPr>
            <p:nvPr/>
          </p:nvSpPr>
          <p:spPr bwMode="auto">
            <a:xfrm>
              <a:off x="166" y="788"/>
              <a:ext cx="35" cy="16"/>
            </a:xfrm>
            <a:custGeom>
              <a:avLst/>
              <a:gdLst/>
              <a:ahLst/>
              <a:cxnLst>
                <a:cxn ang="0">
                  <a:pos x="35" y="1"/>
                </a:cxn>
                <a:cxn ang="0">
                  <a:pos x="0" y="16"/>
                </a:cxn>
                <a:cxn ang="0">
                  <a:pos x="14" y="24"/>
                </a:cxn>
                <a:cxn ang="0">
                  <a:pos x="64" y="30"/>
                </a:cxn>
                <a:cxn ang="0">
                  <a:pos x="67" y="10"/>
                </a:cxn>
                <a:cxn ang="0">
                  <a:pos x="47" y="0"/>
                </a:cxn>
                <a:cxn ang="0">
                  <a:pos x="35" y="1"/>
                </a:cxn>
                <a:cxn ang="0">
                  <a:pos x="35" y="1"/>
                </a:cxn>
              </a:cxnLst>
              <a:rect l="0" t="0" r="r" b="b"/>
              <a:pathLst>
                <a:path w="67" h="30">
                  <a:moveTo>
                    <a:pt x="35" y="1"/>
                  </a:moveTo>
                  <a:lnTo>
                    <a:pt x="0" y="16"/>
                  </a:lnTo>
                  <a:lnTo>
                    <a:pt x="14" y="24"/>
                  </a:lnTo>
                  <a:lnTo>
                    <a:pt x="64" y="30"/>
                  </a:lnTo>
                  <a:lnTo>
                    <a:pt x="67" y="10"/>
                  </a:lnTo>
                  <a:lnTo>
                    <a:pt x="47" y="0"/>
                  </a:lnTo>
                  <a:lnTo>
                    <a:pt x="35" y="1"/>
                  </a:lnTo>
                  <a:lnTo>
                    <a:pt x="35" y="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45" name="Freeform 121"/>
            <p:cNvSpPr>
              <a:spLocks/>
            </p:cNvSpPr>
            <p:nvPr/>
          </p:nvSpPr>
          <p:spPr bwMode="auto">
            <a:xfrm>
              <a:off x="1583" y="1508"/>
              <a:ext cx="138" cy="127"/>
            </a:xfrm>
            <a:custGeom>
              <a:avLst/>
              <a:gdLst/>
              <a:ahLst/>
              <a:cxnLst>
                <a:cxn ang="0">
                  <a:pos x="110" y="0"/>
                </a:cxn>
                <a:cxn ang="0">
                  <a:pos x="65" y="110"/>
                </a:cxn>
                <a:cxn ang="0">
                  <a:pos x="0" y="141"/>
                </a:cxn>
                <a:cxn ang="0">
                  <a:pos x="50" y="144"/>
                </a:cxn>
                <a:cxn ang="0">
                  <a:pos x="50" y="202"/>
                </a:cxn>
                <a:cxn ang="0">
                  <a:pos x="100" y="218"/>
                </a:cxn>
                <a:cxn ang="0">
                  <a:pos x="159" y="192"/>
                </a:cxn>
                <a:cxn ang="0">
                  <a:pos x="174" y="198"/>
                </a:cxn>
                <a:cxn ang="0">
                  <a:pos x="210" y="222"/>
                </a:cxn>
                <a:cxn ang="0">
                  <a:pos x="244" y="209"/>
                </a:cxn>
                <a:cxn ang="0">
                  <a:pos x="258" y="238"/>
                </a:cxn>
                <a:cxn ang="0">
                  <a:pos x="270" y="142"/>
                </a:cxn>
                <a:cxn ang="0">
                  <a:pos x="240" y="153"/>
                </a:cxn>
                <a:cxn ang="0">
                  <a:pos x="256" y="113"/>
                </a:cxn>
                <a:cxn ang="0">
                  <a:pos x="225" y="91"/>
                </a:cxn>
                <a:cxn ang="0">
                  <a:pos x="228" y="82"/>
                </a:cxn>
                <a:cxn ang="0">
                  <a:pos x="159" y="69"/>
                </a:cxn>
                <a:cxn ang="0">
                  <a:pos x="124" y="84"/>
                </a:cxn>
                <a:cxn ang="0">
                  <a:pos x="140" y="20"/>
                </a:cxn>
                <a:cxn ang="0">
                  <a:pos x="110" y="0"/>
                </a:cxn>
                <a:cxn ang="0">
                  <a:pos x="110" y="0"/>
                </a:cxn>
              </a:cxnLst>
              <a:rect l="0" t="0" r="r" b="b"/>
              <a:pathLst>
                <a:path w="270" h="238">
                  <a:moveTo>
                    <a:pt x="110" y="0"/>
                  </a:moveTo>
                  <a:lnTo>
                    <a:pt x="65" y="110"/>
                  </a:lnTo>
                  <a:lnTo>
                    <a:pt x="0" y="141"/>
                  </a:lnTo>
                  <a:lnTo>
                    <a:pt x="50" y="144"/>
                  </a:lnTo>
                  <a:lnTo>
                    <a:pt x="50" y="202"/>
                  </a:lnTo>
                  <a:lnTo>
                    <a:pt x="100" y="218"/>
                  </a:lnTo>
                  <a:lnTo>
                    <a:pt x="159" y="192"/>
                  </a:lnTo>
                  <a:lnTo>
                    <a:pt x="174" y="198"/>
                  </a:lnTo>
                  <a:lnTo>
                    <a:pt x="210" y="222"/>
                  </a:lnTo>
                  <a:lnTo>
                    <a:pt x="244" y="209"/>
                  </a:lnTo>
                  <a:lnTo>
                    <a:pt x="258" y="238"/>
                  </a:lnTo>
                  <a:lnTo>
                    <a:pt x="270" y="142"/>
                  </a:lnTo>
                  <a:lnTo>
                    <a:pt x="240" y="153"/>
                  </a:lnTo>
                  <a:lnTo>
                    <a:pt x="256" y="113"/>
                  </a:lnTo>
                  <a:lnTo>
                    <a:pt x="225" y="91"/>
                  </a:lnTo>
                  <a:lnTo>
                    <a:pt x="228" y="82"/>
                  </a:lnTo>
                  <a:lnTo>
                    <a:pt x="159" y="69"/>
                  </a:lnTo>
                  <a:lnTo>
                    <a:pt x="124" y="84"/>
                  </a:lnTo>
                  <a:lnTo>
                    <a:pt x="140" y="20"/>
                  </a:lnTo>
                  <a:lnTo>
                    <a:pt x="110" y="0"/>
                  </a:lnTo>
                  <a:lnTo>
                    <a:pt x="11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46" name="Freeform 122"/>
            <p:cNvSpPr>
              <a:spLocks/>
            </p:cNvSpPr>
            <p:nvPr/>
          </p:nvSpPr>
          <p:spPr bwMode="auto">
            <a:xfrm>
              <a:off x="1583" y="1508"/>
              <a:ext cx="138" cy="127"/>
            </a:xfrm>
            <a:custGeom>
              <a:avLst/>
              <a:gdLst/>
              <a:ahLst/>
              <a:cxnLst>
                <a:cxn ang="0">
                  <a:pos x="110" y="0"/>
                </a:cxn>
                <a:cxn ang="0">
                  <a:pos x="65" y="110"/>
                </a:cxn>
                <a:cxn ang="0">
                  <a:pos x="0" y="141"/>
                </a:cxn>
                <a:cxn ang="0">
                  <a:pos x="50" y="144"/>
                </a:cxn>
                <a:cxn ang="0">
                  <a:pos x="50" y="202"/>
                </a:cxn>
                <a:cxn ang="0">
                  <a:pos x="100" y="218"/>
                </a:cxn>
                <a:cxn ang="0">
                  <a:pos x="159" y="192"/>
                </a:cxn>
                <a:cxn ang="0">
                  <a:pos x="174" y="198"/>
                </a:cxn>
                <a:cxn ang="0">
                  <a:pos x="210" y="222"/>
                </a:cxn>
                <a:cxn ang="0">
                  <a:pos x="244" y="209"/>
                </a:cxn>
                <a:cxn ang="0">
                  <a:pos x="258" y="238"/>
                </a:cxn>
                <a:cxn ang="0">
                  <a:pos x="270" y="142"/>
                </a:cxn>
                <a:cxn ang="0">
                  <a:pos x="240" y="153"/>
                </a:cxn>
                <a:cxn ang="0">
                  <a:pos x="256" y="113"/>
                </a:cxn>
                <a:cxn ang="0">
                  <a:pos x="225" y="91"/>
                </a:cxn>
                <a:cxn ang="0">
                  <a:pos x="228" y="82"/>
                </a:cxn>
                <a:cxn ang="0">
                  <a:pos x="159" y="69"/>
                </a:cxn>
                <a:cxn ang="0">
                  <a:pos x="124" y="84"/>
                </a:cxn>
                <a:cxn ang="0">
                  <a:pos x="140" y="20"/>
                </a:cxn>
                <a:cxn ang="0">
                  <a:pos x="110" y="0"/>
                </a:cxn>
                <a:cxn ang="0">
                  <a:pos x="110" y="0"/>
                </a:cxn>
              </a:cxnLst>
              <a:rect l="0" t="0" r="r" b="b"/>
              <a:pathLst>
                <a:path w="270" h="238">
                  <a:moveTo>
                    <a:pt x="110" y="0"/>
                  </a:moveTo>
                  <a:lnTo>
                    <a:pt x="65" y="110"/>
                  </a:lnTo>
                  <a:lnTo>
                    <a:pt x="0" y="141"/>
                  </a:lnTo>
                  <a:lnTo>
                    <a:pt x="50" y="144"/>
                  </a:lnTo>
                  <a:lnTo>
                    <a:pt x="50" y="202"/>
                  </a:lnTo>
                  <a:lnTo>
                    <a:pt x="100" y="218"/>
                  </a:lnTo>
                  <a:lnTo>
                    <a:pt x="159" y="192"/>
                  </a:lnTo>
                  <a:lnTo>
                    <a:pt x="174" y="198"/>
                  </a:lnTo>
                  <a:lnTo>
                    <a:pt x="210" y="222"/>
                  </a:lnTo>
                  <a:lnTo>
                    <a:pt x="244" y="209"/>
                  </a:lnTo>
                  <a:lnTo>
                    <a:pt x="258" y="238"/>
                  </a:lnTo>
                  <a:lnTo>
                    <a:pt x="270" y="142"/>
                  </a:lnTo>
                  <a:lnTo>
                    <a:pt x="240" y="153"/>
                  </a:lnTo>
                  <a:lnTo>
                    <a:pt x="256" y="113"/>
                  </a:lnTo>
                  <a:lnTo>
                    <a:pt x="225" y="91"/>
                  </a:lnTo>
                  <a:lnTo>
                    <a:pt x="228" y="82"/>
                  </a:lnTo>
                  <a:lnTo>
                    <a:pt x="159" y="69"/>
                  </a:lnTo>
                  <a:lnTo>
                    <a:pt x="124" y="84"/>
                  </a:lnTo>
                  <a:lnTo>
                    <a:pt x="140" y="20"/>
                  </a:lnTo>
                  <a:lnTo>
                    <a:pt x="110" y="0"/>
                  </a:lnTo>
                  <a:lnTo>
                    <a:pt x="11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47" name="Freeform 123"/>
            <p:cNvSpPr>
              <a:spLocks/>
            </p:cNvSpPr>
            <p:nvPr/>
          </p:nvSpPr>
          <p:spPr bwMode="auto">
            <a:xfrm>
              <a:off x="1509" y="1574"/>
              <a:ext cx="42" cy="15"/>
            </a:xfrm>
            <a:custGeom>
              <a:avLst/>
              <a:gdLst/>
              <a:ahLst/>
              <a:cxnLst>
                <a:cxn ang="0">
                  <a:pos x="58" y="0"/>
                </a:cxn>
                <a:cxn ang="0">
                  <a:pos x="21" y="3"/>
                </a:cxn>
                <a:cxn ang="0">
                  <a:pos x="3" y="4"/>
                </a:cxn>
                <a:cxn ang="0">
                  <a:pos x="0" y="14"/>
                </a:cxn>
                <a:cxn ang="0">
                  <a:pos x="53" y="20"/>
                </a:cxn>
                <a:cxn ang="0">
                  <a:pos x="63" y="31"/>
                </a:cxn>
                <a:cxn ang="0">
                  <a:pos x="79" y="16"/>
                </a:cxn>
                <a:cxn ang="0">
                  <a:pos x="58" y="0"/>
                </a:cxn>
                <a:cxn ang="0">
                  <a:pos x="58" y="0"/>
                </a:cxn>
              </a:cxnLst>
              <a:rect l="0" t="0" r="r" b="b"/>
              <a:pathLst>
                <a:path w="79" h="31">
                  <a:moveTo>
                    <a:pt x="58" y="0"/>
                  </a:moveTo>
                  <a:lnTo>
                    <a:pt x="21" y="3"/>
                  </a:lnTo>
                  <a:lnTo>
                    <a:pt x="3" y="4"/>
                  </a:lnTo>
                  <a:lnTo>
                    <a:pt x="0" y="14"/>
                  </a:lnTo>
                  <a:lnTo>
                    <a:pt x="53" y="20"/>
                  </a:lnTo>
                  <a:lnTo>
                    <a:pt x="63" y="31"/>
                  </a:lnTo>
                  <a:lnTo>
                    <a:pt x="79" y="16"/>
                  </a:lnTo>
                  <a:lnTo>
                    <a:pt x="58" y="0"/>
                  </a:lnTo>
                  <a:lnTo>
                    <a:pt x="58"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48" name="Freeform 124"/>
            <p:cNvSpPr>
              <a:spLocks/>
            </p:cNvSpPr>
            <p:nvPr/>
          </p:nvSpPr>
          <p:spPr bwMode="auto">
            <a:xfrm>
              <a:off x="1509" y="1574"/>
              <a:ext cx="42" cy="15"/>
            </a:xfrm>
            <a:custGeom>
              <a:avLst/>
              <a:gdLst/>
              <a:ahLst/>
              <a:cxnLst>
                <a:cxn ang="0">
                  <a:pos x="58" y="0"/>
                </a:cxn>
                <a:cxn ang="0">
                  <a:pos x="21" y="3"/>
                </a:cxn>
                <a:cxn ang="0">
                  <a:pos x="3" y="4"/>
                </a:cxn>
                <a:cxn ang="0">
                  <a:pos x="0" y="14"/>
                </a:cxn>
                <a:cxn ang="0">
                  <a:pos x="53" y="20"/>
                </a:cxn>
                <a:cxn ang="0">
                  <a:pos x="63" y="31"/>
                </a:cxn>
                <a:cxn ang="0">
                  <a:pos x="79" y="16"/>
                </a:cxn>
                <a:cxn ang="0">
                  <a:pos x="58" y="0"/>
                </a:cxn>
                <a:cxn ang="0">
                  <a:pos x="58" y="0"/>
                </a:cxn>
              </a:cxnLst>
              <a:rect l="0" t="0" r="r" b="b"/>
              <a:pathLst>
                <a:path w="79" h="31">
                  <a:moveTo>
                    <a:pt x="58" y="0"/>
                  </a:moveTo>
                  <a:lnTo>
                    <a:pt x="21" y="3"/>
                  </a:lnTo>
                  <a:lnTo>
                    <a:pt x="3" y="4"/>
                  </a:lnTo>
                  <a:lnTo>
                    <a:pt x="0" y="14"/>
                  </a:lnTo>
                  <a:lnTo>
                    <a:pt x="53" y="20"/>
                  </a:lnTo>
                  <a:lnTo>
                    <a:pt x="63" y="31"/>
                  </a:lnTo>
                  <a:lnTo>
                    <a:pt x="79" y="16"/>
                  </a:lnTo>
                  <a:lnTo>
                    <a:pt x="58" y="0"/>
                  </a:lnTo>
                  <a:lnTo>
                    <a:pt x="58"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49" name="Freeform 125"/>
            <p:cNvSpPr>
              <a:spLocks/>
            </p:cNvSpPr>
            <p:nvPr/>
          </p:nvSpPr>
          <p:spPr bwMode="auto">
            <a:xfrm>
              <a:off x="1519" y="1645"/>
              <a:ext cx="23" cy="13"/>
            </a:xfrm>
            <a:custGeom>
              <a:avLst/>
              <a:gdLst/>
              <a:ahLst/>
              <a:cxnLst>
                <a:cxn ang="0">
                  <a:pos x="26" y="0"/>
                </a:cxn>
                <a:cxn ang="0">
                  <a:pos x="0" y="11"/>
                </a:cxn>
                <a:cxn ang="0">
                  <a:pos x="11" y="22"/>
                </a:cxn>
                <a:cxn ang="0">
                  <a:pos x="49" y="24"/>
                </a:cxn>
                <a:cxn ang="0">
                  <a:pos x="44" y="7"/>
                </a:cxn>
                <a:cxn ang="0">
                  <a:pos x="26" y="0"/>
                </a:cxn>
                <a:cxn ang="0">
                  <a:pos x="26" y="0"/>
                </a:cxn>
              </a:cxnLst>
              <a:rect l="0" t="0" r="r" b="b"/>
              <a:pathLst>
                <a:path w="49" h="24">
                  <a:moveTo>
                    <a:pt x="26" y="0"/>
                  </a:moveTo>
                  <a:lnTo>
                    <a:pt x="0" y="11"/>
                  </a:lnTo>
                  <a:lnTo>
                    <a:pt x="11" y="22"/>
                  </a:lnTo>
                  <a:lnTo>
                    <a:pt x="49" y="24"/>
                  </a:lnTo>
                  <a:lnTo>
                    <a:pt x="44" y="7"/>
                  </a:lnTo>
                  <a:lnTo>
                    <a:pt x="26" y="0"/>
                  </a:lnTo>
                  <a:lnTo>
                    <a:pt x="26"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50" name="Freeform 126"/>
            <p:cNvSpPr>
              <a:spLocks/>
            </p:cNvSpPr>
            <p:nvPr/>
          </p:nvSpPr>
          <p:spPr bwMode="auto">
            <a:xfrm>
              <a:off x="1519" y="1645"/>
              <a:ext cx="23" cy="13"/>
            </a:xfrm>
            <a:custGeom>
              <a:avLst/>
              <a:gdLst/>
              <a:ahLst/>
              <a:cxnLst>
                <a:cxn ang="0">
                  <a:pos x="26" y="0"/>
                </a:cxn>
                <a:cxn ang="0">
                  <a:pos x="0" y="11"/>
                </a:cxn>
                <a:cxn ang="0">
                  <a:pos x="11" y="22"/>
                </a:cxn>
                <a:cxn ang="0">
                  <a:pos x="49" y="24"/>
                </a:cxn>
                <a:cxn ang="0">
                  <a:pos x="44" y="7"/>
                </a:cxn>
                <a:cxn ang="0">
                  <a:pos x="26" y="0"/>
                </a:cxn>
                <a:cxn ang="0">
                  <a:pos x="26" y="0"/>
                </a:cxn>
              </a:cxnLst>
              <a:rect l="0" t="0" r="r" b="b"/>
              <a:pathLst>
                <a:path w="49" h="24">
                  <a:moveTo>
                    <a:pt x="26" y="0"/>
                  </a:moveTo>
                  <a:lnTo>
                    <a:pt x="0" y="11"/>
                  </a:lnTo>
                  <a:lnTo>
                    <a:pt x="11" y="22"/>
                  </a:lnTo>
                  <a:lnTo>
                    <a:pt x="49" y="24"/>
                  </a:lnTo>
                  <a:lnTo>
                    <a:pt x="44" y="7"/>
                  </a:lnTo>
                  <a:lnTo>
                    <a:pt x="26" y="0"/>
                  </a:lnTo>
                  <a:lnTo>
                    <a:pt x="26"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51" name="Freeform 127"/>
            <p:cNvSpPr>
              <a:spLocks/>
            </p:cNvSpPr>
            <p:nvPr/>
          </p:nvSpPr>
          <p:spPr bwMode="auto">
            <a:xfrm>
              <a:off x="1571" y="1645"/>
              <a:ext cx="27" cy="32"/>
            </a:xfrm>
            <a:custGeom>
              <a:avLst/>
              <a:gdLst/>
              <a:ahLst/>
              <a:cxnLst>
                <a:cxn ang="0">
                  <a:pos x="8" y="53"/>
                </a:cxn>
                <a:cxn ang="0">
                  <a:pos x="0" y="31"/>
                </a:cxn>
                <a:cxn ang="0">
                  <a:pos x="15" y="0"/>
                </a:cxn>
                <a:cxn ang="0">
                  <a:pos x="30" y="7"/>
                </a:cxn>
                <a:cxn ang="0">
                  <a:pos x="25" y="26"/>
                </a:cxn>
                <a:cxn ang="0">
                  <a:pos x="51" y="40"/>
                </a:cxn>
                <a:cxn ang="0">
                  <a:pos x="47" y="57"/>
                </a:cxn>
                <a:cxn ang="0">
                  <a:pos x="16" y="55"/>
                </a:cxn>
                <a:cxn ang="0">
                  <a:pos x="8" y="53"/>
                </a:cxn>
                <a:cxn ang="0">
                  <a:pos x="8" y="53"/>
                </a:cxn>
              </a:cxnLst>
              <a:rect l="0" t="0" r="r" b="b"/>
              <a:pathLst>
                <a:path w="51" h="57">
                  <a:moveTo>
                    <a:pt x="8" y="53"/>
                  </a:moveTo>
                  <a:lnTo>
                    <a:pt x="0" y="31"/>
                  </a:lnTo>
                  <a:lnTo>
                    <a:pt x="15" y="0"/>
                  </a:lnTo>
                  <a:lnTo>
                    <a:pt x="30" y="7"/>
                  </a:lnTo>
                  <a:lnTo>
                    <a:pt x="25" y="26"/>
                  </a:lnTo>
                  <a:lnTo>
                    <a:pt x="51" y="40"/>
                  </a:lnTo>
                  <a:lnTo>
                    <a:pt x="47" y="57"/>
                  </a:lnTo>
                  <a:lnTo>
                    <a:pt x="16" y="55"/>
                  </a:lnTo>
                  <a:lnTo>
                    <a:pt x="8" y="53"/>
                  </a:lnTo>
                  <a:lnTo>
                    <a:pt x="8" y="53"/>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52" name="Freeform 128"/>
            <p:cNvSpPr>
              <a:spLocks/>
            </p:cNvSpPr>
            <p:nvPr/>
          </p:nvSpPr>
          <p:spPr bwMode="auto">
            <a:xfrm>
              <a:off x="1571" y="1645"/>
              <a:ext cx="27" cy="32"/>
            </a:xfrm>
            <a:custGeom>
              <a:avLst/>
              <a:gdLst/>
              <a:ahLst/>
              <a:cxnLst>
                <a:cxn ang="0">
                  <a:pos x="8" y="53"/>
                </a:cxn>
                <a:cxn ang="0">
                  <a:pos x="0" y="31"/>
                </a:cxn>
                <a:cxn ang="0">
                  <a:pos x="15" y="0"/>
                </a:cxn>
                <a:cxn ang="0">
                  <a:pos x="30" y="7"/>
                </a:cxn>
                <a:cxn ang="0">
                  <a:pos x="25" y="26"/>
                </a:cxn>
                <a:cxn ang="0">
                  <a:pos x="51" y="40"/>
                </a:cxn>
                <a:cxn ang="0">
                  <a:pos x="47" y="57"/>
                </a:cxn>
                <a:cxn ang="0">
                  <a:pos x="16" y="55"/>
                </a:cxn>
                <a:cxn ang="0">
                  <a:pos x="8" y="53"/>
                </a:cxn>
                <a:cxn ang="0">
                  <a:pos x="8" y="53"/>
                </a:cxn>
              </a:cxnLst>
              <a:rect l="0" t="0" r="r" b="b"/>
              <a:pathLst>
                <a:path w="51" h="57">
                  <a:moveTo>
                    <a:pt x="8" y="53"/>
                  </a:moveTo>
                  <a:lnTo>
                    <a:pt x="0" y="31"/>
                  </a:lnTo>
                  <a:lnTo>
                    <a:pt x="15" y="0"/>
                  </a:lnTo>
                  <a:lnTo>
                    <a:pt x="30" y="7"/>
                  </a:lnTo>
                  <a:lnTo>
                    <a:pt x="25" y="26"/>
                  </a:lnTo>
                  <a:lnTo>
                    <a:pt x="51" y="40"/>
                  </a:lnTo>
                  <a:lnTo>
                    <a:pt x="47" y="57"/>
                  </a:lnTo>
                  <a:lnTo>
                    <a:pt x="16" y="55"/>
                  </a:lnTo>
                  <a:lnTo>
                    <a:pt x="8" y="53"/>
                  </a:lnTo>
                  <a:lnTo>
                    <a:pt x="8" y="5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53" name="Freeform 129"/>
            <p:cNvSpPr>
              <a:spLocks/>
            </p:cNvSpPr>
            <p:nvPr/>
          </p:nvSpPr>
          <p:spPr bwMode="auto">
            <a:xfrm>
              <a:off x="380" y="1244"/>
              <a:ext cx="23" cy="68"/>
            </a:xfrm>
            <a:custGeom>
              <a:avLst/>
              <a:gdLst/>
              <a:ahLst/>
              <a:cxnLst>
                <a:cxn ang="0">
                  <a:pos x="40" y="119"/>
                </a:cxn>
                <a:cxn ang="0">
                  <a:pos x="33" y="87"/>
                </a:cxn>
                <a:cxn ang="0">
                  <a:pos x="47" y="33"/>
                </a:cxn>
                <a:cxn ang="0">
                  <a:pos x="33" y="0"/>
                </a:cxn>
                <a:cxn ang="0">
                  <a:pos x="0" y="1"/>
                </a:cxn>
                <a:cxn ang="0">
                  <a:pos x="26" y="27"/>
                </a:cxn>
                <a:cxn ang="0">
                  <a:pos x="0" y="71"/>
                </a:cxn>
                <a:cxn ang="0">
                  <a:pos x="17" y="97"/>
                </a:cxn>
                <a:cxn ang="0">
                  <a:pos x="23" y="123"/>
                </a:cxn>
                <a:cxn ang="0">
                  <a:pos x="38" y="128"/>
                </a:cxn>
                <a:cxn ang="0">
                  <a:pos x="40" y="119"/>
                </a:cxn>
                <a:cxn ang="0">
                  <a:pos x="40" y="119"/>
                </a:cxn>
              </a:cxnLst>
              <a:rect l="0" t="0" r="r" b="b"/>
              <a:pathLst>
                <a:path w="47" h="128">
                  <a:moveTo>
                    <a:pt x="40" y="119"/>
                  </a:moveTo>
                  <a:lnTo>
                    <a:pt x="33" y="87"/>
                  </a:lnTo>
                  <a:lnTo>
                    <a:pt x="47" y="33"/>
                  </a:lnTo>
                  <a:lnTo>
                    <a:pt x="33" y="0"/>
                  </a:lnTo>
                  <a:lnTo>
                    <a:pt x="0" y="1"/>
                  </a:lnTo>
                  <a:lnTo>
                    <a:pt x="26" y="27"/>
                  </a:lnTo>
                  <a:lnTo>
                    <a:pt x="0" y="71"/>
                  </a:lnTo>
                  <a:lnTo>
                    <a:pt x="17" y="97"/>
                  </a:lnTo>
                  <a:lnTo>
                    <a:pt x="23" y="123"/>
                  </a:lnTo>
                  <a:lnTo>
                    <a:pt x="38" y="128"/>
                  </a:lnTo>
                  <a:lnTo>
                    <a:pt x="40" y="119"/>
                  </a:lnTo>
                  <a:lnTo>
                    <a:pt x="40" y="119"/>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54" name="Freeform 130"/>
            <p:cNvSpPr>
              <a:spLocks/>
            </p:cNvSpPr>
            <p:nvPr/>
          </p:nvSpPr>
          <p:spPr bwMode="auto">
            <a:xfrm>
              <a:off x="380" y="1244"/>
              <a:ext cx="23" cy="68"/>
            </a:xfrm>
            <a:custGeom>
              <a:avLst/>
              <a:gdLst/>
              <a:ahLst/>
              <a:cxnLst>
                <a:cxn ang="0">
                  <a:pos x="40" y="119"/>
                </a:cxn>
                <a:cxn ang="0">
                  <a:pos x="33" y="87"/>
                </a:cxn>
                <a:cxn ang="0">
                  <a:pos x="47" y="33"/>
                </a:cxn>
                <a:cxn ang="0">
                  <a:pos x="33" y="0"/>
                </a:cxn>
                <a:cxn ang="0">
                  <a:pos x="0" y="1"/>
                </a:cxn>
                <a:cxn ang="0">
                  <a:pos x="26" y="27"/>
                </a:cxn>
                <a:cxn ang="0">
                  <a:pos x="0" y="71"/>
                </a:cxn>
                <a:cxn ang="0">
                  <a:pos x="17" y="97"/>
                </a:cxn>
                <a:cxn ang="0">
                  <a:pos x="23" y="123"/>
                </a:cxn>
                <a:cxn ang="0">
                  <a:pos x="38" y="128"/>
                </a:cxn>
                <a:cxn ang="0">
                  <a:pos x="40" y="119"/>
                </a:cxn>
                <a:cxn ang="0">
                  <a:pos x="40" y="119"/>
                </a:cxn>
              </a:cxnLst>
              <a:rect l="0" t="0" r="r" b="b"/>
              <a:pathLst>
                <a:path w="47" h="128">
                  <a:moveTo>
                    <a:pt x="40" y="119"/>
                  </a:moveTo>
                  <a:lnTo>
                    <a:pt x="33" y="87"/>
                  </a:lnTo>
                  <a:lnTo>
                    <a:pt x="47" y="33"/>
                  </a:lnTo>
                  <a:lnTo>
                    <a:pt x="33" y="0"/>
                  </a:lnTo>
                  <a:lnTo>
                    <a:pt x="0" y="1"/>
                  </a:lnTo>
                  <a:lnTo>
                    <a:pt x="26" y="27"/>
                  </a:lnTo>
                  <a:lnTo>
                    <a:pt x="0" y="71"/>
                  </a:lnTo>
                  <a:lnTo>
                    <a:pt x="17" y="97"/>
                  </a:lnTo>
                  <a:lnTo>
                    <a:pt x="23" y="123"/>
                  </a:lnTo>
                  <a:lnTo>
                    <a:pt x="38" y="128"/>
                  </a:lnTo>
                  <a:lnTo>
                    <a:pt x="40" y="119"/>
                  </a:lnTo>
                  <a:lnTo>
                    <a:pt x="40" y="119"/>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55" name="Freeform 131"/>
            <p:cNvSpPr>
              <a:spLocks/>
            </p:cNvSpPr>
            <p:nvPr/>
          </p:nvSpPr>
          <p:spPr bwMode="auto">
            <a:xfrm>
              <a:off x="1143" y="1171"/>
              <a:ext cx="81" cy="55"/>
            </a:xfrm>
            <a:custGeom>
              <a:avLst/>
              <a:gdLst/>
              <a:ahLst/>
              <a:cxnLst>
                <a:cxn ang="0">
                  <a:pos x="16" y="0"/>
                </a:cxn>
                <a:cxn ang="0">
                  <a:pos x="26" y="16"/>
                </a:cxn>
                <a:cxn ang="0">
                  <a:pos x="0" y="70"/>
                </a:cxn>
                <a:cxn ang="0">
                  <a:pos x="41" y="105"/>
                </a:cxn>
                <a:cxn ang="0">
                  <a:pos x="68" y="94"/>
                </a:cxn>
                <a:cxn ang="0">
                  <a:pos x="64" y="70"/>
                </a:cxn>
                <a:cxn ang="0">
                  <a:pos x="97" y="94"/>
                </a:cxn>
                <a:cxn ang="0">
                  <a:pos x="132" y="105"/>
                </a:cxn>
                <a:cxn ang="0">
                  <a:pos x="160" y="92"/>
                </a:cxn>
                <a:cxn ang="0">
                  <a:pos x="147" y="63"/>
                </a:cxn>
                <a:cxn ang="0">
                  <a:pos x="117" y="64"/>
                </a:cxn>
                <a:cxn ang="0">
                  <a:pos x="97" y="26"/>
                </a:cxn>
                <a:cxn ang="0">
                  <a:pos x="52" y="2"/>
                </a:cxn>
                <a:cxn ang="0">
                  <a:pos x="16" y="0"/>
                </a:cxn>
                <a:cxn ang="0">
                  <a:pos x="16" y="0"/>
                </a:cxn>
              </a:cxnLst>
              <a:rect l="0" t="0" r="r" b="b"/>
              <a:pathLst>
                <a:path w="160" h="105">
                  <a:moveTo>
                    <a:pt x="16" y="0"/>
                  </a:moveTo>
                  <a:lnTo>
                    <a:pt x="26" y="16"/>
                  </a:lnTo>
                  <a:lnTo>
                    <a:pt x="0" y="70"/>
                  </a:lnTo>
                  <a:lnTo>
                    <a:pt x="41" y="105"/>
                  </a:lnTo>
                  <a:lnTo>
                    <a:pt x="68" y="94"/>
                  </a:lnTo>
                  <a:lnTo>
                    <a:pt x="64" y="70"/>
                  </a:lnTo>
                  <a:lnTo>
                    <a:pt x="97" y="94"/>
                  </a:lnTo>
                  <a:lnTo>
                    <a:pt x="132" y="105"/>
                  </a:lnTo>
                  <a:lnTo>
                    <a:pt x="160" y="92"/>
                  </a:lnTo>
                  <a:lnTo>
                    <a:pt x="147" y="63"/>
                  </a:lnTo>
                  <a:lnTo>
                    <a:pt x="117" y="64"/>
                  </a:lnTo>
                  <a:lnTo>
                    <a:pt x="97" y="26"/>
                  </a:lnTo>
                  <a:lnTo>
                    <a:pt x="52" y="2"/>
                  </a:lnTo>
                  <a:lnTo>
                    <a:pt x="16" y="0"/>
                  </a:lnTo>
                  <a:lnTo>
                    <a:pt x="16"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56" name="Freeform 132"/>
            <p:cNvSpPr>
              <a:spLocks/>
            </p:cNvSpPr>
            <p:nvPr/>
          </p:nvSpPr>
          <p:spPr bwMode="auto">
            <a:xfrm>
              <a:off x="1143" y="1171"/>
              <a:ext cx="81" cy="55"/>
            </a:xfrm>
            <a:custGeom>
              <a:avLst/>
              <a:gdLst/>
              <a:ahLst/>
              <a:cxnLst>
                <a:cxn ang="0">
                  <a:pos x="16" y="0"/>
                </a:cxn>
                <a:cxn ang="0">
                  <a:pos x="26" y="16"/>
                </a:cxn>
                <a:cxn ang="0">
                  <a:pos x="0" y="70"/>
                </a:cxn>
                <a:cxn ang="0">
                  <a:pos x="41" y="105"/>
                </a:cxn>
                <a:cxn ang="0">
                  <a:pos x="68" y="94"/>
                </a:cxn>
                <a:cxn ang="0">
                  <a:pos x="64" y="70"/>
                </a:cxn>
                <a:cxn ang="0">
                  <a:pos x="97" y="94"/>
                </a:cxn>
                <a:cxn ang="0">
                  <a:pos x="132" y="105"/>
                </a:cxn>
                <a:cxn ang="0">
                  <a:pos x="160" y="92"/>
                </a:cxn>
                <a:cxn ang="0">
                  <a:pos x="147" y="63"/>
                </a:cxn>
                <a:cxn ang="0">
                  <a:pos x="117" y="64"/>
                </a:cxn>
                <a:cxn ang="0">
                  <a:pos x="97" y="26"/>
                </a:cxn>
                <a:cxn ang="0">
                  <a:pos x="52" y="2"/>
                </a:cxn>
                <a:cxn ang="0">
                  <a:pos x="16" y="0"/>
                </a:cxn>
                <a:cxn ang="0">
                  <a:pos x="16" y="0"/>
                </a:cxn>
              </a:cxnLst>
              <a:rect l="0" t="0" r="r" b="b"/>
              <a:pathLst>
                <a:path w="160" h="105">
                  <a:moveTo>
                    <a:pt x="16" y="0"/>
                  </a:moveTo>
                  <a:lnTo>
                    <a:pt x="26" y="16"/>
                  </a:lnTo>
                  <a:lnTo>
                    <a:pt x="0" y="70"/>
                  </a:lnTo>
                  <a:lnTo>
                    <a:pt x="41" y="105"/>
                  </a:lnTo>
                  <a:lnTo>
                    <a:pt x="68" y="94"/>
                  </a:lnTo>
                  <a:lnTo>
                    <a:pt x="64" y="70"/>
                  </a:lnTo>
                  <a:lnTo>
                    <a:pt x="97" y="94"/>
                  </a:lnTo>
                  <a:lnTo>
                    <a:pt x="132" y="105"/>
                  </a:lnTo>
                  <a:lnTo>
                    <a:pt x="160" y="92"/>
                  </a:lnTo>
                  <a:lnTo>
                    <a:pt x="147" y="63"/>
                  </a:lnTo>
                  <a:lnTo>
                    <a:pt x="117" y="64"/>
                  </a:lnTo>
                  <a:lnTo>
                    <a:pt x="97" y="26"/>
                  </a:lnTo>
                  <a:lnTo>
                    <a:pt x="52" y="2"/>
                  </a:lnTo>
                  <a:lnTo>
                    <a:pt x="16" y="0"/>
                  </a:lnTo>
                  <a:lnTo>
                    <a:pt x="16"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57" name="Freeform 133"/>
            <p:cNvSpPr>
              <a:spLocks/>
            </p:cNvSpPr>
            <p:nvPr/>
          </p:nvSpPr>
          <p:spPr bwMode="auto">
            <a:xfrm>
              <a:off x="1158" y="1240"/>
              <a:ext cx="16" cy="21"/>
            </a:xfrm>
            <a:custGeom>
              <a:avLst/>
              <a:gdLst/>
              <a:ahLst/>
              <a:cxnLst>
                <a:cxn ang="0">
                  <a:pos x="27" y="0"/>
                </a:cxn>
                <a:cxn ang="0">
                  <a:pos x="2" y="7"/>
                </a:cxn>
                <a:cxn ang="0">
                  <a:pos x="0" y="40"/>
                </a:cxn>
                <a:cxn ang="0">
                  <a:pos x="15" y="30"/>
                </a:cxn>
                <a:cxn ang="0">
                  <a:pos x="29" y="29"/>
                </a:cxn>
                <a:cxn ang="0">
                  <a:pos x="33" y="18"/>
                </a:cxn>
                <a:cxn ang="0">
                  <a:pos x="27" y="0"/>
                </a:cxn>
                <a:cxn ang="0">
                  <a:pos x="27" y="0"/>
                </a:cxn>
              </a:cxnLst>
              <a:rect l="0" t="0" r="r" b="b"/>
              <a:pathLst>
                <a:path w="33" h="40">
                  <a:moveTo>
                    <a:pt x="27" y="0"/>
                  </a:moveTo>
                  <a:lnTo>
                    <a:pt x="2" y="7"/>
                  </a:lnTo>
                  <a:lnTo>
                    <a:pt x="0" y="40"/>
                  </a:lnTo>
                  <a:lnTo>
                    <a:pt x="15" y="30"/>
                  </a:lnTo>
                  <a:lnTo>
                    <a:pt x="29" y="29"/>
                  </a:lnTo>
                  <a:lnTo>
                    <a:pt x="33" y="18"/>
                  </a:lnTo>
                  <a:lnTo>
                    <a:pt x="27" y="0"/>
                  </a:lnTo>
                  <a:lnTo>
                    <a:pt x="27"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58" name="Freeform 134"/>
            <p:cNvSpPr>
              <a:spLocks/>
            </p:cNvSpPr>
            <p:nvPr/>
          </p:nvSpPr>
          <p:spPr bwMode="auto">
            <a:xfrm>
              <a:off x="1158" y="1240"/>
              <a:ext cx="16" cy="21"/>
            </a:xfrm>
            <a:custGeom>
              <a:avLst/>
              <a:gdLst/>
              <a:ahLst/>
              <a:cxnLst>
                <a:cxn ang="0">
                  <a:pos x="27" y="0"/>
                </a:cxn>
                <a:cxn ang="0">
                  <a:pos x="2" y="7"/>
                </a:cxn>
                <a:cxn ang="0">
                  <a:pos x="0" y="40"/>
                </a:cxn>
                <a:cxn ang="0">
                  <a:pos x="15" y="30"/>
                </a:cxn>
                <a:cxn ang="0">
                  <a:pos x="29" y="29"/>
                </a:cxn>
                <a:cxn ang="0">
                  <a:pos x="33" y="18"/>
                </a:cxn>
                <a:cxn ang="0">
                  <a:pos x="27" y="0"/>
                </a:cxn>
                <a:cxn ang="0">
                  <a:pos x="27" y="0"/>
                </a:cxn>
              </a:cxnLst>
              <a:rect l="0" t="0" r="r" b="b"/>
              <a:pathLst>
                <a:path w="33" h="40">
                  <a:moveTo>
                    <a:pt x="27" y="0"/>
                  </a:moveTo>
                  <a:lnTo>
                    <a:pt x="2" y="7"/>
                  </a:lnTo>
                  <a:lnTo>
                    <a:pt x="0" y="40"/>
                  </a:lnTo>
                  <a:lnTo>
                    <a:pt x="15" y="30"/>
                  </a:lnTo>
                  <a:lnTo>
                    <a:pt x="29" y="29"/>
                  </a:lnTo>
                  <a:lnTo>
                    <a:pt x="33" y="18"/>
                  </a:lnTo>
                  <a:lnTo>
                    <a:pt x="27" y="0"/>
                  </a:lnTo>
                  <a:lnTo>
                    <a:pt x="27"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59" name="Freeform 135"/>
            <p:cNvSpPr>
              <a:spLocks/>
            </p:cNvSpPr>
            <p:nvPr/>
          </p:nvSpPr>
          <p:spPr bwMode="auto">
            <a:xfrm>
              <a:off x="831" y="832"/>
              <a:ext cx="97" cy="74"/>
            </a:xfrm>
            <a:custGeom>
              <a:avLst/>
              <a:gdLst/>
              <a:ahLst/>
              <a:cxnLst>
                <a:cxn ang="0">
                  <a:pos x="116" y="0"/>
                </a:cxn>
                <a:cxn ang="0">
                  <a:pos x="55" y="57"/>
                </a:cxn>
                <a:cxn ang="0">
                  <a:pos x="0" y="71"/>
                </a:cxn>
                <a:cxn ang="0">
                  <a:pos x="13" y="131"/>
                </a:cxn>
                <a:cxn ang="0">
                  <a:pos x="62" y="137"/>
                </a:cxn>
                <a:cxn ang="0">
                  <a:pos x="90" y="97"/>
                </a:cxn>
                <a:cxn ang="0">
                  <a:pos x="192" y="102"/>
                </a:cxn>
                <a:cxn ang="0">
                  <a:pos x="153" y="11"/>
                </a:cxn>
                <a:cxn ang="0">
                  <a:pos x="116" y="0"/>
                </a:cxn>
                <a:cxn ang="0">
                  <a:pos x="116" y="0"/>
                </a:cxn>
              </a:cxnLst>
              <a:rect l="0" t="0" r="r" b="b"/>
              <a:pathLst>
                <a:path w="192" h="137">
                  <a:moveTo>
                    <a:pt x="116" y="0"/>
                  </a:moveTo>
                  <a:lnTo>
                    <a:pt x="55" y="57"/>
                  </a:lnTo>
                  <a:lnTo>
                    <a:pt x="0" y="71"/>
                  </a:lnTo>
                  <a:lnTo>
                    <a:pt x="13" y="131"/>
                  </a:lnTo>
                  <a:lnTo>
                    <a:pt x="62" y="137"/>
                  </a:lnTo>
                  <a:lnTo>
                    <a:pt x="90" y="97"/>
                  </a:lnTo>
                  <a:lnTo>
                    <a:pt x="192" y="102"/>
                  </a:lnTo>
                  <a:lnTo>
                    <a:pt x="153" y="11"/>
                  </a:lnTo>
                  <a:lnTo>
                    <a:pt x="116" y="0"/>
                  </a:lnTo>
                  <a:lnTo>
                    <a:pt x="116"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60" name="Freeform 136"/>
            <p:cNvSpPr>
              <a:spLocks/>
            </p:cNvSpPr>
            <p:nvPr/>
          </p:nvSpPr>
          <p:spPr bwMode="auto">
            <a:xfrm>
              <a:off x="831" y="832"/>
              <a:ext cx="97" cy="74"/>
            </a:xfrm>
            <a:custGeom>
              <a:avLst/>
              <a:gdLst/>
              <a:ahLst/>
              <a:cxnLst>
                <a:cxn ang="0">
                  <a:pos x="116" y="0"/>
                </a:cxn>
                <a:cxn ang="0">
                  <a:pos x="55" y="57"/>
                </a:cxn>
                <a:cxn ang="0">
                  <a:pos x="0" y="71"/>
                </a:cxn>
                <a:cxn ang="0">
                  <a:pos x="13" y="131"/>
                </a:cxn>
                <a:cxn ang="0">
                  <a:pos x="62" y="137"/>
                </a:cxn>
                <a:cxn ang="0">
                  <a:pos x="90" y="97"/>
                </a:cxn>
                <a:cxn ang="0">
                  <a:pos x="192" y="102"/>
                </a:cxn>
                <a:cxn ang="0">
                  <a:pos x="153" y="11"/>
                </a:cxn>
                <a:cxn ang="0">
                  <a:pos x="116" y="0"/>
                </a:cxn>
                <a:cxn ang="0">
                  <a:pos x="116" y="0"/>
                </a:cxn>
              </a:cxnLst>
              <a:rect l="0" t="0" r="r" b="b"/>
              <a:pathLst>
                <a:path w="192" h="137">
                  <a:moveTo>
                    <a:pt x="116" y="0"/>
                  </a:moveTo>
                  <a:lnTo>
                    <a:pt x="55" y="57"/>
                  </a:lnTo>
                  <a:lnTo>
                    <a:pt x="0" y="71"/>
                  </a:lnTo>
                  <a:lnTo>
                    <a:pt x="13" y="131"/>
                  </a:lnTo>
                  <a:lnTo>
                    <a:pt x="62" y="137"/>
                  </a:lnTo>
                  <a:lnTo>
                    <a:pt x="90" y="97"/>
                  </a:lnTo>
                  <a:lnTo>
                    <a:pt x="192" y="102"/>
                  </a:lnTo>
                  <a:lnTo>
                    <a:pt x="153" y="11"/>
                  </a:lnTo>
                  <a:lnTo>
                    <a:pt x="116" y="0"/>
                  </a:lnTo>
                  <a:lnTo>
                    <a:pt x="116"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61" name="Freeform 137"/>
            <p:cNvSpPr>
              <a:spLocks/>
            </p:cNvSpPr>
            <p:nvPr/>
          </p:nvSpPr>
          <p:spPr bwMode="auto">
            <a:xfrm>
              <a:off x="867" y="896"/>
              <a:ext cx="139" cy="142"/>
            </a:xfrm>
            <a:custGeom>
              <a:avLst/>
              <a:gdLst/>
              <a:ahLst/>
              <a:cxnLst>
                <a:cxn ang="0">
                  <a:pos x="125" y="3"/>
                </a:cxn>
                <a:cxn ang="0">
                  <a:pos x="48" y="0"/>
                </a:cxn>
                <a:cxn ang="0">
                  <a:pos x="43" y="19"/>
                </a:cxn>
                <a:cxn ang="0">
                  <a:pos x="41" y="52"/>
                </a:cxn>
                <a:cxn ang="0">
                  <a:pos x="30" y="81"/>
                </a:cxn>
                <a:cxn ang="0">
                  <a:pos x="67" y="116"/>
                </a:cxn>
                <a:cxn ang="0">
                  <a:pos x="0" y="116"/>
                </a:cxn>
                <a:cxn ang="0">
                  <a:pos x="50" y="155"/>
                </a:cxn>
                <a:cxn ang="0">
                  <a:pos x="67" y="214"/>
                </a:cxn>
                <a:cxn ang="0">
                  <a:pos x="154" y="220"/>
                </a:cxn>
                <a:cxn ang="0">
                  <a:pos x="222" y="266"/>
                </a:cxn>
                <a:cxn ang="0">
                  <a:pos x="255" y="243"/>
                </a:cxn>
                <a:cxn ang="0">
                  <a:pos x="242" y="218"/>
                </a:cxn>
                <a:cxn ang="0">
                  <a:pos x="264" y="225"/>
                </a:cxn>
                <a:cxn ang="0">
                  <a:pos x="234" y="149"/>
                </a:cxn>
                <a:cxn ang="0">
                  <a:pos x="267" y="61"/>
                </a:cxn>
                <a:cxn ang="0">
                  <a:pos x="239" y="42"/>
                </a:cxn>
                <a:cxn ang="0">
                  <a:pos x="215" y="98"/>
                </a:cxn>
                <a:cxn ang="0">
                  <a:pos x="217" y="90"/>
                </a:cxn>
                <a:cxn ang="0">
                  <a:pos x="198" y="49"/>
                </a:cxn>
                <a:cxn ang="0">
                  <a:pos x="150" y="31"/>
                </a:cxn>
                <a:cxn ang="0">
                  <a:pos x="125" y="3"/>
                </a:cxn>
                <a:cxn ang="0">
                  <a:pos x="125" y="3"/>
                </a:cxn>
              </a:cxnLst>
              <a:rect l="0" t="0" r="r" b="b"/>
              <a:pathLst>
                <a:path w="267" h="266">
                  <a:moveTo>
                    <a:pt x="125" y="3"/>
                  </a:moveTo>
                  <a:lnTo>
                    <a:pt x="48" y="0"/>
                  </a:lnTo>
                  <a:lnTo>
                    <a:pt x="43" y="19"/>
                  </a:lnTo>
                  <a:lnTo>
                    <a:pt x="41" y="52"/>
                  </a:lnTo>
                  <a:lnTo>
                    <a:pt x="30" y="81"/>
                  </a:lnTo>
                  <a:lnTo>
                    <a:pt x="67" y="116"/>
                  </a:lnTo>
                  <a:lnTo>
                    <a:pt x="0" y="116"/>
                  </a:lnTo>
                  <a:lnTo>
                    <a:pt x="50" y="155"/>
                  </a:lnTo>
                  <a:lnTo>
                    <a:pt x="67" y="214"/>
                  </a:lnTo>
                  <a:lnTo>
                    <a:pt x="154" y="220"/>
                  </a:lnTo>
                  <a:lnTo>
                    <a:pt x="222" y="266"/>
                  </a:lnTo>
                  <a:lnTo>
                    <a:pt x="255" y="243"/>
                  </a:lnTo>
                  <a:lnTo>
                    <a:pt x="242" y="218"/>
                  </a:lnTo>
                  <a:lnTo>
                    <a:pt x="264" y="225"/>
                  </a:lnTo>
                  <a:lnTo>
                    <a:pt x="234" y="149"/>
                  </a:lnTo>
                  <a:lnTo>
                    <a:pt x="267" y="61"/>
                  </a:lnTo>
                  <a:lnTo>
                    <a:pt x="239" y="42"/>
                  </a:lnTo>
                  <a:lnTo>
                    <a:pt x="215" y="98"/>
                  </a:lnTo>
                  <a:lnTo>
                    <a:pt x="217" y="90"/>
                  </a:lnTo>
                  <a:lnTo>
                    <a:pt x="198" y="49"/>
                  </a:lnTo>
                  <a:lnTo>
                    <a:pt x="150" y="31"/>
                  </a:lnTo>
                  <a:lnTo>
                    <a:pt x="125" y="3"/>
                  </a:lnTo>
                  <a:lnTo>
                    <a:pt x="125" y="3"/>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62" name="Freeform 138"/>
            <p:cNvSpPr>
              <a:spLocks/>
            </p:cNvSpPr>
            <p:nvPr/>
          </p:nvSpPr>
          <p:spPr bwMode="auto">
            <a:xfrm>
              <a:off x="867" y="896"/>
              <a:ext cx="139" cy="142"/>
            </a:xfrm>
            <a:custGeom>
              <a:avLst/>
              <a:gdLst/>
              <a:ahLst/>
              <a:cxnLst>
                <a:cxn ang="0">
                  <a:pos x="125" y="3"/>
                </a:cxn>
                <a:cxn ang="0">
                  <a:pos x="48" y="0"/>
                </a:cxn>
                <a:cxn ang="0">
                  <a:pos x="43" y="19"/>
                </a:cxn>
                <a:cxn ang="0">
                  <a:pos x="41" y="52"/>
                </a:cxn>
                <a:cxn ang="0">
                  <a:pos x="30" y="81"/>
                </a:cxn>
                <a:cxn ang="0">
                  <a:pos x="67" y="116"/>
                </a:cxn>
                <a:cxn ang="0">
                  <a:pos x="0" y="116"/>
                </a:cxn>
                <a:cxn ang="0">
                  <a:pos x="50" y="155"/>
                </a:cxn>
                <a:cxn ang="0">
                  <a:pos x="67" y="214"/>
                </a:cxn>
                <a:cxn ang="0">
                  <a:pos x="154" y="220"/>
                </a:cxn>
                <a:cxn ang="0">
                  <a:pos x="222" y="266"/>
                </a:cxn>
                <a:cxn ang="0">
                  <a:pos x="255" y="243"/>
                </a:cxn>
                <a:cxn ang="0">
                  <a:pos x="242" y="218"/>
                </a:cxn>
                <a:cxn ang="0">
                  <a:pos x="264" y="225"/>
                </a:cxn>
                <a:cxn ang="0">
                  <a:pos x="234" y="149"/>
                </a:cxn>
                <a:cxn ang="0">
                  <a:pos x="267" y="61"/>
                </a:cxn>
                <a:cxn ang="0">
                  <a:pos x="239" y="42"/>
                </a:cxn>
                <a:cxn ang="0">
                  <a:pos x="215" y="98"/>
                </a:cxn>
                <a:cxn ang="0">
                  <a:pos x="217" y="90"/>
                </a:cxn>
                <a:cxn ang="0">
                  <a:pos x="198" y="49"/>
                </a:cxn>
                <a:cxn ang="0">
                  <a:pos x="150" y="31"/>
                </a:cxn>
                <a:cxn ang="0">
                  <a:pos x="125" y="3"/>
                </a:cxn>
                <a:cxn ang="0">
                  <a:pos x="125" y="3"/>
                </a:cxn>
              </a:cxnLst>
              <a:rect l="0" t="0" r="r" b="b"/>
              <a:pathLst>
                <a:path w="267" h="266">
                  <a:moveTo>
                    <a:pt x="125" y="3"/>
                  </a:moveTo>
                  <a:lnTo>
                    <a:pt x="48" y="0"/>
                  </a:lnTo>
                  <a:lnTo>
                    <a:pt x="43" y="19"/>
                  </a:lnTo>
                  <a:lnTo>
                    <a:pt x="41" y="52"/>
                  </a:lnTo>
                  <a:lnTo>
                    <a:pt x="30" y="81"/>
                  </a:lnTo>
                  <a:lnTo>
                    <a:pt x="67" y="116"/>
                  </a:lnTo>
                  <a:lnTo>
                    <a:pt x="0" y="116"/>
                  </a:lnTo>
                  <a:lnTo>
                    <a:pt x="50" y="155"/>
                  </a:lnTo>
                  <a:lnTo>
                    <a:pt x="67" y="214"/>
                  </a:lnTo>
                  <a:lnTo>
                    <a:pt x="154" y="220"/>
                  </a:lnTo>
                  <a:lnTo>
                    <a:pt x="222" y="266"/>
                  </a:lnTo>
                  <a:lnTo>
                    <a:pt x="255" y="243"/>
                  </a:lnTo>
                  <a:lnTo>
                    <a:pt x="242" y="218"/>
                  </a:lnTo>
                  <a:lnTo>
                    <a:pt x="264" y="225"/>
                  </a:lnTo>
                  <a:lnTo>
                    <a:pt x="234" y="149"/>
                  </a:lnTo>
                  <a:lnTo>
                    <a:pt x="267" y="61"/>
                  </a:lnTo>
                  <a:lnTo>
                    <a:pt x="239" y="42"/>
                  </a:lnTo>
                  <a:lnTo>
                    <a:pt x="215" y="98"/>
                  </a:lnTo>
                  <a:lnTo>
                    <a:pt x="217" y="90"/>
                  </a:lnTo>
                  <a:lnTo>
                    <a:pt x="198" y="49"/>
                  </a:lnTo>
                  <a:lnTo>
                    <a:pt x="150" y="31"/>
                  </a:lnTo>
                  <a:lnTo>
                    <a:pt x="125" y="3"/>
                  </a:lnTo>
                  <a:lnTo>
                    <a:pt x="125" y="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63" name="Freeform 139"/>
            <p:cNvSpPr>
              <a:spLocks/>
            </p:cNvSpPr>
            <p:nvPr/>
          </p:nvSpPr>
          <p:spPr bwMode="auto">
            <a:xfrm>
              <a:off x="1023" y="929"/>
              <a:ext cx="51" cy="66"/>
            </a:xfrm>
            <a:custGeom>
              <a:avLst/>
              <a:gdLst/>
              <a:ahLst/>
              <a:cxnLst>
                <a:cxn ang="0">
                  <a:pos x="0" y="47"/>
                </a:cxn>
                <a:cxn ang="0">
                  <a:pos x="32" y="91"/>
                </a:cxn>
                <a:cxn ang="0">
                  <a:pos x="18" y="129"/>
                </a:cxn>
                <a:cxn ang="0">
                  <a:pos x="45" y="129"/>
                </a:cxn>
                <a:cxn ang="0">
                  <a:pos x="94" y="100"/>
                </a:cxn>
                <a:cxn ang="0">
                  <a:pos x="102" y="81"/>
                </a:cxn>
                <a:cxn ang="0">
                  <a:pos x="90" y="10"/>
                </a:cxn>
                <a:cxn ang="0">
                  <a:pos x="58" y="0"/>
                </a:cxn>
                <a:cxn ang="0">
                  <a:pos x="42" y="39"/>
                </a:cxn>
                <a:cxn ang="0">
                  <a:pos x="18" y="32"/>
                </a:cxn>
                <a:cxn ang="0">
                  <a:pos x="0" y="47"/>
                </a:cxn>
                <a:cxn ang="0">
                  <a:pos x="0" y="47"/>
                </a:cxn>
              </a:cxnLst>
              <a:rect l="0" t="0" r="r" b="b"/>
              <a:pathLst>
                <a:path w="102" h="129">
                  <a:moveTo>
                    <a:pt x="0" y="47"/>
                  </a:moveTo>
                  <a:lnTo>
                    <a:pt x="32" y="91"/>
                  </a:lnTo>
                  <a:lnTo>
                    <a:pt x="18" y="129"/>
                  </a:lnTo>
                  <a:lnTo>
                    <a:pt x="45" y="129"/>
                  </a:lnTo>
                  <a:lnTo>
                    <a:pt x="94" y="100"/>
                  </a:lnTo>
                  <a:lnTo>
                    <a:pt x="102" y="81"/>
                  </a:lnTo>
                  <a:lnTo>
                    <a:pt x="90" y="10"/>
                  </a:lnTo>
                  <a:lnTo>
                    <a:pt x="58" y="0"/>
                  </a:lnTo>
                  <a:lnTo>
                    <a:pt x="42" y="39"/>
                  </a:lnTo>
                  <a:lnTo>
                    <a:pt x="18" y="32"/>
                  </a:lnTo>
                  <a:lnTo>
                    <a:pt x="0" y="47"/>
                  </a:lnTo>
                  <a:lnTo>
                    <a:pt x="0" y="47"/>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64" name="Freeform 140"/>
            <p:cNvSpPr>
              <a:spLocks/>
            </p:cNvSpPr>
            <p:nvPr/>
          </p:nvSpPr>
          <p:spPr bwMode="auto">
            <a:xfrm>
              <a:off x="1023" y="929"/>
              <a:ext cx="51" cy="66"/>
            </a:xfrm>
            <a:custGeom>
              <a:avLst/>
              <a:gdLst/>
              <a:ahLst/>
              <a:cxnLst>
                <a:cxn ang="0">
                  <a:pos x="0" y="47"/>
                </a:cxn>
                <a:cxn ang="0">
                  <a:pos x="32" y="91"/>
                </a:cxn>
                <a:cxn ang="0">
                  <a:pos x="18" y="129"/>
                </a:cxn>
                <a:cxn ang="0">
                  <a:pos x="45" y="129"/>
                </a:cxn>
                <a:cxn ang="0">
                  <a:pos x="94" y="100"/>
                </a:cxn>
                <a:cxn ang="0">
                  <a:pos x="102" y="81"/>
                </a:cxn>
                <a:cxn ang="0">
                  <a:pos x="90" y="10"/>
                </a:cxn>
                <a:cxn ang="0">
                  <a:pos x="58" y="0"/>
                </a:cxn>
                <a:cxn ang="0">
                  <a:pos x="42" y="39"/>
                </a:cxn>
                <a:cxn ang="0">
                  <a:pos x="18" y="32"/>
                </a:cxn>
                <a:cxn ang="0">
                  <a:pos x="0" y="47"/>
                </a:cxn>
                <a:cxn ang="0">
                  <a:pos x="0" y="47"/>
                </a:cxn>
              </a:cxnLst>
              <a:rect l="0" t="0" r="r" b="b"/>
              <a:pathLst>
                <a:path w="102" h="129">
                  <a:moveTo>
                    <a:pt x="0" y="47"/>
                  </a:moveTo>
                  <a:lnTo>
                    <a:pt x="32" y="91"/>
                  </a:lnTo>
                  <a:lnTo>
                    <a:pt x="18" y="129"/>
                  </a:lnTo>
                  <a:lnTo>
                    <a:pt x="45" y="129"/>
                  </a:lnTo>
                  <a:lnTo>
                    <a:pt x="94" y="100"/>
                  </a:lnTo>
                  <a:lnTo>
                    <a:pt x="102" y="81"/>
                  </a:lnTo>
                  <a:lnTo>
                    <a:pt x="90" y="10"/>
                  </a:lnTo>
                  <a:lnTo>
                    <a:pt x="58" y="0"/>
                  </a:lnTo>
                  <a:lnTo>
                    <a:pt x="42" y="39"/>
                  </a:lnTo>
                  <a:lnTo>
                    <a:pt x="18" y="32"/>
                  </a:lnTo>
                  <a:lnTo>
                    <a:pt x="0" y="47"/>
                  </a:lnTo>
                  <a:lnTo>
                    <a:pt x="0" y="4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65" name="Freeform 141"/>
            <p:cNvSpPr>
              <a:spLocks/>
            </p:cNvSpPr>
            <p:nvPr/>
          </p:nvSpPr>
          <p:spPr bwMode="auto">
            <a:xfrm>
              <a:off x="1086" y="936"/>
              <a:ext cx="37" cy="45"/>
            </a:xfrm>
            <a:custGeom>
              <a:avLst/>
              <a:gdLst/>
              <a:ahLst/>
              <a:cxnLst>
                <a:cxn ang="0">
                  <a:pos x="7" y="26"/>
                </a:cxn>
                <a:cxn ang="0">
                  <a:pos x="0" y="81"/>
                </a:cxn>
                <a:cxn ang="0">
                  <a:pos x="38" y="82"/>
                </a:cxn>
                <a:cxn ang="0">
                  <a:pos x="73" y="26"/>
                </a:cxn>
                <a:cxn ang="0">
                  <a:pos x="46" y="0"/>
                </a:cxn>
                <a:cxn ang="0">
                  <a:pos x="17" y="0"/>
                </a:cxn>
                <a:cxn ang="0">
                  <a:pos x="7" y="26"/>
                </a:cxn>
                <a:cxn ang="0">
                  <a:pos x="7" y="26"/>
                </a:cxn>
              </a:cxnLst>
              <a:rect l="0" t="0" r="r" b="b"/>
              <a:pathLst>
                <a:path w="73" h="82">
                  <a:moveTo>
                    <a:pt x="7" y="26"/>
                  </a:moveTo>
                  <a:lnTo>
                    <a:pt x="0" y="81"/>
                  </a:lnTo>
                  <a:lnTo>
                    <a:pt x="38" y="82"/>
                  </a:lnTo>
                  <a:lnTo>
                    <a:pt x="73" y="26"/>
                  </a:lnTo>
                  <a:lnTo>
                    <a:pt x="46" y="0"/>
                  </a:lnTo>
                  <a:lnTo>
                    <a:pt x="17" y="0"/>
                  </a:lnTo>
                  <a:lnTo>
                    <a:pt x="7" y="26"/>
                  </a:lnTo>
                  <a:lnTo>
                    <a:pt x="7" y="26"/>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66" name="Freeform 142"/>
            <p:cNvSpPr>
              <a:spLocks/>
            </p:cNvSpPr>
            <p:nvPr/>
          </p:nvSpPr>
          <p:spPr bwMode="auto">
            <a:xfrm>
              <a:off x="1086" y="936"/>
              <a:ext cx="37" cy="45"/>
            </a:xfrm>
            <a:custGeom>
              <a:avLst/>
              <a:gdLst/>
              <a:ahLst/>
              <a:cxnLst>
                <a:cxn ang="0">
                  <a:pos x="7" y="26"/>
                </a:cxn>
                <a:cxn ang="0">
                  <a:pos x="0" y="81"/>
                </a:cxn>
                <a:cxn ang="0">
                  <a:pos x="38" y="82"/>
                </a:cxn>
                <a:cxn ang="0">
                  <a:pos x="73" y="26"/>
                </a:cxn>
                <a:cxn ang="0">
                  <a:pos x="46" y="0"/>
                </a:cxn>
                <a:cxn ang="0">
                  <a:pos x="17" y="0"/>
                </a:cxn>
                <a:cxn ang="0">
                  <a:pos x="7" y="26"/>
                </a:cxn>
                <a:cxn ang="0">
                  <a:pos x="7" y="26"/>
                </a:cxn>
              </a:cxnLst>
              <a:rect l="0" t="0" r="r" b="b"/>
              <a:pathLst>
                <a:path w="73" h="82">
                  <a:moveTo>
                    <a:pt x="7" y="26"/>
                  </a:moveTo>
                  <a:lnTo>
                    <a:pt x="0" y="81"/>
                  </a:lnTo>
                  <a:lnTo>
                    <a:pt x="38" y="82"/>
                  </a:lnTo>
                  <a:lnTo>
                    <a:pt x="73" y="26"/>
                  </a:lnTo>
                  <a:lnTo>
                    <a:pt x="46" y="0"/>
                  </a:lnTo>
                  <a:lnTo>
                    <a:pt x="17" y="0"/>
                  </a:lnTo>
                  <a:lnTo>
                    <a:pt x="7" y="26"/>
                  </a:lnTo>
                  <a:lnTo>
                    <a:pt x="7" y="26"/>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67" name="Freeform 143"/>
            <p:cNvSpPr>
              <a:spLocks/>
            </p:cNvSpPr>
            <p:nvPr/>
          </p:nvSpPr>
          <p:spPr bwMode="auto">
            <a:xfrm>
              <a:off x="1119" y="957"/>
              <a:ext cx="318" cy="318"/>
            </a:xfrm>
            <a:custGeom>
              <a:avLst/>
              <a:gdLst/>
              <a:ahLst/>
              <a:cxnLst>
                <a:cxn ang="0">
                  <a:pos x="58" y="27"/>
                </a:cxn>
                <a:cxn ang="0">
                  <a:pos x="0" y="74"/>
                </a:cxn>
                <a:cxn ang="0">
                  <a:pos x="18" y="124"/>
                </a:cxn>
                <a:cxn ang="0">
                  <a:pos x="119" y="165"/>
                </a:cxn>
                <a:cxn ang="0">
                  <a:pos x="216" y="186"/>
                </a:cxn>
                <a:cxn ang="0">
                  <a:pos x="236" y="164"/>
                </a:cxn>
                <a:cxn ang="0">
                  <a:pos x="309" y="209"/>
                </a:cxn>
                <a:cxn ang="0">
                  <a:pos x="301" y="260"/>
                </a:cxn>
                <a:cxn ang="0">
                  <a:pos x="352" y="331"/>
                </a:cxn>
                <a:cxn ang="0">
                  <a:pos x="351" y="398"/>
                </a:cxn>
                <a:cxn ang="0">
                  <a:pos x="272" y="404"/>
                </a:cxn>
                <a:cxn ang="0">
                  <a:pos x="330" y="480"/>
                </a:cxn>
                <a:cxn ang="0">
                  <a:pos x="420" y="543"/>
                </a:cxn>
                <a:cxn ang="0">
                  <a:pos x="463" y="564"/>
                </a:cxn>
                <a:cxn ang="0">
                  <a:pos x="588" y="574"/>
                </a:cxn>
                <a:cxn ang="0">
                  <a:pos x="515" y="507"/>
                </a:cxn>
                <a:cxn ang="0">
                  <a:pos x="608" y="527"/>
                </a:cxn>
                <a:cxn ang="0">
                  <a:pos x="577" y="472"/>
                </a:cxn>
                <a:cxn ang="0">
                  <a:pos x="527" y="402"/>
                </a:cxn>
                <a:cxn ang="0">
                  <a:pos x="583" y="398"/>
                </a:cxn>
                <a:cxn ang="0">
                  <a:pos x="593" y="434"/>
                </a:cxn>
                <a:cxn ang="0">
                  <a:pos x="618" y="375"/>
                </a:cxn>
                <a:cxn ang="0">
                  <a:pos x="559" y="325"/>
                </a:cxn>
                <a:cxn ang="0">
                  <a:pos x="468" y="270"/>
                </a:cxn>
                <a:cxn ang="0">
                  <a:pos x="462" y="216"/>
                </a:cxn>
                <a:cxn ang="0">
                  <a:pos x="398" y="159"/>
                </a:cxn>
                <a:cxn ang="0">
                  <a:pos x="331" y="95"/>
                </a:cxn>
                <a:cxn ang="0">
                  <a:pos x="260" y="78"/>
                </a:cxn>
                <a:cxn ang="0">
                  <a:pos x="191" y="57"/>
                </a:cxn>
                <a:cxn ang="0">
                  <a:pos x="175" y="31"/>
                </a:cxn>
                <a:cxn ang="0">
                  <a:pos x="107" y="98"/>
                </a:cxn>
                <a:cxn ang="0">
                  <a:pos x="96" y="28"/>
                </a:cxn>
                <a:cxn ang="0">
                  <a:pos x="70" y="0"/>
                </a:cxn>
              </a:cxnLst>
              <a:rect l="0" t="0" r="r" b="b"/>
              <a:pathLst>
                <a:path w="618" h="600">
                  <a:moveTo>
                    <a:pt x="70" y="0"/>
                  </a:moveTo>
                  <a:lnTo>
                    <a:pt x="58" y="27"/>
                  </a:lnTo>
                  <a:lnTo>
                    <a:pt x="11" y="45"/>
                  </a:lnTo>
                  <a:lnTo>
                    <a:pt x="0" y="74"/>
                  </a:lnTo>
                  <a:lnTo>
                    <a:pt x="38" y="111"/>
                  </a:lnTo>
                  <a:lnTo>
                    <a:pt x="18" y="124"/>
                  </a:lnTo>
                  <a:lnTo>
                    <a:pt x="56" y="159"/>
                  </a:lnTo>
                  <a:lnTo>
                    <a:pt x="119" y="165"/>
                  </a:lnTo>
                  <a:lnTo>
                    <a:pt x="208" y="209"/>
                  </a:lnTo>
                  <a:lnTo>
                    <a:pt x="216" y="186"/>
                  </a:lnTo>
                  <a:lnTo>
                    <a:pt x="192" y="149"/>
                  </a:lnTo>
                  <a:lnTo>
                    <a:pt x="236" y="164"/>
                  </a:lnTo>
                  <a:lnTo>
                    <a:pt x="248" y="198"/>
                  </a:lnTo>
                  <a:lnTo>
                    <a:pt x="309" y="209"/>
                  </a:lnTo>
                  <a:lnTo>
                    <a:pt x="327" y="234"/>
                  </a:lnTo>
                  <a:lnTo>
                    <a:pt x="301" y="260"/>
                  </a:lnTo>
                  <a:lnTo>
                    <a:pt x="368" y="291"/>
                  </a:lnTo>
                  <a:lnTo>
                    <a:pt x="352" y="331"/>
                  </a:lnTo>
                  <a:lnTo>
                    <a:pt x="337" y="339"/>
                  </a:lnTo>
                  <a:lnTo>
                    <a:pt x="351" y="398"/>
                  </a:lnTo>
                  <a:lnTo>
                    <a:pt x="314" y="419"/>
                  </a:lnTo>
                  <a:lnTo>
                    <a:pt x="272" y="404"/>
                  </a:lnTo>
                  <a:lnTo>
                    <a:pt x="266" y="481"/>
                  </a:lnTo>
                  <a:lnTo>
                    <a:pt x="330" y="480"/>
                  </a:lnTo>
                  <a:lnTo>
                    <a:pt x="348" y="465"/>
                  </a:lnTo>
                  <a:lnTo>
                    <a:pt x="420" y="543"/>
                  </a:lnTo>
                  <a:lnTo>
                    <a:pt x="449" y="543"/>
                  </a:lnTo>
                  <a:lnTo>
                    <a:pt x="463" y="564"/>
                  </a:lnTo>
                  <a:lnTo>
                    <a:pt x="594" y="600"/>
                  </a:lnTo>
                  <a:lnTo>
                    <a:pt x="588" y="574"/>
                  </a:lnTo>
                  <a:lnTo>
                    <a:pt x="528" y="531"/>
                  </a:lnTo>
                  <a:lnTo>
                    <a:pt x="515" y="507"/>
                  </a:lnTo>
                  <a:lnTo>
                    <a:pt x="597" y="554"/>
                  </a:lnTo>
                  <a:lnTo>
                    <a:pt x="608" y="527"/>
                  </a:lnTo>
                  <a:lnTo>
                    <a:pt x="573" y="483"/>
                  </a:lnTo>
                  <a:lnTo>
                    <a:pt x="577" y="472"/>
                  </a:lnTo>
                  <a:lnTo>
                    <a:pt x="516" y="431"/>
                  </a:lnTo>
                  <a:lnTo>
                    <a:pt x="527" y="402"/>
                  </a:lnTo>
                  <a:lnTo>
                    <a:pt x="491" y="376"/>
                  </a:lnTo>
                  <a:lnTo>
                    <a:pt x="583" y="398"/>
                  </a:lnTo>
                  <a:lnTo>
                    <a:pt x="582" y="430"/>
                  </a:lnTo>
                  <a:lnTo>
                    <a:pt x="593" y="434"/>
                  </a:lnTo>
                  <a:lnTo>
                    <a:pt x="602" y="391"/>
                  </a:lnTo>
                  <a:lnTo>
                    <a:pt x="618" y="375"/>
                  </a:lnTo>
                  <a:lnTo>
                    <a:pt x="612" y="326"/>
                  </a:lnTo>
                  <a:lnTo>
                    <a:pt x="559" y="325"/>
                  </a:lnTo>
                  <a:lnTo>
                    <a:pt x="537" y="290"/>
                  </a:lnTo>
                  <a:lnTo>
                    <a:pt x="468" y="270"/>
                  </a:lnTo>
                  <a:lnTo>
                    <a:pt x="448" y="243"/>
                  </a:lnTo>
                  <a:lnTo>
                    <a:pt x="462" y="216"/>
                  </a:lnTo>
                  <a:lnTo>
                    <a:pt x="440" y="173"/>
                  </a:lnTo>
                  <a:lnTo>
                    <a:pt x="398" y="159"/>
                  </a:lnTo>
                  <a:lnTo>
                    <a:pt x="338" y="139"/>
                  </a:lnTo>
                  <a:lnTo>
                    <a:pt x="331" y="95"/>
                  </a:lnTo>
                  <a:lnTo>
                    <a:pt x="272" y="108"/>
                  </a:lnTo>
                  <a:lnTo>
                    <a:pt x="260" y="78"/>
                  </a:lnTo>
                  <a:lnTo>
                    <a:pt x="200" y="96"/>
                  </a:lnTo>
                  <a:lnTo>
                    <a:pt x="191" y="57"/>
                  </a:lnTo>
                  <a:lnTo>
                    <a:pt x="242" y="52"/>
                  </a:lnTo>
                  <a:lnTo>
                    <a:pt x="175" y="31"/>
                  </a:lnTo>
                  <a:lnTo>
                    <a:pt x="119" y="34"/>
                  </a:lnTo>
                  <a:lnTo>
                    <a:pt x="107" y="98"/>
                  </a:lnTo>
                  <a:lnTo>
                    <a:pt x="83" y="67"/>
                  </a:lnTo>
                  <a:lnTo>
                    <a:pt x="96" y="28"/>
                  </a:lnTo>
                  <a:lnTo>
                    <a:pt x="70" y="0"/>
                  </a:lnTo>
                  <a:lnTo>
                    <a:pt x="7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68" name="Freeform 144"/>
            <p:cNvSpPr>
              <a:spLocks/>
            </p:cNvSpPr>
            <p:nvPr/>
          </p:nvSpPr>
          <p:spPr bwMode="auto">
            <a:xfrm>
              <a:off x="1119" y="957"/>
              <a:ext cx="318" cy="318"/>
            </a:xfrm>
            <a:custGeom>
              <a:avLst/>
              <a:gdLst/>
              <a:ahLst/>
              <a:cxnLst>
                <a:cxn ang="0">
                  <a:pos x="58" y="27"/>
                </a:cxn>
                <a:cxn ang="0">
                  <a:pos x="0" y="74"/>
                </a:cxn>
                <a:cxn ang="0">
                  <a:pos x="18" y="124"/>
                </a:cxn>
                <a:cxn ang="0">
                  <a:pos x="119" y="165"/>
                </a:cxn>
                <a:cxn ang="0">
                  <a:pos x="216" y="186"/>
                </a:cxn>
                <a:cxn ang="0">
                  <a:pos x="236" y="164"/>
                </a:cxn>
                <a:cxn ang="0">
                  <a:pos x="309" y="209"/>
                </a:cxn>
                <a:cxn ang="0">
                  <a:pos x="301" y="260"/>
                </a:cxn>
                <a:cxn ang="0">
                  <a:pos x="352" y="331"/>
                </a:cxn>
                <a:cxn ang="0">
                  <a:pos x="351" y="398"/>
                </a:cxn>
                <a:cxn ang="0">
                  <a:pos x="272" y="404"/>
                </a:cxn>
                <a:cxn ang="0">
                  <a:pos x="330" y="480"/>
                </a:cxn>
                <a:cxn ang="0">
                  <a:pos x="420" y="543"/>
                </a:cxn>
                <a:cxn ang="0">
                  <a:pos x="463" y="564"/>
                </a:cxn>
                <a:cxn ang="0">
                  <a:pos x="588" y="574"/>
                </a:cxn>
                <a:cxn ang="0">
                  <a:pos x="515" y="507"/>
                </a:cxn>
                <a:cxn ang="0">
                  <a:pos x="608" y="527"/>
                </a:cxn>
                <a:cxn ang="0">
                  <a:pos x="577" y="472"/>
                </a:cxn>
                <a:cxn ang="0">
                  <a:pos x="527" y="402"/>
                </a:cxn>
                <a:cxn ang="0">
                  <a:pos x="583" y="398"/>
                </a:cxn>
                <a:cxn ang="0">
                  <a:pos x="593" y="434"/>
                </a:cxn>
                <a:cxn ang="0">
                  <a:pos x="618" y="375"/>
                </a:cxn>
                <a:cxn ang="0">
                  <a:pos x="559" y="325"/>
                </a:cxn>
                <a:cxn ang="0">
                  <a:pos x="468" y="270"/>
                </a:cxn>
                <a:cxn ang="0">
                  <a:pos x="462" y="216"/>
                </a:cxn>
                <a:cxn ang="0">
                  <a:pos x="398" y="159"/>
                </a:cxn>
                <a:cxn ang="0">
                  <a:pos x="331" y="95"/>
                </a:cxn>
                <a:cxn ang="0">
                  <a:pos x="260" y="78"/>
                </a:cxn>
                <a:cxn ang="0">
                  <a:pos x="191" y="57"/>
                </a:cxn>
                <a:cxn ang="0">
                  <a:pos x="175" y="31"/>
                </a:cxn>
                <a:cxn ang="0">
                  <a:pos x="107" y="98"/>
                </a:cxn>
                <a:cxn ang="0">
                  <a:pos x="96" y="28"/>
                </a:cxn>
                <a:cxn ang="0">
                  <a:pos x="70" y="0"/>
                </a:cxn>
              </a:cxnLst>
              <a:rect l="0" t="0" r="r" b="b"/>
              <a:pathLst>
                <a:path w="618" h="600">
                  <a:moveTo>
                    <a:pt x="70" y="0"/>
                  </a:moveTo>
                  <a:lnTo>
                    <a:pt x="58" y="27"/>
                  </a:lnTo>
                  <a:lnTo>
                    <a:pt x="11" y="45"/>
                  </a:lnTo>
                  <a:lnTo>
                    <a:pt x="0" y="74"/>
                  </a:lnTo>
                  <a:lnTo>
                    <a:pt x="38" y="111"/>
                  </a:lnTo>
                  <a:lnTo>
                    <a:pt x="18" y="124"/>
                  </a:lnTo>
                  <a:lnTo>
                    <a:pt x="56" y="159"/>
                  </a:lnTo>
                  <a:lnTo>
                    <a:pt x="119" y="165"/>
                  </a:lnTo>
                  <a:lnTo>
                    <a:pt x="208" y="209"/>
                  </a:lnTo>
                  <a:lnTo>
                    <a:pt x="216" y="186"/>
                  </a:lnTo>
                  <a:lnTo>
                    <a:pt x="192" y="149"/>
                  </a:lnTo>
                  <a:lnTo>
                    <a:pt x="236" y="164"/>
                  </a:lnTo>
                  <a:lnTo>
                    <a:pt x="248" y="198"/>
                  </a:lnTo>
                  <a:lnTo>
                    <a:pt x="309" y="209"/>
                  </a:lnTo>
                  <a:lnTo>
                    <a:pt x="327" y="234"/>
                  </a:lnTo>
                  <a:lnTo>
                    <a:pt x="301" y="260"/>
                  </a:lnTo>
                  <a:lnTo>
                    <a:pt x="368" y="291"/>
                  </a:lnTo>
                  <a:lnTo>
                    <a:pt x="352" y="331"/>
                  </a:lnTo>
                  <a:lnTo>
                    <a:pt x="337" y="339"/>
                  </a:lnTo>
                  <a:lnTo>
                    <a:pt x="351" y="398"/>
                  </a:lnTo>
                  <a:lnTo>
                    <a:pt x="314" y="419"/>
                  </a:lnTo>
                  <a:lnTo>
                    <a:pt x="272" y="404"/>
                  </a:lnTo>
                  <a:lnTo>
                    <a:pt x="266" y="481"/>
                  </a:lnTo>
                  <a:lnTo>
                    <a:pt x="330" y="480"/>
                  </a:lnTo>
                  <a:lnTo>
                    <a:pt x="348" y="465"/>
                  </a:lnTo>
                  <a:lnTo>
                    <a:pt x="420" y="543"/>
                  </a:lnTo>
                  <a:lnTo>
                    <a:pt x="449" y="543"/>
                  </a:lnTo>
                  <a:lnTo>
                    <a:pt x="463" y="564"/>
                  </a:lnTo>
                  <a:lnTo>
                    <a:pt x="594" y="600"/>
                  </a:lnTo>
                  <a:lnTo>
                    <a:pt x="588" y="574"/>
                  </a:lnTo>
                  <a:lnTo>
                    <a:pt x="528" y="531"/>
                  </a:lnTo>
                  <a:lnTo>
                    <a:pt x="515" y="507"/>
                  </a:lnTo>
                  <a:lnTo>
                    <a:pt x="597" y="554"/>
                  </a:lnTo>
                  <a:lnTo>
                    <a:pt x="608" y="527"/>
                  </a:lnTo>
                  <a:lnTo>
                    <a:pt x="573" y="483"/>
                  </a:lnTo>
                  <a:lnTo>
                    <a:pt x="577" y="472"/>
                  </a:lnTo>
                  <a:lnTo>
                    <a:pt x="516" y="431"/>
                  </a:lnTo>
                  <a:lnTo>
                    <a:pt x="527" y="402"/>
                  </a:lnTo>
                  <a:lnTo>
                    <a:pt x="491" y="376"/>
                  </a:lnTo>
                  <a:lnTo>
                    <a:pt x="583" y="398"/>
                  </a:lnTo>
                  <a:lnTo>
                    <a:pt x="582" y="430"/>
                  </a:lnTo>
                  <a:lnTo>
                    <a:pt x="593" y="434"/>
                  </a:lnTo>
                  <a:lnTo>
                    <a:pt x="602" y="391"/>
                  </a:lnTo>
                  <a:lnTo>
                    <a:pt x="618" y="375"/>
                  </a:lnTo>
                  <a:lnTo>
                    <a:pt x="612" y="326"/>
                  </a:lnTo>
                  <a:lnTo>
                    <a:pt x="559" y="325"/>
                  </a:lnTo>
                  <a:lnTo>
                    <a:pt x="537" y="290"/>
                  </a:lnTo>
                  <a:lnTo>
                    <a:pt x="468" y="270"/>
                  </a:lnTo>
                  <a:lnTo>
                    <a:pt x="448" y="243"/>
                  </a:lnTo>
                  <a:lnTo>
                    <a:pt x="462" y="216"/>
                  </a:lnTo>
                  <a:lnTo>
                    <a:pt x="440" y="173"/>
                  </a:lnTo>
                  <a:lnTo>
                    <a:pt x="398" y="159"/>
                  </a:lnTo>
                  <a:lnTo>
                    <a:pt x="338" y="139"/>
                  </a:lnTo>
                  <a:lnTo>
                    <a:pt x="331" y="95"/>
                  </a:lnTo>
                  <a:lnTo>
                    <a:pt x="272" y="108"/>
                  </a:lnTo>
                  <a:lnTo>
                    <a:pt x="260" y="78"/>
                  </a:lnTo>
                  <a:lnTo>
                    <a:pt x="200" y="96"/>
                  </a:lnTo>
                  <a:lnTo>
                    <a:pt x="191" y="57"/>
                  </a:lnTo>
                  <a:lnTo>
                    <a:pt x="242" y="52"/>
                  </a:lnTo>
                  <a:lnTo>
                    <a:pt x="175" y="31"/>
                  </a:lnTo>
                  <a:lnTo>
                    <a:pt x="119" y="34"/>
                  </a:lnTo>
                  <a:lnTo>
                    <a:pt x="107" y="98"/>
                  </a:lnTo>
                  <a:lnTo>
                    <a:pt x="83" y="67"/>
                  </a:lnTo>
                  <a:lnTo>
                    <a:pt x="96" y="28"/>
                  </a:lnTo>
                  <a:lnTo>
                    <a:pt x="70" y="0"/>
                  </a:lnTo>
                  <a:lnTo>
                    <a:pt x="7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69" name="Freeform 145"/>
            <p:cNvSpPr>
              <a:spLocks/>
            </p:cNvSpPr>
            <p:nvPr/>
          </p:nvSpPr>
          <p:spPr bwMode="auto">
            <a:xfrm>
              <a:off x="917" y="784"/>
              <a:ext cx="67" cy="32"/>
            </a:xfrm>
            <a:custGeom>
              <a:avLst/>
              <a:gdLst/>
              <a:ahLst/>
              <a:cxnLst>
                <a:cxn ang="0">
                  <a:pos x="79" y="0"/>
                </a:cxn>
                <a:cxn ang="0">
                  <a:pos x="73" y="11"/>
                </a:cxn>
                <a:cxn ang="0">
                  <a:pos x="0" y="30"/>
                </a:cxn>
                <a:cxn ang="0">
                  <a:pos x="53" y="60"/>
                </a:cxn>
                <a:cxn ang="0">
                  <a:pos x="121" y="59"/>
                </a:cxn>
                <a:cxn ang="0">
                  <a:pos x="132" y="29"/>
                </a:cxn>
                <a:cxn ang="0">
                  <a:pos x="123" y="15"/>
                </a:cxn>
                <a:cxn ang="0">
                  <a:pos x="79" y="0"/>
                </a:cxn>
                <a:cxn ang="0">
                  <a:pos x="79" y="0"/>
                </a:cxn>
              </a:cxnLst>
              <a:rect l="0" t="0" r="r" b="b"/>
              <a:pathLst>
                <a:path w="132" h="60">
                  <a:moveTo>
                    <a:pt x="79" y="0"/>
                  </a:moveTo>
                  <a:lnTo>
                    <a:pt x="73" y="11"/>
                  </a:lnTo>
                  <a:lnTo>
                    <a:pt x="0" y="30"/>
                  </a:lnTo>
                  <a:lnTo>
                    <a:pt x="53" y="60"/>
                  </a:lnTo>
                  <a:lnTo>
                    <a:pt x="121" y="59"/>
                  </a:lnTo>
                  <a:lnTo>
                    <a:pt x="132" y="29"/>
                  </a:lnTo>
                  <a:lnTo>
                    <a:pt x="123" y="15"/>
                  </a:lnTo>
                  <a:lnTo>
                    <a:pt x="79" y="0"/>
                  </a:lnTo>
                  <a:lnTo>
                    <a:pt x="79"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70" name="Freeform 146"/>
            <p:cNvSpPr>
              <a:spLocks/>
            </p:cNvSpPr>
            <p:nvPr/>
          </p:nvSpPr>
          <p:spPr bwMode="auto">
            <a:xfrm>
              <a:off x="917" y="784"/>
              <a:ext cx="67" cy="32"/>
            </a:xfrm>
            <a:custGeom>
              <a:avLst/>
              <a:gdLst/>
              <a:ahLst/>
              <a:cxnLst>
                <a:cxn ang="0">
                  <a:pos x="79" y="0"/>
                </a:cxn>
                <a:cxn ang="0">
                  <a:pos x="73" y="11"/>
                </a:cxn>
                <a:cxn ang="0">
                  <a:pos x="0" y="30"/>
                </a:cxn>
                <a:cxn ang="0">
                  <a:pos x="53" y="60"/>
                </a:cxn>
                <a:cxn ang="0">
                  <a:pos x="121" y="59"/>
                </a:cxn>
                <a:cxn ang="0">
                  <a:pos x="132" y="29"/>
                </a:cxn>
                <a:cxn ang="0">
                  <a:pos x="123" y="15"/>
                </a:cxn>
                <a:cxn ang="0">
                  <a:pos x="79" y="0"/>
                </a:cxn>
                <a:cxn ang="0">
                  <a:pos x="79" y="0"/>
                </a:cxn>
              </a:cxnLst>
              <a:rect l="0" t="0" r="r" b="b"/>
              <a:pathLst>
                <a:path w="132" h="60">
                  <a:moveTo>
                    <a:pt x="79" y="0"/>
                  </a:moveTo>
                  <a:lnTo>
                    <a:pt x="73" y="11"/>
                  </a:lnTo>
                  <a:lnTo>
                    <a:pt x="0" y="30"/>
                  </a:lnTo>
                  <a:lnTo>
                    <a:pt x="53" y="60"/>
                  </a:lnTo>
                  <a:lnTo>
                    <a:pt x="121" y="59"/>
                  </a:lnTo>
                  <a:lnTo>
                    <a:pt x="132" y="29"/>
                  </a:lnTo>
                  <a:lnTo>
                    <a:pt x="123" y="15"/>
                  </a:lnTo>
                  <a:lnTo>
                    <a:pt x="79" y="0"/>
                  </a:lnTo>
                  <a:lnTo>
                    <a:pt x="79"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71" name="Freeform 147"/>
            <p:cNvSpPr>
              <a:spLocks/>
            </p:cNvSpPr>
            <p:nvPr/>
          </p:nvSpPr>
          <p:spPr bwMode="auto">
            <a:xfrm>
              <a:off x="1101" y="869"/>
              <a:ext cx="116" cy="59"/>
            </a:xfrm>
            <a:custGeom>
              <a:avLst/>
              <a:gdLst/>
              <a:ahLst/>
              <a:cxnLst>
                <a:cxn ang="0">
                  <a:pos x="0" y="22"/>
                </a:cxn>
                <a:cxn ang="0">
                  <a:pos x="33" y="45"/>
                </a:cxn>
                <a:cxn ang="0">
                  <a:pos x="32" y="109"/>
                </a:cxn>
                <a:cxn ang="0">
                  <a:pos x="223" y="126"/>
                </a:cxn>
                <a:cxn ang="0">
                  <a:pos x="223" y="94"/>
                </a:cxn>
                <a:cxn ang="0">
                  <a:pos x="102" y="68"/>
                </a:cxn>
                <a:cxn ang="0">
                  <a:pos x="37" y="11"/>
                </a:cxn>
                <a:cxn ang="0">
                  <a:pos x="0" y="0"/>
                </a:cxn>
                <a:cxn ang="0">
                  <a:pos x="0" y="22"/>
                </a:cxn>
                <a:cxn ang="0">
                  <a:pos x="0" y="22"/>
                </a:cxn>
              </a:cxnLst>
              <a:rect l="0" t="0" r="r" b="b"/>
              <a:pathLst>
                <a:path w="223" h="126">
                  <a:moveTo>
                    <a:pt x="0" y="22"/>
                  </a:moveTo>
                  <a:lnTo>
                    <a:pt x="33" y="45"/>
                  </a:lnTo>
                  <a:lnTo>
                    <a:pt x="32" y="109"/>
                  </a:lnTo>
                  <a:lnTo>
                    <a:pt x="223" y="126"/>
                  </a:lnTo>
                  <a:lnTo>
                    <a:pt x="223" y="94"/>
                  </a:lnTo>
                  <a:lnTo>
                    <a:pt x="102" y="68"/>
                  </a:lnTo>
                  <a:lnTo>
                    <a:pt x="37" y="11"/>
                  </a:lnTo>
                  <a:lnTo>
                    <a:pt x="0" y="0"/>
                  </a:lnTo>
                  <a:lnTo>
                    <a:pt x="0" y="22"/>
                  </a:lnTo>
                  <a:lnTo>
                    <a:pt x="0" y="2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72" name="Freeform 148"/>
            <p:cNvSpPr>
              <a:spLocks/>
            </p:cNvSpPr>
            <p:nvPr/>
          </p:nvSpPr>
          <p:spPr bwMode="auto">
            <a:xfrm>
              <a:off x="1101" y="869"/>
              <a:ext cx="116" cy="59"/>
            </a:xfrm>
            <a:custGeom>
              <a:avLst/>
              <a:gdLst/>
              <a:ahLst/>
              <a:cxnLst>
                <a:cxn ang="0">
                  <a:pos x="0" y="22"/>
                </a:cxn>
                <a:cxn ang="0">
                  <a:pos x="33" y="45"/>
                </a:cxn>
                <a:cxn ang="0">
                  <a:pos x="32" y="109"/>
                </a:cxn>
                <a:cxn ang="0">
                  <a:pos x="223" y="126"/>
                </a:cxn>
                <a:cxn ang="0">
                  <a:pos x="223" y="94"/>
                </a:cxn>
                <a:cxn ang="0">
                  <a:pos x="102" y="68"/>
                </a:cxn>
                <a:cxn ang="0">
                  <a:pos x="37" y="11"/>
                </a:cxn>
                <a:cxn ang="0">
                  <a:pos x="0" y="0"/>
                </a:cxn>
                <a:cxn ang="0">
                  <a:pos x="0" y="22"/>
                </a:cxn>
                <a:cxn ang="0">
                  <a:pos x="0" y="22"/>
                </a:cxn>
              </a:cxnLst>
              <a:rect l="0" t="0" r="r" b="b"/>
              <a:pathLst>
                <a:path w="223" h="126">
                  <a:moveTo>
                    <a:pt x="0" y="22"/>
                  </a:moveTo>
                  <a:lnTo>
                    <a:pt x="33" y="45"/>
                  </a:lnTo>
                  <a:lnTo>
                    <a:pt x="32" y="109"/>
                  </a:lnTo>
                  <a:lnTo>
                    <a:pt x="223" y="126"/>
                  </a:lnTo>
                  <a:lnTo>
                    <a:pt x="223" y="94"/>
                  </a:lnTo>
                  <a:lnTo>
                    <a:pt x="102" y="68"/>
                  </a:lnTo>
                  <a:lnTo>
                    <a:pt x="37" y="11"/>
                  </a:lnTo>
                  <a:lnTo>
                    <a:pt x="0" y="0"/>
                  </a:lnTo>
                  <a:lnTo>
                    <a:pt x="0" y="22"/>
                  </a:lnTo>
                  <a:lnTo>
                    <a:pt x="0" y="2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73" name="Freeform 149"/>
            <p:cNvSpPr>
              <a:spLocks/>
            </p:cNvSpPr>
            <p:nvPr/>
          </p:nvSpPr>
          <p:spPr bwMode="auto">
            <a:xfrm>
              <a:off x="952" y="831"/>
              <a:ext cx="93" cy="55"/>
            </a:xfrm>
            <a:custGeom>
              <a:avLst/>
              <a:gdLst/>
              <a:ahLst/>
              <a:cxnLst>
                <a:cxn ang="0">
                  <a:pos x="41" y="0"/>
                </a:cxn>
                <a:cxn ang="0">
                  <a:pos x="129" y="31"/>
                </a:cxn>
                <a:cxn ang="0">
                  <a:pos x="176" y="67"/>
                </a:cxn>
                <a:cxn ang="0">
                  <a:pos x="123" y="103"/>
                </a:cxn>
                <a:cxn ang="0">
                  <a:pos x="71" y="90"/>
                </a:cxn>
                <a:cxn ang="0">
                  <a:pos x="34" y="76"/>
                </a:cxn>
                <a:cxn ang="0">
                  <a:pos x="30" y="52"/>
                </a:cxn>
                <a:cxn ang="0">
                  <a:pos x="0" y="31"/>
                </a:cxn>
                <a:cxn ang="0">
                  <a:pos x="41" y="0"/>
                </a:cxn>
                <a:cxn ang="0">
                  <a:pos x="41" y="0"/>
                </a:cxn>
              </a:cxnLst>
              <a:rect l="0" t="0" r="r" b="b"/>
              <a:pathLst>
                <a:path w="176" h="103">
                  <a:moveTo>
                    <a:pt x="41" y="0"/>
                  </a:moveTo>
                  <a:lnTo>
                    <a:pt x="129" y="31"/>
                  </a:lnTo>
                  <a:lnTo>
                    <a:pt x="176" y="67"/>
                  </a:lnTo>
                  <a:lnTo>
                    <a:pt x="123" y="103"/>
                  </a:lnTo>
                  <a:lnTo>
                    <a:pt x="71" y="90"/>
                  </a:lnTo>
                  <a:lnTo>
                    <a:pt x="34" y="76"/>
                  </a:lnTo>
                  <a:lnTo>
                    <a:pt x="30" y="52"/>
                  </a:lnTo>
                  <a:lnTo>
                    <a:pt x="0" y="31"/>
                  </a:lnTo>
                  <a:lnTo>
                    <a:pt x="41" y="0"/>
                  </a:lnTo>
                  <a:lnTo>
                    <a:pt x="41"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74" name="Freeform 150"/>
            <p:cNvSpPr>
              <a:spLocks/>
            </p:cNvSpPr>
            <p:nvPr/>
          </p:nvSpPr>
          <p:spPr bwMode="auto">
            <a:xfrm>
              <a:off x="952" y="831"/>
              <a:ext cx="93" cy="55"/>
            </a:xfrm>
            <a:custGeom>
              <a:avLst/>
              <a:gdLst/>
              <a:ahLst/>
              <a:cxnLst>
                <a:cxn ang="0">
                  <a:pos x="41" y="0"/>
                </a:cxn>
                <a:cxn ang="0">
                  <a:pos x="129" y="31"/>
                </a:cxn>
                <a:cxn ang="0">
                  <a:pos x="176" y="67"/>
                </a:cxn>
                <a:cxn ang="0">
                  <a:pos x="123" y="103"/>
                </a:cxn>
                <a:cxn ang="0">
                  <a:pos x="71" y="90"/>
                </a:cxn>
                <a:cxn ang="0">
                  <a:pos x="34" y="76"/>
                </a:cxn>
                <a:cxn ang="0">
                  <a:pos x="30" y="52"/>
                </a:cxn>
                <a:cxn ang="0">
                  <a:pos x="0" y="31"/>
                </a:cxn>
                <a:cxn ang="0">
                  <a:pos x="41" y="0"/>
                </a:cxn>
                <a:cxn ang="0">
                  <a:pos x="41" y="0"/>
                </a:cxn>
              </a:cxnLst>
              <a:rect l="0" t="0" r="r" b="b"/>
              <a:pathLst>
                <a:path w="176" h="103">
                  <a:moveTo>
                    <a:pt x="41" y="0"/>
                  </a:moveTo>
                  <a:lnTo>
                    <a:pt x="129" y="31"/>
                  </a:lnTo>
                  <a:lnTo>
                    <a:pt x="176" y="67"/>
                  </a:lnTo>
                  <a:lnTo>
                    <a:pt x="123" y="103"/>
                  </a:lnTo>
                  <a:lnTo>
                    <a:pt x="71" y="90"/>
                  </a:lnTo>
                  <a:lnTo>
                    <a:pt x="34" y="76"/>
                  </a:lnTo>
                  <a:lnTo>
                    <a:pt x="30" y="52"/>
                  </a:lnTo>
                  <a:lnTo>
                    <a:pt x="0" y="31"/>
                  </a:lnTo>
                  <a:lnTo>
                    <a:pt x="41" y="0"/>
                  </a:lnTo>
                  <a:lnTo>
                    <a:pt x="41"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75" name="Freeform 151"/>
            <p:cNvSpPr>
              <a:spLocks/>
            </p:cNvSpPr>
            <p:nvPr/>
          </p:nvSpPr>
          <p:spPr bwMode="auto">
            <a:xfrm>
              <a:off x="1042" y="865"/>
              <a:ext cx="42" cy="41"/>
            </a:xfrm>
            <a:custGeom>
              <a:avLst/>
              <a:gdLst/>
              <a:ahLst/>
              <a:cxnLst>
                <a:cxn ang="0">
                  <a:pos x="56" y="0"/>
                </a:cxn>
                <a:cxn ang="0">
                  <a:pos x="9" y="16"/>
                </a:cxn>
                <a:cxn ang="0">
                  <a:pos x="0" y="35"/>
                </a:cxn>
                <a:cxn ang="0">
                  <a:pos x="23" y="43"/>
                </a:cxn>
                <a:cxn ang="0">
                  <a:pos x="26" y="65"/>
                </a:cxn>
                <a:cxn ang="0">
                  <a:pos x="63" y="77"/>
                </a:cxn>
                <a:cxn ang="0">
                  <a:pos x="78" y="72"/>
                </a:cxn>
                <a:cxn ang="0">
                  <a:pos x="61" y="45"/>
                </a:cxn>
                <a:cxn ang="0">
                  <a:pos x="80" y="38"/>
                </a:cxn>
                <a:cxn ang="0">
                  <a:pos x="56" y="0"/>
                </a:cxn>
                <a:cxn ang="0">
                  <a:pos x="56" y="0"/>
                </a:cxn>
              </a:cxnLst>
              <a:rect l="0" t="0" r="r" b="b"/>
              <a:pathLst>
                <a:path w="80" h="77">
                  <a:moveTo>
                    <a:pt x="56" y="0"/>
                  </a:moveTo>
                  <a:lnTo>
                    <a:pt x="9" y="16"/>
                  </a:lnTo>
                  <a:lnTo>
                    <a:pt x="0" y="35"/>
                  </a:lnTo>
                  <a:lnTo>
                    <a:pt x="23" y="43"/>
                  </a:lnTo>
                  <a:lnTo>
                    <a:pt x="26" y="65"/>
                  </a:lnTo>
                  <a:lnTo>
                    <a:pt x="63" y="77"/>
                  </a:lnTo>
                  <a:lnTo>
                    <a:pt x="78" y="72"/>
                  </a:lnTo>
                  <a:lnTo>
                    <a:pt x="61" y="45"/>
                  </a:lnTo>
                  <a:lnTo>
                    <a:pt x="80" y="38"/>
                  </a:lnTo>
                  <a:lnTo>
                    <a:pt x="56" y="0"/>
                  </a:lnTo>
                  <a:lnTo>
                    <a:pt x="56"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76" name="Freeform 152"/>
            <p:cNvSpPr>
              <a:spLocks/>
            </p:cNvSpPr>
            <p:nvPr/>
          </p:nvSpPr>
          <p:spPr bwMode="auto">
            <a:xfrm>
              <a:off x="1042" y="865"/>
              <a:ext cx="42" cy="41"/>
            </a:xfrm>
            <a:custGeom>
              <a:avLst/>
              <a:gdLst/>
              <a:ahLst/>
              <a:cxnLst>
                <a:cxn ang="0">
                  <a:pos x="56" y="0"/>
                </a:cxn>
                <a:cxn ang="0">
                  <a:pos x="9" y="16"/>
                </a:cxn>
                <a:cxn ang="0">
                  <a:pos x="0" y="35"/>
                </a:cxn>
                <a:cxn ang="0">
                  <a:pos x="23" y="43"/>
                </a:cxn>
                <a:cxn ang="0">
                  <a:pos x="26" y="65"/>
                </a:cxn>
                <a:cxn ang="0">
                  <a:pos x="63" y="77"/>
                </a:cxn>
                <a:cxn ang="0">
                  <a:pos x="78" y="72"/>
                </a:cxn>
                <a:cxn ang="0">
                  <a:pos x="61" y="45"/>
                </a:cxn>
                <a:cxn ang="0">
                  <a:pos x="80" y="38"/>
                </a:cxn>
                <a:cxn ang="0">
                  <a:pos x="56" y="0"/>
                </a:cxn>
                <a:cxn ang="0">
                  <a:pos x="56" y="0"/>
                </a:cxn>
              </a:cxnLst>
              <a:rect l="0" t="0" r="r" b="b"/>
              <a:pathLst>
                <a:path w="80" h="77">
                  <a:moveTo>
                    <a:pt x="56" y="0"/>
                  </a:moveTo>
                  <a:lnTo>
                    <a:pt x="9" y="16"/>
                  </a:lnTo>
                  <a:lnTo>
                    <a:pt x="0" y="35"/>
                  </a:lnTo>
                  <a:lnTo>
                    <a:pt x="23" y="43"/>
                  </a:lnTo>
                  <a:lnTo>
                    <a:pt x="26" y="65"/>
                  </a:lnTo>
                  <a:lnTo>
                    <a:pt x="63" y="77"/>
                  </a:lnTo>
                  <a:lnTo>
                    <a:pt x="78" y="72"/>
                  </a:lnTo>
                  <a:lnTo>
                    <a:pt x="61" y="45"/>
                  </a:lnTo>
                  <a:lnTo>
                    <a:pt x="80" y="38"/>
                  </a:lnTo>
                  <a:lnTo>
                    <a:pt x="56" y="0"/>
                  </a:lnTo>
                  <a:lnTo>
                    <a:pt x="56"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77" name="Freeform 153"/>
            <p:cNvSpPr>
              <a:spLocks/>
            </p:cNvSpPr>
            <p:nvPr/>
          </p:nvSpPr>
          <p:spPr bwMode="auto">
            <a:xfrm>
              <a:off x="922" y="823"/>
              <a:ext cx="15" cy="9"/>
            </a:xfrm>
            <a:custGeom>
              <a:avLst/>
              <a:gdLst/>
              <a:ahLst/>
              <a:cxnLst>
                <a:cxn ang="0">
                  <a:pos x="20" y="0"/>
                </a:cxn>
                <a:cxn ang="0">
                  <a:pos x="0" y="1"/>
                </a:cxn>
                <a:cxn ang="0">
                  <a:pos x="12" y="18"/>
                </a:cxn>
                <a:cxn ang="0">
                  <a:pos x="31" y="13"/>
                </a:cxn>
                <a:cxn ang="0">
                  <a:pos x="20" y="0"/>
                </a:cxn>
                <a:cxn ang="0">
                  <a:pos x="20" y="0"/>
                </a:cxn>
              </a:cxnLst>
              <a:rect l="0" t="0" r="r" b="b"/>
              <a:pathLst>
                <a:path w="31" h="18">
                  <a:moveTo>
                    <a:pt x="20" y="0"/>
                  </a:moveTo>
                  <a:lnTo>
                    <a:pt x="0" y="1"/>
                  </a:lnTo>
                  <a:lnTo>
                    <a:pt x="12" y="18"/>
                  </a:lnTo>
                  <a:lnTo>
                    <a:pt x="31" y="13"/>
                  </a:lnTo>
                  <a:lnTo>
                    <a:pt x="20" y="0"/>
                  </a:lnTo>
                  <a:lnTo>
                    <a:pt x="2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78" name="Freeform 154"/>
            <p:cNvSpPr>
              <a:spLocks/>
            </p:cNvSpPr>
            <p:nvPr/>
          </p:nvSpPr>
          <p:spPr bwMode="auto">
            <a:xfrm>
              <a:off x="922" y="823"/>
              <a:ext cx="15" cy="9"/>
            </a:xfrm>
            <a:custGeom>
              <a:avLst/>
              <a:gdLst/>
              <a:ahLst/>
              <a:cxnLst>
                <a:cxn ang="0">
                  <a:pos x="20" y="0"/>
                </a:cxn>
                <a:cxn ang="0">
                  <a:pos x="0" y="1"/>
                </a:cxn>
                <a:cxn ang="0">
                  <a:pos x="12" y="18"/>
                </a:cxn>
                <a:cxn ang="0">
                  <a:pos x="31" y="13"/>
                </a:cxn>
                <a:cxn ang="0">
                  <a:pos x="20" y="0"/>
                </a:cxn>
                <a:cxn ang="0">
                  <a:pos x="20" y="0"/>
                </a:cxn>
              </a:cxnLst>
              <a:rect l="0" t="0" r="r" b="b"/>
              <a:pathLst>
                <a:path w="31" h="18">
                  <a:moveTo>
                    <a:pt x="20" y="0"/>
                  </a:moveTo>
                  <a:lnTo>
                    <a:pt x="0" y="1"/>
                  </a:lnTo>
                  <a:lnTo>
                    <a:pt x="12" y="18"/>
                  </a:lnTo>
                  <a:lnTo>
                    <a:pt x="31" y="13"/>
                  </a:lnTo>
                  <a:lnTo>
                    <a:pt x="20" y="0"/>
                  </a:lnTo>
                  <a:lnTo>
                    <a:pt x="2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79" name="Freeform 155"/>
            <p:cNvSpPr>
              <a:spLocks/>
            </p:cNvSpPr>
            <p:nvPr/>
          </p:nvSpPr>
          <p:spPr bwMode="auto">
            <a:xfrm>
              <a:off x="1101" y="898"/>
              <a:ext cx="8" cy="12"/>
            </a:xfrm>
            <a:custGeom>
              <a:avLst/>
              <a:gdLst/>
              <a:ahLst/>
              <a:cxnLst>
                <a:cxn ang="0">
                  <a:pos x="16" y="10"/>
                </a:cxn>
                <a:cxn ang="0">
                  <a:pos x="7" y="0"/>
                </a:cxn>
                <a:cxn ang="0">
                  <a:pos x="0" y="22"/>
                </a:cxn>
                <a:cxn ang="0">
                  <a:pos x="13" y="22"/>
                </a:cxn>
                <a:cxn ang="0">
                  <a:pos x="16" y="10"/>
                </a:cxn>
                <a:cxn ang="0">
                  <a:pos x="16" y="10"/>
                </a:cxn>
              </a:cxnLst>
              <a:rect l="0" t="0" r="r" b="b"/>
              <a:pathLst>
                <a:path w="16" h="22">
                  <a:moveTo>
                    <a:pt x="16" y="10"/>
                  </a:moveTo>
                  <a:lnTo>
                    <a:pt x="7" y="0"/>
                  </a:lnTo>
                  <a:lnTo>
                    <a:pt x="0" y="22"/>
                  </a:lnTo>
                  <a:lnTo>
                    <a:pt x="13" y="22"/>
                  </a:lnTo>
                  <a:lnTo>
                    <a:pt x="16" y="10"/>
                  </a:lnTo>
                  <a:lnTo>
                    <a:pt x="16" y="1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80" name="Freeform 156"/>
            <p:cNvSpPr>
              <a:spLocks/>
            </p:cNvSpPr>
            <p:nvPr/>
          </p:nvSpPr>
          <p:spPr bwMode="auto">
            <a:xfrm>
              <a:off x="1101" y="898"/>
              <a:ext cx="8" cy="12"/>
            </a:xfrm>
            <a:custGeom>
              <a:avLst/>
              <a:gdLst/>
              <a:ahLst/>
              <a:cxnLst>
                <a:cxn ang="0">
                  <a:pos x="16" y="10"/>
                </a:cxn>
                <a:cxn ang="0">
                  <a:pos x="7" y="0"/>
                </a:cxn>
                <a:cxn ang="0">
                  <a:pos x="0" y="22"/>
                </a:cxn>
                <a:cxn ang="0">
                  <a:pos x="13" y="22"/>
                </a:cxn>
                <a:cxn ang="0">
                  <a:pos x="16" y="10"/>
                </a:cxn>
                <a:cxn ang="0">
                  <a:pos x="16" y="10"/>
                </a:cxn>
              </a:cxnLst>
              <a:rect l="0" t="0" r="r" b="b"/>
              <a:pathLst>
                <a:path w="16" h="22">
                  <a:moveTo>
                    <a:pt x="16" y="10"/>
                  </a:moveTo>
                  <a:lnTo>
                    <a:pt x="7" y="0"/>
                  </a:lnTo>
                  <a:lnTo>
                    <a:pt x="0" y="22"/>
                  </a:lnTo>
                  <a:lnTo>
                    <a:pt x="13" y="22"/>
                  </a:lnTo>
                  <a:lnTo>
                    <a:pt x="16" y="10"/>
                  </a:lnTo>
                  <a:lnTo>
                    <a:pt x="16" y="1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81" name="Freeform 157"/>
            <p:cNvSpPr>
              <a:spLocks/>
            </p:cNvSpPr>
            <p:nvPr/>
          </p:nvSpPr>
          <p:spPr bwMode="auto">
            <a:xfrm>
              <a:off x="1252" y="1097"/>
              <a:ext cx="22" cy="30"/>
            </a:xfrm>
            <a:custGeom>
              <a:avLst/>
              <a:gdLst/>
              <a:ahLst/>
              <a:cxnLst>
                <a:cxn ang="0">
                  <a:pos x="36" y="51"/>
                </a:cxn>
                <a:cxn ang="0">
                  <a:pos x="42" y="25"/>
                </a:cxn>
                <a:cxn ang="0">
                  <a:pos x="15" y="0"/>
                </a:cxn>
                <a:cxn ang="0">
                  <a:pos x="6" y="6"/>
                </a:cxn>
                <a:cxn ang="0">
                  <a:pos x="9" y="34"/>
                </a:cxn>
                <a:cxn ang="0">
                  <a:pos x="0" y="58"/>
                </a:cxn>
                <a:cxn ang="0">
                  <a:pos x="30" y="57"/>
                </a:cxn>
                <a:cxn ang="0">
                  <a:pos x="36" y="51"/>
                </a:cxn>
                <a:cxn ang="0">
                  <a:pos x="36" y="51"/>
                </a:cxn>
              </a:cxnLst>
              <a:rect l="0" t="0" r="r" b="b"/>
              <a:pathLst>
                <a:path w="42" h="58">
                  <a:moveTo>
                    <a:pt x="36" y="51"/>
                  </a:moveTo>
                  <a:lnTo>
                    <a:pt x="42" y="25"/>
                  </a:lnTo>
                  <a:lnTo>
                    <a:pt x="15" y="0"/>
                  </a:lnTo>
                  <a:lnTo>
                    <a:pt x="6" y="6"/>
                  </a:lnTo>
                  <a:lnTo>
                    <a:pt x="9" y="34"/>
                  </a:lnTo>
                  <a:lnTo>
                    <a:pt x="0" y="58"/>
                  </a:lnTo>
                  <a:lnTo>
                    <a:pt x="30" y="57"/>
                  </a:lnTo>
                  <a:lnTo>
                    <a:pt x="36" y="51"/>
                  </a:lnTo>
                  <a:lnTo>
                    <a:pt x="36" y="5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82" name="Freeform 158"/>
            <p:cNvSpPr>
              <a:spLocks/>
            </p:cNvSpPr>
            <p:nvPr/>
          </p:nvSpPr>
          <p:spPr bwMode="auto">
            <a:xfrm>
              <a:off x="1252" y="1097"/>
              <a:ext cx="22" cy="30"/>
            </a:xfrm>
            <a:custGeom>
              <a:avLst/>
              <a:gdLst/>
              <a:ahLst/>
              <a:cxnLst>
                <a:cxn ang="0">
                  <a:pos x="36" y="51"/>
                </a:cxn>
                <a:cxn ang="0">
                  <a:pos x="42" y="25"/>
                </a:cxn>
                <a:cxn ang="0">
                  <a:pos x="15" y="0"/>
                </a:cxn>
                <a:cxn ang="0">
                  <a:pos x="6" y="6"/>
                </a:cxn>
                <a:cxn ang="0">
                  <a:pos x="9" y="34"/>
                </a:cxn>
                <a:cxn ang="0">
                  <a:pos x="0" y="58"/>
                </a:cxn>
                <a:cxn ang="0">
                  <a:pos x="30" y="57"/>
                </a:cxn>
                <a:cxn ang="0">
                  <a:pos x="36" y="51"/>
                </a:cxn>
                <a:cxn ang="0">
                  <a:pos x="36" y="51"/>
                </a:cxn>
              </a:cxnLst>
              <a:rect l="0" t="0" r="r" b="b"/>
              <a:pathLst>
                <a:path w="42" h="58">
                  <a:moveTo>
                    <a:pt x="36" y="51"/>
                  </a:moveTo>
                  <a:lnTo>
                    <a:pt x="42" y="25"/>
                  </a:lnTo>
                  <a:lnTo>
                    <a:pt x="15" y="0"/>
                  </a:lnTo>
                  <a:lnTo>
                    <a:pt x="6" y="6"/>
                  </a:lnTo>
                  <a:lnTo>
                    <a:pt x="9" y="34"/>
                  </a:lnTo>
                  <a:lnTo>
                    <a:pt x="0" y="58"/>
                  </a:lnTo>
                  <a:lnTo>
                    <a:pt x="30" y="57"/>
                  </a:lnTo>
                  <a:lnTo>
                    <a:pt x="36" y="51"/>
                  </a:lnTo>
                  <a:lnTo>
                    <a:pt x="36" y="5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83" name="Freeform 159"/>
            <p:cNvSpPr>
              <a:spLocks/>
            </p:cNvSpPr>
            <p:nvPr/>
          </p:nvSpPr>
          <p:spPr bwMode="auto">
            <a:xfrm>
              <a:off x="197" y="637"/>
              <a:ext cx="485" cy="531"/>
            </a:xfrm>
            <a:custGeom>
              <a:avLst/>
              <a:gdLst/>
              <a:ahLst/>
              <a:cxnLst>
                <a:cxn ang="0">
                  <a:pos x="476" y="1004"/>
                </a:cxn>
                <a:cxn ang="0">
                  <a:pos x="568" y="984"/>
                </a:cxn>
                <a:cxn ang="0">
                  <a:pos x="586" y="724"/>
                </a:cxn>
                <a:cxn ang="0">
                  <a:pos x="546" y="698"/>
                </a:cxn>
                <a:cxn ang="0">
                  <a:pos x="534" y="640"/>
                </a:cxn>
                <a:cxn ang="0">
                  <a:pos x="575" y="562"/>
                </a:cxn>
                <a:cxn ang="0">
                  <a:pos x="948" y="335"/>
                </a:cxn>
                <a:cxn ang="0">
                  <a:pos x="940" y="304"/>
                </a:cxn>
                <a:cxn ang="0">
                  <a:pos x="898" y="258"/>
                </a:cxn>
                <a:cxn ang="0">
                  <a:pos x="899" y="225"/>
                </a:cxn>
                <a:cxn ang="0">
                  <a:pos x="862" y="180"/>
                </a:cxn>
                <a:cxn ang="0">
                  <a:pos x="871" y="115"/>
                </a:cxn>
                <a:cxn ang="0">
                  <a:pos x="829" y="68"/>
                </a:cxn>
                <a:cxn ang="0">
                  <a:pos x="721" y="56"/>
                </a:cxn>
                <a:cxn ang="0">
                  <a:pos x="655" y="0"/>
                </a:cxn>
                <a:cxn ang="0">
                  <a:pos x="569" y="84"/>
                </a:cxn>
                <a:cxn ang="0">
                  <a:pos x="575" y="99"/>
                </a:cxn>
                <a:cxn ang="0">
                  <a:pos x="543" y="120"/>
                </a:cxn>
                <a:cxn ang="0">
                  <a:pos x="528" y="95"/>
                </a:cxn>
                <a:cxn ang="0">
                  <a:pos x="531" y="61"/>
                </a:cxn>
                <a:cxn ang="0">
                  <a:pos x="503" y="17"/>
                </a:cxn>
                <a:cxn ang="0">
                  <a:pos x="441" y="32"/>
                </a:cxn>
                <a:cxn ang="0">
                  <a:pos x="416" y="99"/>
                </a:cxn>
                <a:cxn ang="0">
                  <a:pos x="437" y="142"/>
                </a:cxn>
                <a:cxn ang="0">
                  <a:pos x="407" y="148"/>
                </a:cxn>
                <a:cxn ang="0">
                  <a:pos x="295" y="91"/>
                </a:cxn>
                <a:cxn ang="0">
                  <a:pos x="169" y="156"/>
                </a:cxn>
                <a:cxn ang="0">
                  <a:pos x="161" y="208"/>
                </a:cxn>
                <a:cxn ang="0">
                  <a:pos x="182" y="213"/>
                </a:cxn>
                <a:cxn ang="0">
                  <a:pos x="123" y="249"/>
                </a:cxn>
                <a:cxn ang="0">
                  <a:pos x="163" y="265"/>
                </a:cxn>
                <a:cxn ang="0">
                  <a:pos x="146" y="301"/>
                </a:cxn>
                <a:cxn ang="0">
                  <a:pos x="188" y="348"/>
                </a:cxn>
                <a:cxn ang="0">
                  <a:pos x="5" y="338"/>
                </a:cxn>
                <a:cxn ang="0">
                  <a:pos x="0" y="356"/>
                </a:cxn>
                <a:cxn ang="0">
                  <a:pos x="216" y="400"/>
                </a:cxn>
                <a:cxn ang="0">
                  <a:pos x="341" y="412"/>
                </a:cxn>
                <a:cxn ang="0">
                  <a:pos x="285" y="447"/>
                </a:cxn>
                <a:cxn ang="0">
                  <a:pos x="320" y="486"/>
                </a:cxn>
                <a:cxn ang="0">
                  <a:pos x="388" y="485"/>
                </a:cxn>
                <a:cxn ang="0">
                  <a:pos x="401" y="449"/>
                </a:cxn>
                <a:cxn ang="0">
                  <a:pos x="431" y="467"/>
                </a:cxn>
                <a:cxn ang="0">
                  <a:pos x="417" y="508"/>
                </a:cxn>
                <a:cxn ang="0">
                  <a:pos x="436" y="513"/>
                </a:cxn>
                <a:cxn ang="0">
                  <a:pos x="436" y="554"/>
                </a:cxn>
                <a:cxn ang="0">
                  <a:pos x="476" y="599"/>
                </a:cxn>
                <a:cxn ang="0">
                  <a:pos x="489" y="649"/>
                </a:cxn>
                <a:cxn ang="0">
                  <a:pos x="476" y="689"/>
                </a:cxn>
                <a:cxn ang="0">
                  <a:pos x="499" y="745"/>
                </a:cxn>
                <a:cxn ang="0">
                  <a:pos x="528" y="759"/>
                </a:cxn>
                <a:cxn ang="0">
                  <a:pos x="545" y="788"/>
                </a:cxn>
                <a:cxn ang="0">
                  <a:pos x="489" y="893"/>
                </a:cxn>
                <a:cxn ang="0">
                  <a:pos x="476" y="1004"/>
                </a:cxn>
                <a:cxn ang="0">
                  <a:pos x="476" y="1004"/>
                </a:cxn>
              </a:cxnLst>
              <a:rect l="0" t="0" r="r" b="b"/>
              <a:pathLst>
                <a:path w="948" h="1004">
                  <a:moveTo>
                    <a:pt x="476" y="1004"/>
                  </a:moveTo>
                  <a:lnTo>
                    <a:pt x="568" y="984"/>
                  </a:lnTo>
                  <a:lnTo>
                    <a:pt x="586" y="724"/>
                  </a:lnTo>
                  <a:lnTo>
                    <a:pt x="546" y="698"/>
                  </a:lnTo>
                  <a:lnTo>
                    <a:pt x="534" y="640"/>
                  </a:lnTo>
                  <a:lnTo>
                    <a:pt x="575" y="562"/>
                  </a:lnTo>
                  <a:lnTo>
                    <a:pt x="948" y="335"/>
                  </a:lnTo>
                  <a:lnTo>
                    <a:pt x="940" y="304"/>
                  </a:lnTo>
                  <a:lnTo>
                    <a:pt x="898" y="258"/>
                  </a:lnTo>
                  <a:lnTo>
                    <a:pt x="899" y="225"/>
                  </a:lnTo>
                  <a:lnTo>
                    <a:pt x="862" y="180"/>
                  </a:lnTo>
                  <a:lnTo>
                    <a:pt x="871" y="115"/>
                  </a:lnTo>
                  <a:lnTo>
                    <a:pt x="829" y="68"/>
                  </a:lnTo>
                  <a:lnTo>
                    <a:pt x="721" y="56"/>
                  </a:lnTo>
                  <a:lnTo>
                    <a:pt x="655" y="0"/>
                  </a:lnTo>
                  <a:lnTo>
                    <a:pt x="569" y="84"/>
                  </a:lnTo>
                  <a:lnTo>
                    <a:pt x="575" y="99"/>
                  </a:lnTo>
                  <a:lnTo>
                    <a:pt x="543" y="120"/>
                  </a:lnTo>
                  <a:lnTo>
                    <a:pt x="528" y="95"/>
                  </a:lnTo>
                  <a:lnTo>
                    <a:pt x="531" y="61"/>
                  </a:lnTo>
                  <a:lnTo>
                    <a:pt x="503" y="17"/>
                  </a:lnTo>
                  <a:lnTo>
                    <a:pt x="441" y="32"/>
                  </a:lnTo>
                  <a:lnTo>
                    <a:pt x="416" y="99"/>
                  </a:lnTo>
                  <a:lnTo>
                    <a:pt x="437" y="142"/>
                  </a:lnTo>
                  <a:lnTo>
                    <a:pt x="407" y="148"/>
                  </a:lnTo>
                  <a:lnTo>
                    <a:pt x="295" y="91"/>
                  </a:lnTo>
                  <a:lnTo>
                    <a:pt x="169" y="156"/>
                  </a:lnTo>
                  <a:lnTo>
                    <a:pt x="161" y="208"/>
                  </a:lnTo>
                  <a:lnTo>
                    <a:pt x="182" y="213"/>
                  </a:lnTo>
                  <a:lnTo>
                    <a:pt x="123" y="249"/>
                  </a:lnTo>
                  <a:lnTo>
                    <a:pt x="163" y="265"/>
                  </a:lnTo>
                  <a:lnTo>
                    <a:pt x="146" y="301"/>
                  </a:lnTo>
                  <a:lnTo>
                    <a:pt x="188" y="348"/>
                  </a:lnTo>
                  <a:lnTo>
                    <a:pt x="5" y="338"/>
                  </a:lnTo>
                  <a:lnTo>
                    <a:pt x="0" y="356"/>
                  </a:lnTo>
                  <a:lnTo>
                    <a:pt x="216" y="400"/>
                  </a:lnTo>
                  <a:lnTo>
                    <a:pt x="341" y="412"/>
                  </a:lnTo>
                  <a:lnTo>
                    <a:pt x="285" y="447"/>
                  </a:lnTo>
                  <a:lnTo>
                    <a:pt x="320" y="486"/>
                  </a:lnTo>
                  <a:lnTo>
                    <a:pt x="388" y="485"/>
                  </a:lnTo>
                  <a:lnTo>
                    <a:pt x="401" y="449"/>
                  </a:lnTo>
                  <a:lnTo>
                    <a:pt x="431" y="467"/>
                  </a:lnTo>
                  <a:lnTo>
                    <a:pt x="417" y="508"/>
                  </a:lnTo>
                  <a:lnTo>
                    <a:pt x="436" y="513"/>
                  </a:lnTo>
                  <a:lnTo>
                    <a:pt x="436" y="554"/>
                  </a:lnTo>
                  <a:lnTo>
                    <a:pt x="476" y="599"/>
                  </a:lnTo>
                  <a:lnTo>
                    <a:pt x="489" y="649"/>
                  </a:lnTo>
                  <a:lnTo>
                    <a:pt x="476" y="689"/>
                  </a:lnTo>
                  <a:lnTo>
                    <a:pt x="499" y="745"/>
                  </a:lnTo>
                  <a:lnTo>
                    <a:pt x="528" y="759"/>
                  </a:lnTo>
                  <a:lnTo>
                    <a:pt x="545" y="788"/>
                  </a:lnTo>
                  <a:lnTo>
                    <a:pt x="489" y="893"/>
                  </a:lnTo>
                  <a:lnTo>
                    <a:pt x="476" y="1004"/>
                  </a:lnTo>
                  <a:lnTo>
                    <a:pt x="476" y="100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84" name="Freeform 160"/>
            <p:cNvSpPr>
              <a:spLocks/>
            </p:cNvSpPr>
            <p:nvPr/>
          </p:nvSpPr>
          <p:spPr bwMode="auto">
            <a:xfrm>
              <a:off x="197" y="637"/>
              <a:ext cx="485" cy="531"/>
            </a:xfrm>
            <a:custGeom>
              <a:avLst/>
              <a:gdLst/>
              <a:ahLst/>
              <a:cxnLst>
                <a:cxn ang="0">
                  <a:pos x="476" y="1004"/>
                </a:cxn>
                <a:cxn ang="0">
                  <a:pos x="568" y="984"/>
                </a:cxn>
                <a:cxn ang="0">
                  <a:pos x="586" y="724"/>
                </a:cxn>
                <a:cxn ang="0">
                  <a:pos x="546" y="698"/>
                </a:cxn>
                <a:cxn ang="0">
                  <a:pos x="534" y="640"/>
                </a:cxn>
                <a:cxn ang="0">
                  <a:pos x="575" y="562"/>
                </a:cxn>
                <a:cxn ang="0">
                  <a:pos x="948" y="335"/>
                </a:cxn>
                <a:cxn ang="0">
                  <a:pos x="940" y="304"/>
                </a:cxn>
                <a:cxn ang="0">
                  <a:pos x="898" y="258"/>
                </a:cxn>
                <a:cxn ang="0">
                  <a:pos x="899" y="225"/>
                </a:cxn>
                <a:cxn ang="0">
                  <a:pos x="862" y="180"/>
                </a:cxn>
                <a:cxn ang="0">
                  <a:pos x="871" y="115"/>
                </a:cxn>
                <a:cxn ang="0">
                  <a:pos x="829" y="68"/>
                </a:cxn>
                <a:cxn ang="0">
                  <a:pos x="721" y="56"/>
                </a:cxn>
                <a:cxn ang="0">
                  <a:pos x="655" y="0"/>
                </a:cxn>
                <a:cxn ang="0">
                  <a:pos x="569" y="84"/>
                </a:cxn>
                <a:cxn ang="0">
                  <a:pos x="575" y="99"/>
                </a:cxn>
                <a:cxn ang="0">
                  <a:pos x="543" y="120"/>
                </a:cxn>
                <a:cxn ang="0">
                  <a:pos x="528" y="95"/>
                </a:cxn>
                <a:cxn ang="0">
                  <a:pos x="531" y="61"/>
                </a:cxn>
                <a:cxn ang="0">
                  <a:pos x="503" y="17"/>
                </a:cxn>
                <a:cxn ang="0">
                  <a:pos x="441" y="32"/>
                </a:cxn>
                <a:cxn ang="0">
                  <a:pos x="416" y="99"/>
                </a:cxn>
                <a:cxn ang="0">
                  <a:pos x="437" y="142"/>
                </a:cxn>
                <a:cxn ang="0">
                  <a:pos x="407" y="148"/>
                </a:cxn>
                <a:cxn ang="0">
                  <a:pos x="295" y="91"/>
                </a:cxn>
                <a:cxn ang="0">
                  <a:pos x="169" y="156"/>
                </a:cxn>
                <a:cxn ang="0">
                  <a:pos x="161" y="208"/>
                </a:cxn>
                <a:cxn ang="0">
                  <a:pos x="182" y="213"/>
                </a:cxn>
                <a:cxn ang="0">
                  <a:pos x="123" y="249"/>
                </a:cxn>
                <a:cxn ang="0">
                  <a:pos x="163" y="265"/>
                </a:cxn>
                <a:cxn ang="0">
                  <a:pos x="146" y="301"/>
                </a:cxn>
                <a:cxn ang="0">
                  <a:pos x="188" y="348"/>
                </a:cxn>
                <a:cxn ang="0">
                  <a:pos x="5" y="338"/>
                </a:cxn>
                <a:cxn ang="0">
                  <a:pos x="0" y="356"/>
                </a:cxn>
                <a:cxn ang="0">
                  <a:pos x="216" y="400"/>
                </a:cxn>
                <a:cxn ang="0">
                  <a:pos x="341" y="412"/>
                </a:cxn>
                <a:cxn ang="0">
                  <a:pos x="285" y="447"/>
                </a:cxn>
                <a:cxn ang="0">
                  <a:pos x="320" y="486"/>
                </a:cxn>
                <a:cxn ang="0">
                  <a:pos x="388" y="485"/>
                </a:cxn>
                <a:cxn ang="0">
                  <a:pos x="401" y="449"/>
                </a:cxn>
                <a:cxn ang="0">
                  <a:pos x="431" y="467"/>
                </a:cxn>
                <a:cxn ang="0">
                  <a:pos x="417" y="508"/>
                </a:cxn>
                <a:cxn ang="0">
                  <a:pos x="436" y="513"/>
                </a:cxn>
                <a:cxn ang="0">
                  <a:pos x="436" y="554"/>
                </a:cxn>
                <a:cxn ang="0">
                  <a:pos x="476" y="599"/>
                </a:cxn>
                <a:cxn ang="0">
                  <a:pos x="489" y="649"/>
                </a:cxn>
                <a:cxn ang="0">
                  <a:pos x="476" y="689"/>
                </a:cxn>
                <a:cxn ang="0">
                  <a:pos x="499" y="745"/>
                </a:cxn>
                <a:cxn ang="0">
                  <a:pos x="528" y="759"/>
                </a:cxn>
                <a:cxn ang="0">
                  <a:pos x="545" y="788"/>
                </a:cxn>
                <a:cxn ang="0">
                  <a:pos x="489" y="893"/>
                </a:cxn>
                <a:cxn ang="0">
                  <a:pos x="476" y="1004"/>
                </a:cxn>
                <a:cxn ang="0">
                  <a:pos x="476" y="1004"/>
                </a:cxn>
              </a:cxnLst>
              <a:rect l="0" t="0" r="r" b="b"/>
              <a:pathLst>
                <a:path w="948" h="1004">
                  <a:moveTo>
                    <a:pt x="476" y="1004"/>
                  </a:moveTo>
                  <a:lnTo>
                    <a:pt x="568" y="984"/>
                  </a:lnTo>
                  <a:lnTo>
                    <a:pt x="586" y="724"/>
                  </a:lnTo>
                  <a:lnTo>
                    <a:pt x="546" y="698"/>
                  </a:lnTo>
                  <a:lnTo>
                    <a:pt x="534" y="640"/>
                  </a:lnTo>
                  <a:lnTo>
                    <a:pt x="575" y="562"/>
                  </a:lnTo>
                  <a:lnTo>
                    <a:pt x="948" y="335"/>
                  </a:lnTo>
                  <a:lnTo>
                    <a:pt x="940" y="304"/>
                  </a:lnTo>
                  <a:lnTo>
                    <a:pt x="898" y="258"/>
                  </a:lnTo>
                  <a:lnTo>
                    <a:pt x="899" y="225"/>
                  </a:lnTo>
                  <a:lnTo>
                    <a:pt x="862" y="180"/>
                  </a:lnTo>
                  <a:lnTo>
                    <a:pt x="871" y="115"/>
                  </a:lnTo>
                  <a:lnTo>
                    <a:pt x="829" y="68"/>
                  </a:lnTo>
                  <a:lnTo>
                    <a:pt x="721" y="56"/>
                  </a:lnTo>
                  <a:lnTo>
                    <a:pt x="655" y="0"/>
                  </a:lnTo>
                  <a:lnTo>
                    <a:pt x="569" y="84"/>
                  </a:lnTo>
                  <a:lnTo>
                    <a:pt x="575" y="99"/>
                  </a:lnTo>
                  <a:lnTo>
                    <a:pt x="543" y="120"/>
                  </a:lnTo>
                  <a:lnTo>
                    <a:pt x="528" y="95"/>
                  </a:lnTo>
                  <a:lnTo>
                    <a:pt x="531" y="61"/>
                  </a:lnTo>
                  <a:lnTo>
                    <a:pt x="503" y="17"/>
                  </a:lnTo>
                  <a:lnTo>
                    <a:pt x="441" y="32"/>
                  </a:lnTo>
                  <a:lnTo>
                    <a:pt x="416" y="99"/>
                  </a:lnTo>
                  <a:lnTo>
                    <a:pt x="437" y="142"/>
                  </a:lnTo>
                  <a:lnTo>
                    <a:pt x="407" y="148"/>
                  </a:lnTo>
                  <a:lnTo>
                    <a:pt x="295" y="91"/>
                  </a:lnTo>
                  <a:lnTo>
                    <a:pt x="169" y="156"/>
                  </a:lnTo>
                  <a:lnTo>
                    <a:pt x="161" y="208"/>
                  </a:lnTo>
                  <a:lnTo>
                    <a:pt x="182" y="213"/>
                  </a:lnTo>
                  <a:lnTo>
                    <a:pt x="123" y="249"/>
                  </a:lnTo>
                  <a:lnTo>
                    <a:pt x="163" y="265"/>
                  </a:lnTo>
                  <a:lnTo>
                    <a:pt x="146" y="301"/>
                  </a:lnTo>
                  <a:lnTo>
                    <a:pt x="188" y="348"/>
                  </a:lnTo>
                  <a:lnTo>
                    <a:pt x="5" y="338"/>
                  </a:lnTo>
                  <a:lnTo>
                    <a:pt x="0" y="356"/>
                  </a:lnTo>
                  <a:lnTo>
                    <a:pt x="216" y="400"/>
                  </a:lnTo>
                  <a:lnTo>
                    <a:pt x="341" y="412"/>
                  </a:lnTo>
                  <a:lnTo>
                    <a:pt x="285" y="447"/>
                  </a:lnTo>
                  <a:lnTo>
                    <a:pt x="320" y="486"/>
                  </a:lnTo>
                  <a:lnTo>
                    <a:pt x="388" y="485"/>
                  </a:lnTo>
                  <a:lnTo>
                    <a:pt x="401" y="449"/>
                  </a:lnTo>
                  <a:lnTo>
                    <a:pt x="431" y="467"/>
                  </a:lnTo>
                  <a:lnTo>
                    <a:pt x="417" y="508"/>
                  </a:lnTo>
                  <a:lnTo>
                    <a:pt x="436" y="513"/>
                  </a:lnTo>
                  <a:lnTo>
                    <a:pt x="436" y="554"/>
                  </a:lnTo>
                  <a:lnTo>
                    <a:pt x="476" y="599"/>
                  </a:lnTo>
                  <a:lnTo>
                    <a:pt x="489" y="649"/>
                  </a:lnTo>
                  <a:lnTo>
                    <a:pt x="476" y="689"/>
                  </a:lnTo>
                  <a:lnTo>
                    <a:pt x="499" y="745"/>
                  </a:lnTo>
                  <a:lnTo>
                    <a:pt x="528" y="759"/>
                  </a:lnTo>
                  <a:lnTo>
                    <a:pt x="545" y="788"/>
                  </a:lnTo>
                  <a:lnTo>
                    <a:pt x="489" y="893"/>
                  </a:lnTo>
                  <a:lnTo>
                    <a:pt x="476" y="1004"/>
                  </a:lnTo>
                  <a:lnTo>
                    <a:pt x="476" y="100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85" name="Freeform 161"/>
            <p:cNvSpPr>
              <a:spLocks/>
            </p:cNvSpPr>
            <p:nvPr/>
          </p:nvSpPr>
          <p:spPr bwMode="auto">
            <a:xfrm>
              <a:off x="422" y="814"/>
              <a:ext cx="1197" cy="961"/>
            </a:xfrm>
            <a:custGeom>
              <a:avLst/>
              <a:gdLst/>
              <a:ahLst/>
              <a:cxnLst>
                <a:cxn ang="0">
                  <a:pos x="1968" y="1654"/>
                </a:cxn>
                <a:cxn ang="0">
                  <a:pos x="1948" y="1605"/>
                </a:cxn>
                <a:cxn ang="0">
                  <a:pos x="1665" y="1745"/>
                </a:cxn>
                <a:cxn ang="0">
                  <a:pos x="1423" y="1819"/>
                </a:cxn>
                <a:cxn ang="0">
                  <a:pos x="1474" y="1756"/>
                </a:cxn>
                <a:cxn ang="0">
                  <a:pos x="1522" y="1764"/>
                </a:cxn>
                <a:cxn ang="0">
                  <a:pos x="1354" y="1559"/>
                </a:cxn>
                <a:cxn ang="0">
                  <a:pos x="1183" y="1492"/>
                </a:cxn>
                <a:cxn ang="0">
                  <a:pos x="29" y="1017"/>
                </a:cxn>
                <a:cxn ang="0">
                  <a:pos x="22" y="883"/>
                </a:cxn>
                <a:cxn ang="0">
                  <a:pos x="29" y="701"/>
                </a:cxn>
                <a:cxn ang="0">
                  <a:pos x="141" y="393"/>
                </a:cxn>
                <a:cxn ang="0">
                  <a:pos x="133" y="231"/>
                </a:cxn>
                <a:cxn ang="0">
                  <a:pos x="642" y="109"/>
                </a:cxn>
                <a:cxn ang="0">
                  <a:pos x="724" y="152"/>
                </a:cxn>
                <a:cxn ang="0">
                  <a:pos x="803" y="248"/>
                </a:cxn>
                <a:cxn ang="0">
                  <a:pos x="849" y="345"/>
                </a:cxn>
                <a:cxn ang="0">
                  <a:pos x="966" y="449"/>
                </a:cxn>
                <a:cxn ang="0">
                  <a:pos x="1059" y="425"/>
                </a:cxn>
                <a:cxn ang="0">
                  <a:pos x="1157" y="446"/>
                </a:cxn>
                <a:cxn ang="0">
                  <a:pos x="1220" y="447"/>
                </a:cxn>
                <a:cxn ang="0">
                  <a:pos x="1233" y="508"/>
                </a:cxn>
                <a:cxn ang="0">
                  <a:pos x="1281" y="464"/>
                </a:cxn>
                <a:cxn ang="0">
                  <a:pos x="1296" y="359"/>
                </a:cxn>
                <a:cxn ang="0">
                  <a:pos x="1328" y="499"/>
                </a:cxn>
                <a:cxn ang="0">
                  <a:pos x="1383" y="529"/>
                </a:cxn>
                <a:cxn ang="0">
                  <a:pos x="1458" y="477"/>
                </a:cxn>
                <a:cxn ang="0">
                  <a:pos x="1498" y="633"/>
                </a:cxn>
                <a:cxn ang="0">
                  <a:pos x="1340" y="658"/>
                </a:cxn>
                <a:cxn ang="0">
                  <a:pos x="1311" y="719"/>
                </a:cxn>
                <a:cxn ang="0">
                  <a:pos x="1275" y="762"/>
                </a:cxn>
                <a:cxn ang="0">
                  <a:pos x="1168" y="973"/>
                </a:cxn>
                <a:cxn ang="0">
                  <a:pos x="1388" y="1163"/>
                </a:cxn>
                <a:cxn ang="0">
                  <a:pos x="1498" y="1235"/>
                </a:cxn>
                <a:cxn ang="0">
                  <a:pos x="1590" y="1356"/>
                </a:cxn>
                <a:cxn ang="0">
                  <a:pos x="1552" y="1199"/>
                </a:cxn>
                <a:cxn ang="0">
                  <a:pos x="1570" y="1027"/>
                </a:cxn>
                <a:cxn ang="0">
                  <a:pos x="1602" y="926"/>
                </a:cxn>
                <a:cxn ang="0">
                  <a:pos x="1730" y="838"/>
                </a:cxn>
                <a:cxn ang="0">
                  <a:pos x="1852" y="938"/>
                </a:cxn>
                <a:cxn ang="0">
                  <a:pos x="1931" y="1032"/>
                </a:cxn>
                <a:cxn ang="0">
                  <a:pos x="2089" y="1059"/>
                </a:cxn>
                <a:cxn ang="0">
                  <a:pos x="2257" y="1166"/>
                </a:cxn>
                <a:cxn ang="0">
                  <a:pos x="2327" y="1283"/>
                </a:cxn>
                <a:cxn ang="0">
                  <a:pos x="2240" y="1394"/>
                </a:cxn>
                <a:cxn ang="0">
                  <a:pos x="1962" y="1502"/>
                </a:cxn>
                <a:cxn ang="0">
                  <a:pos x="1921" y="1576"/>
                </a:cxn>
                <a:cxn ang="0">
                  <a:pos x="2086" y="1508"/>
                </a:cxn>
                <a:cxn ang="0">
                  <a:pos x="2093" y="1565"/>
                </a:cxn>
                <a:cxn ang="0">
                  <a:pos x="2167" y="1680"/>
                </a:cxn>
                <a:cxn ang="0">
                  <a:pos x="2108" y="1678"/>
                </a:cxn>
                <a:cxn ang="0">
                  <a:pos x="2029" y="1704"/>
                </a:cxn>
              </a:cxnLst>
              <a:rect l="0" t="0" r="r" b="b"/>
              <a:pathLst>
                <a:path w="2327" h="1820">
                  <a:moveTo>
                    <a:pt x="2029" y="1704"/>
                  </a:moveTo>
                  <a:lnTo>
                    <a:pt x="1997" y="1699"/>
                  </a:lnTo>
                  <a:lnTo>
                    <a:pt x="1968" y="1654"/>
                  </a:lnTo>
                  <a:lnTo>
                    <a:pt x="1991" y="1619"/>
                  </a:lnTo>
                  <a:lnTo>
                    <a:pt x="1995" y="1609"/>
                  </a:lnTo>
                  <a:lnTo>
                    <a:pt x="1948" y="1605"/>
                  </a:lnTo>
                  <a:lnTo>
                    <a:pt x="1863" y="1687"/>
                  </a:lnTo>
                  <a:lnTo>
                    <a:pt x="1745" y="1705"/>
                  </a:lnTo>
                  <a:lnTo>
                    <a:pt x="1665" y="1745"/>
                  </a:lnTo>
                  <a:lnTo>
                    <a:pt x="1610" y="1727"/>
                  </a:lnTo>
                  <a:lnTo>
                    <a:pt x="1545" y="1792"/>
                  </a:lnTo>
                  <a:lnTo>
                    <a:pt x="1423" y="1819"/>
                  </a:lnTo>
                  <a:lnTo>
                    <a:pt x="1399" y="1820"/>
                  </a:lnTo>
                  <a:lnTo>
                    <a:pt x="1416" y="1790"/>
                  </a:lnTo>
                  <a:lnTo>
                    <a:pt x="1474" y="1756"/>
                  </a:lnTo>
                  <a:lnTo>
                    <a:pt x="1478" y="1716"/>
                  </a:lnTo>
                  <a:lnTo>
                    <a:pt x="1498" y="1757"/>
                  </a:lnTo>
                  <a:lnTo>
                    <a:pt x="1522" y="1764"/>
                  </a:lnTo>
                  <a:lnTo>
                    <a:pt x="1518" y="1686"/>
                  </a:lnTo>
                  <a:lnTo>
                    <a:pt x="1392" y="1624"/>
                  </a:lnTo>
                  <a:lnTo>
                    <a:pt x="1354" y="1559"/>
                  </a:lnTo>
                  <a:lnTo>
                    <a:pt x="1317" y="1502"/>
                  </a:lnTo>
                  <a:lnTo>
                    <a:pt x="1254" y="1470"/>
                  </a:lnTo>
                  <a:lnTo>
                    <a:pt x="1183" y="1492"/>
                  </a:lnTo>
                  <a:lnTo>
                    <a:pt x="670" y="1311"/>
                  </a:lnTo>
                  <a:lnTo>
                    <a:pt x="317" y="1157"/>
                  </a:lnTo>
                  <a:lnTo>
                    <a:pt x="29" y="1017"/>
                  </a:lnTo>
                  <a:lnTo>
                    <a:pt x="11" y="960"/>
                  </a:lnTo>
                  <a:lnTo>
                    <a:pt x="4" y="921"/>
                  </a:lnTo>
                  <a:lnTo>
                    <a:pt x="22" y="883"/>
                  </a:lnTo>
                  <a:lnTo>
                    <a:pt x="0" y="864"/>
                  </a:lnTo>
                  <a:lnTo>
                    <a:pt x="45" y="724"/>
                  </a:lnTo>
                  <a:lnTo>
                    <a:pt x="29" y="701"/>
                  </a:lnTo>
                  <a:lnTo>
                    <a:pt x="35" y="659"/>
                  </a:lnTo>
                  <a:lnTo>
                    <a:pt x="120" y="654"/>
                  </a:lnTo>
                  <a:lnTo>
                    <a:pt x="141" y="393"/>
                  </a:lnTo>
                  <a:lnTo>
                    <a:pt x="102" y="363"/>
                  </a:lnTo>
                  <a:lnTo>
                    <a:pt x="91" y="303"/>
                  </a:lnTo>
                  <a:lnTo>
                    <a:pt x="133" y="231"/>
                  </a:lnTo>
                  <a:lnTo>
                    <a:pt x="506" y="0"/>
                  </a:lnTo>
                  <a:lnTo>
                    <a:pt x="531" y="82"/>
                  </a:lnTo>
                  <a:lnTo>
                    <a:pt x="642" y="109"/>
                  </a:lnTo>
                  <a:lnTo>
                    <a:pt x="653" y="148"/>
                  </a:lnTo>
                  <a:lnTo>
                    <a:pt x="711" y="134"/>
                  </a:lnTo>
                  <a:lnTo>
                    <a:pt x="724" y="152"/>
                  </a:lnTo>
                  <a:lnTo>
                    <a:pt x="698" y="184"/>
                  </a:lnTo>
                  <a:lnTo>
                    <a:pt x="735" y="201"/>
                  </a:lnTo>
                  <a:lnTo>
                    <a:pt x="803" y="248"/>
                  </a:lnTo>
                  <a:lnTo>
                    <a:pt x="813" y="301"/>
                  </a:lnTo>
                  <a:lnTo>
                    <a:pt x="873" y="318"/>
                  </a:lnTo>
                  <a:lnTo>
                    <a:pt x="849" y="345"/>
                  </a:lnTo>
                  <a:lnTo>
                    <a:pt x="854" y="368"/>
                  </a:lnTo>
                  <a:lnTo>
                    <a:pt x="961" y="414"/>
                  </a:lnTo>
                  <a:lnTo>
                    <a:pt x="966" y="449"/>
                  </a:lnTo>
                  <a:lnTo>
                    <a:pt x="1018" y="447"/>
                  </a:lnTo>
                  <a:lnTo>
                    <a:pt x="1004" y="406"/>
                  </a:lnTo>
                  <a:lnTo>
                    <a:pt x="1059" y="425"/>
                  </a:lnTo>
                  <a:lnTo>
                    <a:pt x="1129" y="496"/>
                  </a:lnTo>
                  <a:lnTo>
                    <a:pt x="1161" y="474"/>
                  </a:lnTo>
                  <a:lnTo>
                    <a:pt x="1157" y="446"/>
                  </a:lnTo>
                  <a:lnTo>
                    <a:pt x="1163" y="427"/>
                  </a:lnTo>
                  <a:lnTo>
                    <a:pt x="1209" y="430"/>
                  </a:lnTo>
                  <a:lnTo>
                    <a:pt x="1220" y="447"/>
                  </a:lnTo>
                  <a:lnTo>
                    <a:pt x="1208" y="525"/>
                  </a:lnTo>
                  <a:lnTo>
                    <a:pt x="1216" y="528"/>
                  </a:lnTo>
                  <a:lnTo>
                    <a:pt x="1233" y="508"/>
                  </a:lnTo>
                  <a:lnTo>
                    <a:pt x="1262" y="512"/>
                  </a:lnTo>
                  <a:lnTo>
                    <a:pt x="1256" y="492"/>
                  </a:lnTo>
                  <a:lnTo>
                    <a:pt x="1281" y="464"/>
                  </a:lnTo>
                  <a:lnTo>
                    <a:pt x="1244" y="398"/>
                  </a:lnTo>
                  <a:lnTo>
                    <a:pt x="1274" y="353"/>
                  </a:lnTo>
                  <a:lnTo>
                    <a:pt x="1296" y="359"/>
                  </a:lnTo>
                  <a:lnTo>
                    <a:pt x="1328" y="410"/>
                  </a:lnTo>
                  <a:lnTo>
                    <a:pt x="1319" y="432"/>
                  </a:lnTo>
                  <a:lnTo>
                    <a:pt x="1328" y="499"/>
                  </a:lnTo>
                  <a:lnTo>
                    <a:pt x="1372" y="497"/>
                  </a:lnTo>
                  <a:lnTo>
                    <a:pt x="1390" y="509"/>
                  </a:lnTo>
                  <a:lnTo>
                    <a:pt x="1383" y="529"/>
                  </a:lnTo>
                  <a:lnTo>
                    <a:pt x="1403" y="572"/>
                  </a:lnTo>
                  <a:lnTo>
                    <a:pt x="1463" y="525"/>
                  </a:lnTo>
                  <a:lnTo>
                    <a:pt x="1458" y="477"/>
                  </a:lnTo>
                  <a:lnTo>
                    <a:pt x="1516" y="490"/>
                  </a:lnTo>
                  <a:lnTo>
                    <a:pt x="1530" y="581"/>
                  </a:lnTo>
                  <a:lnTo>
                    <a:pt x="1498" y="633"/>
                  </a:lnTo>
                  <a:lnTo>
                    <a:pt x="1426" y="623"/>
                  </a:lnTo>
                  <a:lnTo>
                    <a:pt x="1390" y="655"/>
                  </a:lnTo>
                  <a:lnTo>
                    <a:pt x="1340" y="658"/>
                  </a:lnTo>
                  <a:lnTo>
                    <a:pt x="1364" y="683"/>
                  </a:lnTo>
                  <a:lnTo>
                    <a:pt x="1336" y="725"/>
                  </a:lnTo>
                  <a:lnTo>
                    <a:pt x="1311" y="719"/>
                  </a:lnTo>
                  <a:lnTo>
                    <a:pt x="1302" y="734"/>
                  </a:lnTo>
                  <a:lnTo>
                    <a:pt x="1269" y="737"/>
                  </a:lnTo>
                  <a:lnTo>
                    <a:pt x="1275" y="762"/>
                  </a:lnTo>
                  <a:lnTo>
                    <a:pt x="1163" y="836"/>
                  </a:lnTo>
                  <a:lnTo>
                    <a:pt x="1107" y="916"/>
                  </a:lnTo>
                  <a:lnTo>
                    <a:pt x="1168" y="973"/>
                  </a:lnTo>
                  <a:lnTo>
                    <a:pt x="1171" y="1035"/>
                  </a:lnTo>
                  <a:lnTo>
                    <a:pt x="1292" y="1076"/>
                  </a:lnTo>
                  <a:lnTo>
                    <a:pt x="1388" y="1163"/>
                  </a:lnTo>
                  <a:lnTo>
                    <a:pt x="1471" y="1179"/>
                  </a:lnTo>
                  <a:lnTo>
                    <a:pt x="1452" y="1223"/>
                  </a:lnTo>
                  <a:lnTo>
                    <a:pt x="1498" y="1235"/>
                  </a:lnTo>
                  <a:lnTo>
                    <a:pt x="1479" y="1285"/>
                  </a:lnTo>
                  <a:lnTo>
                    <a:pt x="1539" y="1362"/>
                  </a:lnTo>
                  <a:lnTo>
                    <a:pt x="1590" y="1356"/>
                  </a:lnTo>
                  <a:lnTo>
                    <a:pt x="1596" y="1289"/>
                  </a:lnTo>
                  <a:lnTo>
                    <a:pt x="1538" y="1243"/>
                  </a:lnTo>
                  <a:lnTo>
                    <a:pt x="1552" y="1199"/>
                  </a:lnTo>
                  <a:lnTo>
                    <a:pt x="1625" y="1145"/>
                  </a:lnTo>
                  <a:lnTo>
                    <a:pt x="1603" y="1037"/>
                  </a:lnTo>
                  <a:lnTo>
                    <a:pt x="1570" y="1027"/>
                  </a:lnTo>
                  <a:lnTo>
                    <a:pt x="1574" y="994"/>
                  </a:lnTo>
                  <a:lnTo>
                    <a:pt x="1615" y="953"/>
                  </a:lnTo>
                  <a:lnTo>
                    <a:pt x="1602" y="926"/>
                  </a:lnTo>
                  <a:lnTo>
                    <a:pt x="1597" y="841"/>
                  </a:lnTo>
                  <a:lnTo>
                    <a:pt x="1685" y="850"/>
                  </a:lnTo>
                  <a:lnTo>
                    <a:pt x="1730" y="838"/>
                  </a:lnTo>
                  <a:lnTo>
                    <a:pt x="1780" y="871"/>
                  </a:lnTo>
                  <a:lnTo>
                    <a:pt x="1790" y="892"/>
                  </a:lnTo>
                  <a:lnTo>
                    <a:pt x="1852" y="938"/>
                  </a:lnTo>
                  <a:lnTo>
                    <a:pt x="1863" y="1009"/>
                  </a:lnTo>
                  <a:lnTo>
                    <a:pt x="1893" y="1027"/>
                  </a:lnTo>
                  <a:lnTo>
                    <a:pt x="1931" y="1032"/>
                  </a:lnTo>
                  <a:lnTo>
                    <a:pt x="1968" y="951"/>
                  </a:lnTo>
                  <a:lnTo>
                    <a:pt x="2034" y="1040"/>
                  </a:lnTo>
                  <a:lnTo>
                    <a:pt x="2089" y="1059"/>
                  </a:lnTo>
                  <a:lnTo>
                    <a:pt x="2085" y="1100"/>
                  </a:lnTo>
                  <a:lnTo>
                    <a:pt x="2144" y="1164"/>
                  </a:lnTo>
                  <a:lnTo>
                    <a:pt x="2257" y="1166"/>
                  </a:lnTo>
                  <a:lnTo>
                    <a:pt x="2286" y="1187"/>
                  </a:lnTo>
                  <a:lnTo>
                    <a:pt x="2292" y="1239"/>
                  </a:lnTo>
                  <a:lnTo>
                    <a:pt x="2327" y="1283"/>
                  </a:lnTo>
                  <a:lnTo>
                    <a:pt x="2327" y="1312"/>
                  </a:lnTo>
                  <a:lnTo>
                    <a:pt x="2298" y="1325"/>
                  </a:lnTo>
                  <a:lnTo>
                    <a:pt x="2240" y="1394"/>
                  </a:lnTo>
                  <a:lnTo>
                    <a:pt x="2154" y="1420"/>
                  </a:lnTo>
                  <a:lnTo>
                    <a:pt x="2046" y="1422"/>
                  </a:lnTo>
                  <a:lnTo>
                    <a:pt x="1962" y="1502"/>
                  </a:lnTo>
                  <a:lnTo>
                    <a:pt x="1896" y="1534"/>
                  </a:lnTo>
                  <a:lnTo>
                    <a:pt x="1858" y="1581"/>
                  </a:lnTo>
                  <a:lnTo>
                    <a:pt x="1921" y="1576"/>
                  </a:lnTo>
                  <a:lnTo>
                    <a:pt x="2034" y="1492"/>
                  </a:lnTo>
                  <a:lnTo>
                    <a:pt x="2045" y="1487"/>
                  </a:lnTo>
                  <a:lnTo>
                    <a:pt x="2086" y="1508"/>
                  </a:lnTo>
                  <a:lnTo>
                    <a:pt x="2107" y="1538"/>
                  </a:lnTo>
                  <a:lnTo>
                    <a:pt x="2072" y="1559"/>
                  </a:lnTo>
                  <a:lnTo>
                    <a:pt x="2093" y="1565"/>
                  </a:lnTo>
                  <a:lnTo>
                    <a:pt x="2089" y="1606"/>
                  </a:lnTo>
                  <a:lnTo>
                    <a:pt x="2226" y="1648"/>
                  </a:lnTo>
                  <a:lnTo>
                    <a:pt x="2167" y="1680"/>
                  </a:lnTo>
                  <a:lnTo>
                    <a:pt x="2093" y="1762"/>
                  </a:lnTo>
                  <a:lnTo>
                    <a:pt x="2072" y="1734"/>
                  </a:lnTo>
                  <a:lnTo>
                    <a:pt x="2108" y="1678"/>
                  </a:lnTo>
                  <a:lnTo>
                    <a:pt x="2045" y="1696"/>
                  </a:lnTo>
                  <a:lnTo>
                    <a:pt x="2029" y="1704"/>
                  </a:lnTo>
                  <a:lnTo>
                    <a:pt x="2029" y="170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86" name="Freeform 162"/>
            <p:cNvSpPr>
              <a:spLocks/>
            </p:cNvSpPr>
            <p:nvPr/>
          </p:nvSpPr>
          <p:spPr bwMode="auto">
            <a:xfrm>
              <a:off x="422" y="814"/>
              <a:ext cx="1197" cy="961"/>
            </a:xfrm>
            <a:custGeom>
              <a:avLst/>
              <a:gdLst/>
              <a:ahLst/>
              <a:cxnLst>
                <a:cxn ang="0">
                  <a:pos x="1968" y="1654"/>
                </a:cxn>
                <a:cxn ang="0">
                  <a:pos x="1948" y="1605"/>
                </a:cxn>
                <a:cxn ang="0">
                  <a:pos x="1665" y="1745"/>
                </a:cxn>
                <a:cxn ang="0">
                  <a:pos x="1423" y="1819"/>
                </a:cxn>
                <a:cxn ang="0">
                  <a:pos x="1474" y="1756"/>
                </a:cxn>
                <a:cxn ang="0">
                  <a:pos x="1522" y="1764"/>
                </a:cxn>
                <a:cxn ang="0">
                  <a:pos x="1354" y="1559"/>
                </a:cxn>
                <a:cxn ang="0">
                  <a:pos x="1183" y="1492"/>
                </a:cxn>
                <a:cxn ang="0">
                  <a:pos x="29" y="1017"/>
                </a:cxn>
                <a:cxn ang="0">
                  <a:pos x="22" y="883"/>
                </a:cxn>
                <a:cxn ang="0">
                  <a:pos x="29" y="701"/>
                </a:cxn>
                <a:cxn ang="0">
                  <a:pos x="141" y="393"/>
                </a:cxn>
                <a:cxn ang="0">
                  <a:pos x="133" y="231"/>
                </a:cxn>
                <a:cxn ang="0">
                  <a:pos x="642" y="109"/>
                </a:cxn>
                <a:cxn ang="0">
                  <a:pos x="724" y="152"/>
                </a:cxn>
                <a:cxn ang="0">
                  <a:pos x="803" y="248"/>
                </a:cxn>
                <a:cxn ang="0">
                  <a:pos x="849" y="345"/>
                </a:cxn>
                <a:cxn ang="0">
                  <a:pos x="966" y="449"/>
                </a:cxn>
                <a:cxn ang="0">
                  <a:pos x="1059" y="425"/>
                </a:cxn>
                <a:cxn ang="0">
                  <a:pos x="1157" y="446"/>
                </a:cxn>
                <a:cxn ang="0">
                  <a:pos x="1220" y="447"/>
                </a:cxn>
                <a:cxn ang="0">
                  <a:pos x="1233" y="508"/>
                </a:cxn>
                <a:cxn ang="0">
                  <a:pos x="1281" y="464"/>
                </a:cxn>
                <a:cxn ang="0">
                  <a:pos x="1296" y="359"/>
                </a:cxn>
                <a:cxn ang="0">
                  <a:pos x="1328" y="499"/>
                </a:cxn>
                <a:cxn ang="0">
                  <a:pos x="1383" y="529"/>
                </a:cxn>
                <a:cxn ang="0">
                  <a:pos x="1458" y="477"/>
                </a:cxn>
                <a:cxn ang="0">
                  <a:pos x="1498" y="633"/>
                </a:cxn>
                <a:cxn ang="0">
                  <a:pos x="1340" y="658"/>
                </a:cxn>
                <a:cxn ang="0">
                  <a:pos x="1311" y="719"/>
                </a:cxn>
                <a:cxn ang="0">
                  <a:pos x="1275" y="762"/>
                </a:cxn>
                <a:cxn ang="0">
                  <a:pos x="1168" y="973"/>
                </a:cxn>
                <a:cxn ang="0">
                  <a:pos x="1388" y="1163"/>
                </a:cxn>
                <a:cxn ang="0">
                  <a:pos x="1498" y="1235"/>
                </a:cxn>
                <a:cxn ang="0">
                  <a:pos x="1590" y="1356"/>
                </a:cxn>
                <a:cxn ang="0">
                  <a:pos x="1552" y="1199"/>
                </a:cxn>
                <a:cxn ang="0">
                  <a:pos x="1570" y="1027"/>
                </a:cxn>
                <a:cxn ang="0">
                  <a:pos x="1602" y="926"/>
                </a:cxn>
                <a:cxn ang="0">
                  <a:pos x="1730" y="838"/>
                </a:cxn>
                <a:cxn ang="0">
                  <a:pos x="1852" y="938"/>
                </a:cxn>
                <a:cxn ang="0">
                  <a:pos x="1931" y="1032"/>
                </a:cxn>
                <a:cxn ang="0">
                  <a:pos x="2089" y="1059"/>
                </a:cxn>
                <a:cxn ang="0">
                  <a:pos x="2257" y="1166"/>
                </a:cxn>
                <a:cxn ang="0">
                  <a:pos x="2327" y="1283"/>
                </a:cxn>
                <a:cxn ang="0">
                  <a:pos x="2240" y="1394"/>
                </a:cxn>
                <a:cxn ang="0">
                  <a:pos x="1962" y="1502"/>
                </a:cxn>
                <a:cxn ang="0">
                  <a:pos x="1921" y="1576"/>
                </a:cxn>
                <a:cxn ang="0">
                  <a:pos x="2086" y="1508"/>
                </a:cxn>
                <a:cxn ang="0">
                  <a:pos x="2093" y="1565"/>
                </a:cxn>
                <a:cxn ang="0">
                  <a:pos x="2167" y="1680"/>
                </a:cxn>
                <a:cxn ang="0">
                  <a:pos x="2108" y="1678"/>
                </a:cxn>
                <a:cxn ang="0">
                  <a:pos x="2029" y="1704"/>
                </a:cxn>
              </a:cxnLst>
              <a:rect l="0" t="0" r="r" b="b"/>
              <a:pathLst>
                <a:path w="2327" h="1820">
                  <a:moveTo>
                    <a:pt x="2029" y="1704"/>
                  </a:moveTo>
                  <a:lnTo>
                    <a:pt x="1997" y="1699"/>
                  </a:lnTo>
                  <a:lnTo>
                    <a:pt x="1968" y="1654"/>
                  </a:lnTo>
                  <a:lnTo>
                    <a:pt x="1991" y="1619"/>
                  </a:lnTo>
                  <a:lnTo>
                    <a:pt x="1995" y="1609"/>
                  </a:lnTo>
                  <a:lnTo>
                    <a:pt x="1948" y="1605"/>
                  </a:lnTo>
                  <a:lnTo>
                    <a:pt x="1863" y="1687"/>
                  </a:lnTo>
                  <a:lnTo>
                    <a:pt x="1745" y="1705"/>
                  </a:lnTo>
                  <a:lnTo>
                    <a:pt x="1665" y="1745"/>
                  </a:lnTo>
                  <a:lnTo>
                    <a:pt x="1610" y="1727"/>
                  </a:lnTo>
                  <a:lnTo>
                    <a:pt x="1545" y="1792"/>
                  </a:lnTo>
                  <a:lnTo>
                    <a:pt x="1423" y="1819"/>
                  </a:lnTo>
                  <a:lnTo>
                    <a:pt x="1399" y="1820"/>
                  </a:lnTo>
                  <a:lnTo>
                    <a:pt x="1416" y="1790"/>
                  </a:lnTo>
                  <a:lnTo>
                    <a:pt x="1474" y="1756"/>
                  </a:lnTo>
                  <a:lnTo>
                    <a:pt x="1478" y="1716"/>
                  </a:lnTo>
                  <a:lnTo>
                    <a:pt x="1498" y="1757"/>
                  </a:lnTo>
                  <a:lnTo>
                    <a:pt x="1522" y="1764"/>
                  </a:lnTo>
                  <a:lnTo>
                    <a:pt x="1518" y="1686"/>
                  </a:lnTo>
                  <a:lnTo>
                    <a:pt x="1392" y="1624"/>
                  </a:lnTo>
                  <a:lnTo>
                    <a:pt x="1354" y="1559"/>
                  </a:lnTo>
                  <a:lnTo>
                    <a:pt x="1317" y="1502"/>
                  </a:lnTo>
                  <a:lnTo>
                    <a:pt x="1254" y="1470"/>
                  </a:lnTo>
                  <a:lnTo>
                    <a:pt x="1183" y="1492"/>
                  </a:lnTo>
                  <a:lnTo>
                    <a:pt x="670" y="1311"/>
                  </a:lnTo>
                  <a:lnTo>
                    <a:pt x="317" y="1157"/>
                  </a:lnTo>
                  <a:lnTo>
                    <a:pt x="29" y="1017"/>
                  </a:lnTo>
                  <a:lnTo>
                    <a:pt x="11" y="960"/>
                  </a:lnTo>
                  <a:lnTo>
                    <a:pt x="4" y="921"/>
                  </a:lnTo>
                  <a:lnTo>
                    <a:pt x="22" y="883"/>
                  </a:lnTo>
                  <a:lnTo>
                    <a:pt x="0" y="864"/>
                  </a:lnTo>
                  <a:lnTo>
                    <a:pt x="45" y="724"/>
                  </a:lnTo>
                  <a:lnTo>
                    <a:pt x="29" y="701"/>
                  </a:lnTo>
                  <a:lnTo>
                    <a:pt x="35" y="659"/>
                  </a:lnTo>
                  <a:lnTo>
                    <a:pt x="120" y="654"/>
                  </a:lnTo>
                  <a:lnTo>
                    <a:pt x="141" y="393"/>
                  </a:lnTo>
                  <a:lnTo>
                    <a:pt x="102" y="363"/>
                  </a:lnTo>
                  <a:lnTo>
                    <a:pt x="91" y="303"/>
                  </a:lnTo>
                  <a:lnTo>
                    <a:pt x="133" y="231"/>
                  </a:lnTo>
                  <a:lnTo>
                    <a:pt x="506" y="0"/>
                  </a:lnTo>
                  <a:lnTo>
                    <a:pt x="531" y="82"/>
                  </a:lnTo>
                  <a:lnTo>
                    <a:pt x="642" y="109"/>
                  </a:lnTo>
                  <a:lnTo>
                    <a:pt x="653" y="148"/>
                  </a:lnTo>
                  <a:lnTo>
                    <a:pt x="711" y="134"/>
                  </a:lnTo>
                  <a:lnTo>
                    <a:pt x="724" y="152"/>
                  </a:lnTo>
                  <a:lnTo>
                    <a:pt x="698" y="184"/>
                  </a:lnTo>
                  <a:lnTo>
                    <a:pt x="735" y="201"/>
                  </a:lnTo>
                  <a:lnTo>
                    <a:pt x="803" y="248"/>
                  </a:lnTo>
                  <a:lnTo>
                    <a:pt x="813" y="301"/>
                  </a:lnTo>
                  <a:lnTo>
                    <a:pt x="873" y="318"/>
                  </a:lnTo>
                  <a:lnTo>
                    <a:pt x="849" y="345"/>
                  </a:lnTo>
                  <a:lnTo>
                    <a:pt x="854" y="368"/>
                  </a:lnTo>
                  <a:lnTo>
                    <a:pt x="961" y="414"/>
                  </a:lnTo>
                  <a:lnTo>
                    <a:pt x="966" y="449"/>
                  </a:lnTo>
                  <a:lnTo>
                    <a:pt x="1018" y="447"/>
                  </a:lnTo>
                  <a:lnTo>
                    <a:pt x="1004" y="406"/>
                  </a:lnTo>
                  <a:lnTo>
                    <a:pt x="1059" y="425"/>
                  </a:lnTo>
                  <a:lnTo>
                    <a:pt x="1129" y="496"/>
                  </a:lnTo>
                  <a:lnTo>
                    <a:pt x="1161" y="474"/>
                  </a:lnTo>
                  <a:lnTo>
                    <a:pt x="1157" y="446"/>
                  </a:lnTo>
                  <a:lnTo>
                    <a:pt x="1163" y="427"/>
                  </a:lnTo>
                  <a:lnTo>
                    <a:pt x="1209" y="430"/>
                  </a:lnTo>
                  <a:lnTo>
                    <a:pt x="1220" y="447"/>
                  </a:lnTo>
                  <a:lnTo>
                    <a:pt x="1208" y="525"/>
                  </a:lnTo>
                  <a:lnTo>
                    <a:pt x="1216" y="528"/>
                  </a:lnTo>
                  <a:lnTo>
                    <a:pt x="1233" y="508"/>
                  </a:lnTo>
                  <a:lnTo>
                    <a:pt x="1262" y="512"/>
                  </a:lnTo>
                  <a:lnTo>
                    <a:pt x="1256" y="492"/>
                  </a:lnTo>
                  <a:lnTo>
                    <a:pt x="1281" y="464"/>
                  </a:lnTo>
                  <a:lnTo>
                    <a:pt x="1244" y="398"/>
                  </a:lnTo>
                  <a:lnTo>
                    <a:pt x="1274" y="353"/>
                  </a:lnTo>
                  <a:lnTo>
                    <a:pt x="1296" y="359"/>
                  </a:lnTo>
                  <a:lnTo>
                    <a:pt x="1328" y="410"/>
                  </a:lnTo>
                  <a:lnTo>
                    <a:pt x="1319" y="432"/>
                  </a:lnTo>
                  <a:lnTo>
                    <a:pt x="1328" y="499"/>
                  </a:lnTo>
                  <a:lnTo>
                    <a:pt x="1372" y="497"/>
                  </a:lnTo>
                  <a:lnTo>
                    <a:pt x="1390" y="509"/>
                  </a:lnTo>
                  <a:lnTo>
                    <a:pt x="1383" y="529"/>
                  </a:lnTo>
                  <a:lnTo>
                    <a:pt x="1403" y="572"/>
                  </a:lnTo>
                  <a:lnTo>
                    <a:pt x="1463" y="525"/>
                  </a:lnTo>
                  <a:lnTo>
                    <a:pt x="1458" y="477"/>
                  </a:lnTo>
                  <a:lnTo>
                    <a:pt x="1516" y="490"/>
                  </a:lnTo>
                  <a:lnTo>
                    <a:pt x="1530" y="581"/>
                  </a:lnTo>
                  <a:lnTo>
                    <a:pt x="1498" y="633"/>
                  </a:lnTo>
                  <a:lnTo>
                    <a:pt x="1426" y="623"/>
                  </a:lnTo>
                  <a:lnTo>
                    <a:pt x="1390" y="655"/>
                  </a:lnTo>
                  <a:lnTo>
                    <a:pt x="1340" y="658"/>
                  </a:lnTo>
                  <a:lnTo>
                    <a:pt x="1364" y="683"/>
                  </a:lnTo>
                  <a:lnTo>
                    <a:pt x="1336" y="725"/>
                  </a:lnTo>
                  <a:lnTo>
                    <a:pt x="1311" y="719"/>
                  </a:lnTo>
                  <a:lnTo>
                    <a:pt x="1302" y="734"/>
                  </a:lnTo>
                  <a:lnTo>
                    <a:pt x="1269" y="737"/>
                  </a:lnTo>
                  <a:lnTo>
                    <a:pt x="1275" y="762"/>
                  </a:lnTo>
                  <a:lnTo>
                    <a:pt x="1163" y="836"/>
                  </a:lnTo>
                  <a:lnTo>
                    <a:pt x="1107" y="916"/>
                  </a:lnTo>
                  <a:lnTo>
                    <a:pt x="1168" y="973"/>
                  </a:lnTo>
                  <a:lnTo>
                    <a:pt x="1171" y="1035"/>
                  </a:lnTo>
                  <a:lnTo>
                    <a:pt x="1292" y="1076"/>
                  </a:lnTo>
                  <a:lnTo>
                    <a:pt x="1388" y="1163"/>
                  </a:lnTo>
                  <a:lnTo>
                    <a:pt x="1471" y="1179"/>
                  </a:lnTo>
                  <a:lnTo>
                    <a:pt x="1452" y="1223"/>
                  </a:lnTo>
                  <a:lnTo>
                    <a:pt x="1498" y="1235"/>
                  </a:lnTo>
                  <a:lnTo>
                    <a:pt x="1479" y="1285"/>
                  </a:lnTo>
                  <a:lnTo>
                    <a:pt x="1539" y="1362"/>
                  </a:lnTo>
                  <a:lnTo>
                    <a:pt x="1590" y="1356"/>
                  </a:lnTo>
                  <a:lnTo>
                    <a:pt x="1596" y="1289"/>
                  </a:lnTo>
                  <a:lnTo>
                    <a:pt x="1538" y="1243"/>
                  </a:lnTo>
                  <a:lnTo>
                    <a:pt x="1552" y="1199"/>
                  </a:lnTo>
                  <a:lnTo>
                    <a:pt x="1625" y="1145"/>
                  </a:lnTo>
                  <a:lnTo>
                    <a:pt x="1603" y="1037"/>
                  </a:lnTo>
                  <a:lnTo>
                    <a:pt x="1570" y="1027"/>
                  </a:lnTo>
                  <a:lnTo>
                    <a:pt x="1574" y="994"/>
                  </a:lnTo>
                  <a:lnTo>
                    <a:pt x="1615" y="953"/>
                  </a:lnTo>
                  <a:lnTo>
                    <a:pt x="1602" y="926"/>
                  </a:lnTo>
                  <a:lnTo>
                    <a:pt x="1597" y="841"/>
                  </a:lnTo>
                  <a:lnTo>
                    <a:pt x="1685" y="850"/>
                  </a:lnTo>
                  <a:lnTo>
                    <a:pt x="1730" y="838"/>
                  </a:lnTo>
                  <a:lnTo>
                    <a:pt x="1780" y="871"/>
                  </a:lnTo>
                  <a:lnTo>
                    <a:pt x="1790" y="892"/>
                  </a:lnTo>
                  <a:lnTo>
                    <a:pt x="1852" y="938"/>
                  </a:lnTo>
                  <a:lnTo>
                    <a:pt x="1863" y="1009"/>
                  </a:lnTo>
                  <a:lnTo>
                    <a:pt x="1893" y="1027"/>
                  </a:lnTo>
                  <a:lnTo>
                    <a:pt x="1931" y="1032"/>
                  </a:lnTo>
                  <a:lnTo>
                    <a:pt x="1968" y="951"/>
                  </a:lnTo>
                  <a:lnTo>
                    <a:pt x="2034" y="1040"/>
                  </a:lnTo>
                  <a:lnTo>
                    <a:pt x="2089" y="1059"/>
                  </a:lnTo>
                  <a:lnTo>
                    <a:pt x="2085" y="1100"/>
                  </a:lnTo>
                  <a:lnTo>
                    <a:pt x="2144" y="1164"/>
                  </a:lnTo>
                  <a:lnTo>
                    <a:pt x="2257" y="1166"/>
                  </a:lnTo>
                  <a:lnTo>
                    <a:pt x="2286" y="1187"/>
                  </a:lnTo>
                  <a:lnTo>
                    <a:pt x="2292" y="1239"/>
                  </a:lnTo>
                  <a:lnTo>
                    <a:pt x="2327" y="1283"/>
                  </a:lnTo>
                  <a:lnTo>
                    <a:pt x="2327" y="1312"/>
                  </a:lnTo>
                  <a:lnTo>
                    <a:pt x="2298" y="1325"/>
                  </a:lnTo>
                  <a:lnTo>
                    <a:pt x="2240" y="1394"/>
                  </a:lnTo>
                  <a:lnTo>
                    <a:pt x="2154" y="1420"/>
                  </a:lnTo>
                  <a:lnTo>
                    <a:pt x="2046" y="1422"/>
                  </a:lnTo>
                  <a:lnTo>
                    <a:pt x="1962" y="1502"/>
                  </a:lnTo>
                  <a:lnTo>
                    <a:pt x="1896" y="1534"/>
                  </a:lnTo>
                  <a:lnTo>
                    <a:pt x="1858" y="1581"/>
                  </a:lnTo>
                  <a:lnTo>
                    <a:pt x="1921" y="1576"/>
                  </a:lnTo>
                  <a:lnTo>
                    <a:pt x="2034" y="1492"/>
                  </a:lnTo>
                  <a:lnTo>
                    <a:pt x="2045" y="1487"/>
                  </a:lnTo>
                  <a:lnTo>
                    <a:pt x="2086" y="1508"/>
                  </a:lnTo>
                  <a:lnTo>
                    <a:pt x="2107" y="1538"/>
                  </a:lnTo>
                  <a:lnTo>
                    <a:pt x="2072" y="1559"/>
                  </a:lnTo>
                  <a:lnTo>
                    <a:pt x="2093" y="1565"/>
                  </a:lnTo>
                  <a:lnTo>
                    <a:pt x="2089" y="1606"/>
                  </a:lnTo>
                  <a:lnTo>
                    <a:pt x="2226" y="1648"/>
                  </a:lnTo>
                  <a:lnTo>
                    <a:pt x="2167" y="1680"/>
                  </a:lnTo>
                  <a:lnTo>
                    <a:pt x="2093" y="1762"/>
                  </a:lnTo>
                  <a:lnTo>
                    <a:pt x="2072" y="1734"/>
                  </a:lnTo>
                  <a:lnTo>
                    <a:pt x="2108" y="1678"/>
                  </a:lnTo>
                  <a:lnTo>
                    <a:pt x="2045" y="1696"/>
                  </a:lnTo>
                  <a:lnTo>
                    <a:pt x="2029" y="1704"/>
                  </a:lnTo>
                  <a:lnTo>
                    <a:pt x="2029" y="170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87" name="Freeform 163"/>
            <p:cNvSpPr>
              <a:spLocks/>
            </p:cNvSpPr>
            <p:nvPr/>
          </p:nvSpPr>
          <p:spPr bwMode="auto">
            <a:xfrm>
              <a:off x="260" y="1336"/>
              <a:ext cx="1207" cy="884"/>
            </a:xfrm>
            <a:custGeom>
              <a:avLst/>
              <a:gdLst/>
              <a:ahLst/>
              <a:cxnLst>
                <a:cxn ang="0">
                  <a:pos x="316" y="28"/>
                </a:cxn>
                <a:cxn ang="0">
                  <a:pos x="259" y="76"/>
                </a:cxn>
                <a:cxn ang="0">
                  <a:pos x="110" y="200"/>
                </a:cxn>
                <a:cxn ang="0">
                  <a:pos x="45" y="296"/>
                </a:cxn>
                <a:cxn ang="0">
                  <a:pos x="0" y="621"/>
                </a:cxn>
                <a:cxn ang="0">
                  <a:pos x="80" y="758"/>
                </a:cxn>
                <a:cxn ang="0">
                  <a:pos x="277" y="962"/>
                </a:cxn>
                <a:cxn ang="0">
                  <a:pos x="444" y="999"/>
                </a:cxn>
                <a:cxn ang="0">
                  <a:pos x="561" y="1084"/>
                </a:cxn>
                <a:cxn ang="0">
                  <a:pos x="598" y="1206"/>
                </a:cxn>
                <a:cxn ang="0">
                  <a:pos x="739" y="1350"/>
                </a:cxn>
                <a:cxn ang="0">
                  <a:pos x="826" y="1445"/>
                </a:cxn>
                <a:cxn ang="0">
                  <a:pos x="891" y="1310"/>
                </a:cxn>
                <a:cxn ang="0">
                  <a:pos x="1105" y="1326"/>
                </a:cxn>
                <a:cxn ang="0">
                  <a:pos x="1155" y="1329"/>
                </a:cxn>
                <a:cxn ang="0">
                  <a:pos x="1198" y="1362"/>
                </a:cxn>
                <a:cxn ang="0">
                  <a:pos x="1249" y="1368"/>
                </a:cxn>
                <a:cxn ang="0">
                  <a:pos x="1290" y="1382"/>
                </a:cxn>
                <a:cxn ang="0">
                  <a:pos x="1366" y="1355"/>
                </a:cxn>
                <a:cxn ang="0">
                  <a:pos x="1440" y="1357"/>
                </a:cxn>
                <a:cxn ang="0">
                  <a:pos x="1563" y="1409"/>
                </a:cxn>
                <a:cxn ang="0">
                  <a:pos x="1588" y="1543"/>
                </a:cxn>
                <a:cxn ang="0">
                  <a:pos x="1626" y="1605"/>
                </a:cxn>
                <a:cxn ang="0">
                  <a:pos x="1643" y="1672"/>
                </a:cxn>
                <a:cxn ang="0">
                  <a:pos x="1716" y="1577"/>
                </a:cxn>
                <a:cxn ang="0">
                  <a:pos x="1705" y="1328"/>
                </a:cxn>
                <a:cxn ang="0">
                  <a:pos x="1950" y="1163"/>
                </a:cxn>
                <a:cxn ang="0">
                  <a:pos x="1950" y="1067"/>
                </a:cxn>
                <a:cxn ang="0">
                  <a:pos x="1967" y="1062"/>
                </a:cxn>
                <a:cxn ang="0">
                  <a:pos x="1997" y="1014"/>
                </a:cxn>
                <a:cxn ang="0">
                  <a:pos x="2082" y="917"/>
                </a:cxn>
                <a:cxn ang="0">
                  <a:pos x="2241" y="840"/>
                </a:cxn>
                <a:cxn ang="0">
                  <a:pos x="2209" y="822"/>
                </a:cxn>
                <a:cxn ang="0">
                  <a:pos x="2331" y="744"/>
                </a:cxn>
                <a:cxn ang="0">
                  <a:pos x="2319" y="709"/>
                </a:cxn>
                <a:cxn ang="0">
                  <a:pos x="2316" y="620"/>
                </a:cxn>
                <a:cxn ang="0">
                  <a:pos x="2179" y="698"/>
                </a:cxn>
                <a:cxn ang="0">
                  <a:pos x="1983" y="757"/>
                </a:cxn>
                <a:cxn ang="0">
                  <a:pos x="1926" y="811"/>
                </a:cxn>
                <a:cxn ang="0">
                  <a:pos x="1817" y="865"/>
                </a:cxn>
                <a:cxn ang="0">
                  <a:pos x="1709" y="852"/>
                </a:cxn>
                <a:cxn ang="0">
                  <a:pos x="1719" y="833"/>
                </a:cxn>
                <a:cxn ang="0">
                  <a:pos x="1707" y="797"/>
                </a:cxn>
                <a:cxn ang="0">
                  <a:pos x="1697" y="758"/>
                </a:cxn>
                <a:cxn ang="0">
                  <a:pos x="1637" y="751"/>
                </a:cxn>
                <a:cxn ang="0">
                  <a:pos x="1669" y="667"/>
                </a:cxn>
                <a:cxn ang="0">
                  <a:pos x="1629" y="654"/>
                </a:cxn>
                <a:cxn ang="0">
                  <a:pos x="1552" y="746"/>
                </a:cxn>
                <a:cxn ang="0">
                  <a:pos x="1534" y="819"/>
                </a:cxn>
                <a:cxn ang="0">
                  <a:pos x="1447" y="791"/>
                </a:cxn>
                <a:cxn ang="0">
                  <a:pos x="1516" y="680"/>
                </a:cxn>
                <a:cxn ang="0">
                  <a:pos x="1505" y="648"/>
                </a:cxn>
                <a:cxn ang="0">
                  <a:pos x="1659" y="639"/>
                </a:cxn>
                <a:cxn ang="0">
                  <a:pos x="1563" y="600"/>
                </a:cxn>
                <a:cxn ang="0">
                  <a:pos x="1548" y="575"/>
                </a:cxn>
                <a:cxn ang="0">
                  <a:pos x="1434" y="582"/>
                </a:cxn>
                <a:cxn ang="0">
                  <a:pos x="1372" y="575"/>
                </a:cxn>
                <a:cxn ang="0">
                  <a:pos x="1420" y="521"/>
                </a:cxn>
                <a:cxn ang="0">
                  <a:pos x="1008" y="327"/>
                </a:cxn>
                <a:cxn ang="0">
                  <a:pos x="356" y="32"/>
                </a:cxn>
              </a:cxnLst>
              <a:rect l="0" t="0" r="r" b="b"/>
              <a:pathLst>
                <a:path w="2351" h="1672">
                  <a:moveTo>
                    <a:pt x="356" y="32"/>
                  </a:moveTo>
                  <a:lnTo>
                    <a:pt x="316" y="28"/>
                  </a:lnTo>
                  <a:lnTo>
                    <a:pt x="265" y="0"/>
                  </a:lnTo>
                  <a:lnTo>
                    <a:pt x="259" y="76"/>
                  </a:lnTo>
                  <a:lnTo>
                    <a:pt x="187" y="173"/>
                  </a:lnTo>
                  <a:lnTo>
                    <a:pt x="110" y="200"/>
                  </a:lnTo>
                  <a:lnTo>
                    <a:pt x="98" y="257"/>
                  </a:lnTo>
                  <a:lnTo>
                    <a:pt x="45" y="296"/>
                  </a:lnTo>
                  <a:lnTo>
                    <a:pt x="9" y="447"/>
                  </a:lnTo>
                  <a:lnTo>
                    <a:pt x="0" y="621"/>
                  </a:lnTo>
                  <a:lnTo>
                    <a:pt x="78" y="724"/>
                  </a:lnTo>
                  <a:lnTo>
                    <a:pt x="80" y="758"/>
                  </a:lnTo>
                  <a:lnTo>
                    <a:pt x="202" y="830"/>
                  </a:lnTo>
                  <a:lnTo>
                    <a:pt x="277" y="962"/>
                  </a:lnTo>
                  <a:lnTo>
                    <a:pt x="436" y="1021"/>
                  </a:lnTo>
                  <a:lnTo>
                    <a:pt x="444" y="999"/>
                  </a:lnTo>
                  <a:lnTo>
                    <a:pt x="521" y="1023"/>
                  </a:lnTo>
                  <a:lnTo>
                    <a:pt x="561" y="1084"/>
                  </a:lnTo>
                  <a:lnTo>
                    <a:pt x="565" y="1160"/>
                  </a:lnTo>
                  <a:lnTo>
                    <a:pt x="598" y="1206"/>
                  </a:lnTo>
                  <a:lnTo>
                    <a:pt x="696" y="1205"/>
                  </a:lnTo>
                  <a:lnTo>
                    <a:pt x="739" y="1350"/>
                  </a:lnTo>
                  <a:lnTo>
                    <a:pt x="783" y="1420"/>
                  </a:lnTo>
                  <a:lnTo>
                    <a:pt x="826" y="1445"/>
                  </a:lnTo>
                  <a:lnTo>
                    <a:pt x="856" y="1338"/>
                  </a:lnTo>
                  <a:lnTo>
                    <a:pt x="891" y="1310"/>
                  </a:lnTo>
                  <a:lnTo>
                    <a:pt x="1066" y="1302"/>
                  </a:lnTo>
                  <a:lnTo>
                    <a:pt x="1105" y="1326"/>
                  </a:lnTo>
                  <a:lnTo>
                    <a:pt x="1117" y="1331"/>
                  </a:lnTo>
                  <a:lnTo>
                    <a:pt x="1155" y="1329"/>
                  </a:lnTo>
                  <a:lnTo>
                    <a:pt x="1175" y="1355"/>
                  </a:lnTo>
                  <a:lnTo>
                    <a:pt x="1198" y="1362"/>
                  </a:lnTo>
                  <a:lnTo>
                    <a:pt x="1212" y="1386"/>
                  </a:lnTo>
                  <a:lnTo>
                    <a:pt x="1249" y="1368"/>
                  </a:lnTo>
                  <a:lnTo>
                    <a:pt x="1266" y="1387"/>
                  </a:lnTo>
                  <a:lnTo>
                    <a:pt x="1290" y="1382"/>
                  </a:lnTo>
                  <a:lnTo>
                    <a:pt x="1279" y="1336"/>
                  </a:lnTo>
                  <a:lnTo>
                    <a:pt x="1366" y="1355"/>
                  </a:lnTo>
                  <a:lnTo>
                    <a:pt x="1395" y="1341"/>
                  </a:lnTo>
                  <a:lnTo>
                    <a:pt x="1440" y="1357"/>
                  </a:lnTo>
                  <a:lnTo>
                    <a:pt x="1454" y="1383"/>
                  </a:lnTo>
                  <a:lnTo>
                    <a:pt x="1563" y="1409"/>
                  </a:lnTo>
                  <a:lnTo>
                    <a:pt x="1603" y="1444"/>
                  </a:lnTo>
                  <a:lnTo>
                    <a:pt x="1588" y="1543"/>
                  </a:lnTo>
                  <a:lnTo>
                    <a:pt x="1615" y="1554"/>
                  </a:lnTo>
                  <a:lnTo>
                    <a:pt x="1626" y="1605"/>
                  </a:lnTo>
                  <a:lnTo>
                    <a:pt x="1646" y="1655"/>
                  </a:lnTo>
                  <a:lnTo>
                    <a:pt x="1643" y="1672"/>
                  </a:lnTo>
                  <a:lnTo>
                    <a:pt x="1691" y="1641"/>
                  </a:lnTo>
                  <a:lnTo>
                    <a:pt x="1716" y="1577"/>
                  </a:lnTo>
                  <a:lnTo>
                    <a:pt x="1684" y="1403"/>
                  </a:lnTo>
                  <a:lnTo>
                    <a:pt x="1705" y="1328"/>
                  </a:lnTo>
                  <a:lnTo>
                    <a:pt x="1916" y="1210"/>
                  </a:lnTo>
                  <a:lnTo>
                    <a:pt x="1950" y="1163"/>
                  </a:lnTo>
                  <a:lnTo>
                    <a:pt x="1997" y="1151"/>
                  </a:lnTo>
                  <a:lnTo>
                    <a:pt x="1950" y="1067"/>
                  </a:lnTo>
                  <a:lnTo>
                    <a:pt x="1954" y="1035"/>
                  </a:lnTo>
                  <a:lnTo>
                    <a:pt x="1967" y="1062"/>
                  </a:lnTo>
                  <a:lnTo>
                    <a:pt x="1988" y="1051"/>
                  </a:lnTo>
                  <a:lnTo>
                    <a:pt x="1997" y="1014"/>
                  </a:lnTo>
                  <a:lnTo>
                    <a:pt x="2064" y="958"/>
                  </a:lnTo>
                  <a:lnTo>
                    <a:pt x="2082" y="917"/>
                  </a:lnTo>
                  <a:lnTo>
                    <a:pt x="2190" y="893"/>
                  </a:lnTo>
                  <a:lnTo>
                    <a:pt x="2241" y="840"/>
                  </a:lnTo>
                  <a:lnTo>
                    <a:pt x="2211" y="841"/>
                  </a:lnTo>
                  <a:lnTo>
                    <a:pt x="2209" y="822"/>
                  </a:lnTo>
                  <a:lnTo>
                    <a:pt x="2304" y="742"/>
                  </a:lnTo>
                  <a:lnTo>
                    <a:pt x="2331" y="744"/>
                  </a:lnTo>
                  <a:lnTo>
                    <a:pt x="2351" y="716"/>
                  </a:lnTo>
                  <a:lnTo>
                    <a:pt x="2319" y="709"/>
                  </a:lnTo>
                  <a:lnTo>
                    <a:pt x="2287" y="667"/>
                  </a:lnTo>
                  <a:lnTo>
                    <a:pt x="2316" y="620"/>
                  </a:lnTo>
                  <a:lnTo>
                    <a:pt x="2266" y="615"/>
                  </a:lnTo>
                  <a:lnTo>
                    <a:pt x="2179" y="698"/>
                  </a:lnTo>
                  <a:lnTo>
                    <a:pt x="2064" y="717"/>
                  </a:lnTo>
                  <a:lnTo>
                    <a:pt x="1983" y="757"/>
                  </a:lnTo>
                  <a:lnTo>
                    <a:pt x="1972" y="797"/>
                  </a:lnTo>
                  <a:lnTo>
                    <a:pt x="1926" y="811"/>
                  </a:lnTo>
                  <a:lnTo>
                    <a:pt x="1885" y="819"/>
                  </a:lnTo>
                  <a:lnTo>
                    <a:pt x="1817" y="865"/>
                  </a:lnTo>
                  <a:lnTo>
                    <a:pt x="1761" y="881"/>
                  </a:lnTo>
                  <a:lnTo>
                    <a:pt x="1709" y="852"/>
                  </a:lnTo>
                  <a:lnTo>
                    <a:pt x="1707" y="840"/>
                  </a:lnTo>
                  <a:lnTo>
                    <a:pt x="1719" y="833"/>
                  </a:lnTo>
                  <a:lnTo>
                    <a:pt x="1735" y="799"/>
                  </a:lnTo>
                  <a:lnTo>
                    <a:pt x="1707" y="797"/>
                  </a:lnTo>
                  <a:lnTo>
                    <a:pt x="1696" y="793"/>
                  </a:lnTo>
                  <a:lnTo>
                    <a:pt x="1697" y="758"/>
                  </a:lnTo>
                  <a:lnTo>
                    <a:pt x="1652" y="777"/>
                  </a:lnTo>
                  <a:lnTo>
                    <a:pt x="1637" y="751"/>
                  </a:lnTo>
                  <a:lnTo>
                    <a:pt x="1690" y="716"/>
                  </a:lnTo>
                  <a:lnTo>
                    <a:pt x="1669" y="667"/>
                  </a:lnTo>
                  <a:lnTo>
                    <a:pt x="1650" y="661"/>
                  </a:lnTo>
                  <a:lnTo>
                    <a:pt x="1629" y="654"/>
                  </a:lnTo>
                  <a:lnTo>
                    <a:pt x="1575" y="690"/>
                  </a:lnTo>
                  <a:lnTo>
                    <a:pt x="1552" y="746"/>
                  </a:lnTo>
                  <a:lnTo>
                    <a:pt x="1556" y="793"/>
                  </a:lnTo>
                  <a:lnTo>
                    <a:pt x="1534" y="819"/>
                  </a:lnTo>
                  <a:lnTo>
                    <a:pt x="1491" y="839"/>
                  </a:lnTo>
                  <a:lnTo>
                    <a:pt x="1447" y="791"/>
                  </a:lnTo>
                  <a:lnTo>
                    <a:pt x="1478" y="711"/>
                  </a:lnTo>
                  <a:lnTo>
                    <a:pt x="1516" y="680"/>
                  </a:lnTo>
                  <a:lnTo>
                    <a:pt x="1495" y="672"/>
                  </a:lnTo>
                  <a:lnTo>
                    <a:pt x="1505" y="648"/>
                  </a:lnTo>
                  <a:lnTo>
                    <a:pt x="1580" y="618"/>
                  </a:lnTo>
                  <a:lnTo>
                    <a:pt x="1659" y="639"/>
                  </a:lnTo>
                  <a:lnTo>
                    <a:pt x="1603" y="592"/>
                  </a:lnTo>
                  <a:lnTo>
                    <a:pt x="1563" y="600"/>
                  </a:lnTo>
                  <a:lnTo>
                    <a:pt x="1523" y="576"/>
                  </a:lnTo>
                  <a:lnTo>
                    <a:pt x="1548" y="575"/>
                  </a:lnTo>
                  <a:lnTo>
                    <a:pt x="1522" y="543"/>
                  </a:lnTo>
                  <a:lnTo>
                    <a:pt x="1434" y="582"/>
                  </a:lnTo>
                  <a:lnTo>
                    <a:pt x="1389" y="566"/>
                  </a:lnTo>
                  <a:lnTo>
                    <a:pt x="1372" y="575"/>
                  </a:lnTo>
                  <a:lnTo>
                    <a:pt x="1340" y="565"/>
                  </a:lnTo>
                  <a:lnTo>
                    <a:pt x="1420" y="521"/>
                  </a:lnTo>
                  <a:lnTo>
                    <a:pt x="1502" y="504"/>
                  </a:lnTo>
                  <a:lnTo>
                    <a:pt x="1008" y="327"/>
                  </a:lnTo>
                  <a:lnTo>
                    <a:pt x="641" y="169"/>
                  </a:lnTo>
                  <a:lnTo>
                    <a:pt x="356" y="32"/>
                  </a:lnTo>
                  <a:lnTo>
                    <a:pt x="356" y="3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88" name="Freeform 164"/>
            <p:cNvSpPr>
              <a:spLocks/>
            </p:cNvSpPr>
            <p:nvPr/>
          </p:nvSpPr>
          <p:spPr bwMode="auto">
            <a:xfrm>
              <a:off x="260" y="1336"/>
              <a:ext cx="1207" cy="884"/>
            </a:xfrm>
            <a:custGeom>
              <a:avLst/>
              <a:gdLst/>
              <a:ahLst/>
              <a:cxnLst>
                <a:cxn ang="0">
                  <a:pos x="316" y="28"/>
                </a:cxn>
                <a:cxn ang="0">
                  <a:pos x="259" y="76"/>
                </a:cxn>
                <a:cxn ang="0">
                  <a:pos x="110" y="200"/>
                </a:cxn>
                <a:cxn ang="0">
                  <a:pos x="45" y="296"/>
                </a:cxn>
                <a:cxn ang="0">
                  <a:pos x="0" y="621"/>
                </a:cxn>
                <a:cxn ang="0">
                  <a:pos x="80" y="758"/>
                </a:cxn>
                <a:cxn ang="0">
                  <a:pos x="277" y="962"/>
                </a:cxn>
                <a:cxn ang="0">
                  <a:pos x="444" y="999"/>
                </a:cxn>
                <a:cxn ang="0">
                  <a:pos x="561" y="1084"/>
                </a:cxn>
                <a:cxn ang="0">
                  <a:pos x="598" y="1206"/>
                </a:cxn>
                <a:cxn ang="0">
                  <a:pos x="739" y="1350"/>
                </a:cxn>
                <a:cxn ang="0">
                  <a:pos x="826" y="1445"/>
                </a:cxn>
                <a:cxn ang="0">
                  <a:pos x="891" y="1310"/>
                </a:cxn>
                <a:cxn ang="0">
                  <a:pos x="1105" y="1326"/>
                </a:cxn>
                <a:cxn ang="0">
                  <a:pos x="1155" y="1329"/>
                </a:cxn>
                <a:cxn ang="0">
                  <a:pos x="1198" y="1362"/>
                </a:cxn>
                <a:cxn ang="0">
                  <a:pos x="1249" y="1368"/>
                </a:cxn>
                <a:cxn ang="0">
                  <a:pos x="1290" y="1382"/>
                </a:cxn>
                <a:cxn ang="0">
                  <a:pos x="1366" y="1355"/>
                </a:cxn>
                <a:cxn ang="0">
                  <a:pos x="1440" y="1357"/>
                </a:cxn>
                <a:cxn ang="0">
                  <a:pos x="1563" y="1409"/>
                </a:cxn>
                <a:cxn ang="0">
                  <a:pos x="1588" y="1543"/>
                </a:cxn>
                <a:cxn ang="0">
                  <a:pos x="1626" y="1605"/>
                </a:cxn>
                <a:cxn ang="0">
                  <a:pos x="1643" y="1672"/>
                </a:cxn>
                <a:cxn ang="0">
                  <a:pos x="1716" y="1577"/>
                </a:cxn>
                <a:cxn ang="0">
                  <a:pos x="1705" y="1328"/>
                </a:cxn>
                <a:cxn ang="0">
                  <a:pos x="1950" y="1163"/>
                </a:cxn>
                <a:cxn ang="0">
                  <a:pos x="1950" y="1067"/>
                </a:cxn>
                <a:cxn ang="0">
                  <a:pos x="1967" y="1062"/>
                </a:cxn>
                <a:cxn ang="0">
                  <a:pos x="1997" y="1014"/>
                </a:cxn>
                <a:cxn ang="0">
                  <a:pos x="2082" y="917"/>
                </a:cxn>
                <a:cxn ang="0">
                  <a:pos x="2241" y="840"/>
                </a:cxn>
                <a:cxn ang="0">
                  <a:pos x="2209" y="822"/>
                </a:cxn>
                <a:cxn ang="0">
                  <a:pos x="2331" y="744"/>
                </a:cxn>
                <a:cxn ang="0">
                  <a:pos x="2319" y="709"/>
                </a:cxn>
                <a:cxn ang="0">
                  <a:pos x="2316" y="620"/>
                </a:cxn>
                <a:cxn ang="0">
                  <a:pos x="2179" y="698"/>
                </a:cxn>
                <a:cxn ang="0">
                  <a:pos x="1983" y="757"/>
                </a:cxn>
                <a:cxn ang="0">
                  <a:pos x="1926" y="811"/>
                </a:cxn>
                <a:cxn ang="0">
                  <a:pos x="1817" y="865"/>
                </a:cxn>
                <a:cxn ang="0">
                  <a:pos x="1709" y="852"/>
                </a:cxn>
                <a:cxn ang="0">
                  <a:pos x="1719" y="833"/>
                </a:cxn>
                <a:cxn ang="0">
                  <a:pos x="1707" y="797"/>
                </a:cxn>
                <a:cxn ang="0">
                  <a:pos x="1697" y="758"/>
                </a:cxn>
                <a:cxn ang="0">
                  <a:pos x="1637" y="751"/>
                </a:cxn>
                <a:cxn ang="0">
                  <a:pos x="1669" y="667"/>
                </a:cxn>
                <a:cxn ang="0">
                  <a:pos x="1629" y="654"/>
                </a:cxn>
                <a:cxn ang="0">
                  <a:pos x="1552" y="746"/>
                </a:cxn>
                <a:cxn ang="0">
                  <a:pos x="1534" y="819"/>
                </a:cxn>
                <a:cxn ang="0">
                  <a:pos x="1447" y="791"/>
                </a:cxn>
                <a:cxn ang="0">
                  <a:pos x="1516" y="680"/>
                </a:cxn>
                <a:cxn ang="0">
                  <a:pos x="1505" y="648"/>
                </a:cxn>
                <a:cxn ang="0">
                  <a:pos x="1659" y="639"/>
                </a:cxn>
                <a:cxn ang="0">
                  <a:pos x="1563" y="600"/>
                </a:cxn>
                <a:cxn ang="0">
                  <a:pos x="1548" y="575"/>
                </a:cxn>
                <a:cxn ang="0">
                  <a:pos x="1434" y="582"/>
                </a:cxn>
                <a:cxn ang="0">
                  <a:pos x="1372" y="575"/>
                </a:cxn>
                <a:cxn ang="0">
                  <a:pos x="1420" y="521"/>
                </a:cxn>
                <a:cxn ang="0">
                  <a:pos x="1008" y="327"/>
                </a:cxn>
                <a:cxn ang="0">
                  <a:pos x="356" y="32"/>
                </a:cxn>
              </a:cxnLst>
              <a:rect l="0" t="0" r="r" b="b"/>
              <a:pathLst>
                <a:path w="2351" h="1672">
                  <a:moveTo>
                    <a:pt x="356" y="32"/>
                  </a:moveTo>
                  <a:lnTo>
                    <a:pt x="316" y="28"/>
                  </a:lnTo>
                  <a:lnTo>
                    <a:pt x="265" y="0"/>
                  </a:lnTo>
                  <a:lnTo>
                    <a:pt x="259" y="76"/>
                  </a:lnTo>
                  <a:lnTo>
                    <a:pt x="187" y="173"/>
                  </a:lnTo>
                  <a:lnTo>
                    <a:pt x="110" y="200"/>
                  </a:lnTo>
                  <a:lnTo>
                    <a:pt x="98" y="257"/>
                  </a:lnTo>
                  <a:lnTo>
                    <a:pt x="45" y="296"/>
                  </a:lnTo>
                  <a:lnTo>
                    <a:pt x="9" y="447"/>
                  </a:lnTo>
                  <a:lnTo>
                    <a:pt x="0" y="621"/>
                  </a:lnTo>
                  <a:lnTo>
                    <a:pt x="78" y="724"/>
                  </a:lnTo>
                  <a:lnTo>
                    <a:pt x="80" y="758"/>
                  </a:lnTo>
                  <a:lnTo>
                    <a:pt x="202" y="830"/>
                  </a:lnTo>
                  <a:lnTo>
                    <a:pt x="277" y="962"/>
                  </a:lnTo>
                  <a:lnTo>
                    <a:pt x="436" y="1021"/>
                  </a:lnTo>
                  <a:lnTo>
                    <a:pt x="444" y="999"/>
                  </a:lnTo>
                  <a:lnTo>
                    <a:pt x="521" y="1023"/>
                  </a:lnTo>
                  <a:lnTo>
                    <a:pt x="561" y="1084"/>
                  </a:lnTo>
                  <a:lnTo>
                    <a:pt x="565" y="1160"/>
                  </a:lnTo>
                  <a:lnTo>
                    <a:pt x="598" y="1206"/>
                  </a:lnTo>
                  <a:lnTo>
                    <a:pt x="696" y="1205"/>
                  </a:lnTo>
                  <a:lnTo>
                    <a:pt x="739" y="1350"/>
                  </a:lnTo>
                  <a:lnTo>
                    <a:pt x="783" y="1420"/>
                  </a:lnTo>
                  <a:lnTo>
                    <a:pt x="826" y="1445"/>
                  </a:lnTo>
                  <a:lnTo>
                    <a:pt x="856" y="1338"/>
                  </a:lnTo>
                  <a:lnTo>
                    <a:pt x="891" y="1310"/>
                  </a:lnTo>
                  <a:lnTo>
                    <a:pt x="1066" y="1302"/>
                  </a:lnTo>
                  <a:lnTo>
                    <a:pt x="1105" y="1326"/>
                  </a:lnTo>
                  <a:lnTo>
                    <a:pt x="1117" y="1331"/>
                  </a:lnTo>
                  <a:lnTo>
                    <a:pt x="1155" y="1329"/>
                  </a:lnTo>
                  <a:lnTo>
                    <a:pt x="1175" y="1355"/>
                  </a:lnTo>
                  <a:lnTo>
                    <a:pt x="1198" y="1362"/>
                  </a:lnTo>
                  <a:lnTo>
                    <a:pt x="1212" y="1386"/>
                  </a:lnTo>
                  <a:lnTo>
                    <a:pt x="1249" y="1368"/>
                  </a:lnTo>
                  <a:lnTo>
                    <a:pt x="1266" y="1387"/>
                  </a:lnTo>
                  <a:lnTo>
                    <a:pt x="1290" y="1382"/>
                  </a:lnTo>
                  <a:lnTo>
                    <a:pt x="1279" y="1336"/>
                  </a:lnTo>
                  <a:lnTo>
                    <a:pt x="1366" y="1355"/>
                  </a:lnTo>
                  <a:lnTo>
                    <a:pt x="1395" y="1341"/>
                  </a:lnTo>
                  <a:lnTo>
                    <a:pt x="1440" y="1357"/>
                  </a:lnTo>
                  <a:lnTo>
                    <a:pt x="1454" y="1383"/>
                  </a:lnTo>
                  <a:lnTo>
                    <a:pt x="1563" y="1409"/>
                  </a:lnTo>
                  <a:lnTo>
                    <a:pt x="1603" y="1444"/>
                  </a:lnTo>
                  <a:lnTo>
                    <a:pt x="1588" y="1543"/>
                  </a:lnTo>
                  <a:lnTo>
                    <a:pt x="1615" y="1554"/>
                  </a:lnTo>
                  <a:lnTo>
                    <a:pt x="1626" y="1605"/>
                  </a:lnTo>
                  <a:lnTo>
                    <a:pt x="1646" y="1655"/>
                  </a:lnTo>
                  <a:lnTo>
                    <a:pt x="1643" y="1672"/>
                  </a:lnTo>
                  <a:lnTo>
                    <a:pt x="1691" y="1641"/>
                  </a:lnTo>
                  <a:lnTo>
                    <a:pt x="1716" y="1577"/>
                  </a:lnTo>
                  <a:lnTo>
                    <a:pt x="1684" y="1403"/>
                  </a:lnTo>
                  <a:lnTo>
                    <a:pt x="1705" y="1328"/>
                  </a:lnTo>
                  <a:lnTo>
                    <a:pt x="1916" y="1210"/>
                  </a:lnTo>
                  <a:lnTo>
                    <a:pt x="1950" y="1163"/>
                  </a:lnTo>
                  <a:lnTo>
                    <a:pt x="1997" y="1151"/>
                  </a:lnTo>
                  <a:lnTo>
                    <a:pt x="1950" y="1067"/>
                  </a:lnTo>
                  <a:lnTo>
                    <a:pt x="1954" y="1035"/>
                  </a:lnTo>
                  <a:lnTo>
                    <a:pt x="1967" y="1062"/>
                  </a:lnTo>
                  <a:lnTo>
                    <a:pt x="1988" y="1051"/>
                  </a:lnTo>
                  <a:lnTo>
                    <a:pt x="1997" y="1014"/>
                  </a:lnTo>
                  <a:lnTo>
                    <a:pt x="2064" y="958"/>
                  </a:lnTo>
                  <a:lnTo>
                    <a:pt x="2082" y="917"/>
                  </a:lnTo>
                  <a:lnTo>
                    <a:pt x="2190" y="893"/>
                  </a:lnTo>
                  <a:lnTo>
                    <a:pt x="2241" y="840"/>
                  </a:lnTo>
                  <a:lnTo>
                    <a:pt x="2211" y="841"/>
                  </a:lnTo>
                  <a:lnTo>
                    <a:pt x="2209" y="822"/>
                  </a:lnTo>
                  <a:lnTo>
                    <a:pt x="2304" y="742"/>
                  </a:lnTo>
                  <a:lnTo>
                    <a:pt x="2331" y="744"/>
                  </a:lnTo>
                  <a:lnTo>
                    <a:pt x="2351" y="716"/>
                  </a:lnTo>
                  <a:lnTo>
                    <a:pt x="2319" y="709"/>
                  </a:lnTo>
                  <a:lnTo>
                    <a:pt x="2287" y="667"/>
                  </a:lnTo>
                  <a:lnTo>
                    <a:pt x="2316" y="620"/>
                  </a:lnTo>
                  <a:lnTo>
                    <a:pt x="2266" y="615"/>
                  </a:lnTo>
                  <a:lnTo>
                    <a:pt x="2179" y="698"/>
                  </a:lnTo>
                  <a:lnTo>
                    <a:pt x="2064" y="717"/>
                  </a:lnTo>
                  <a:lnTo>
                    <a:pt x="1983" y="757"/>
                  </a:lnTo>
                  <a:lnTo>
                    <a:pt x="1972" y="797"/>
                  </a:lnTo>
                  <a:lnTo>
                    <a:pt x="1926" y="811"/>
                  </a:lnTo>
                  <a:lnTo>
                    <a:pt x="1885" y="819"/>
                  </a:lnTo>
                  <a:lnTo>
                    <a:pt x="1817" y="865"/>
                  </a:lnTo>
                  <a:lnTo>
                    <a:pt x="1761" y="881"/>
                  </a:lnTo>
                  <a:lnTo>
                    <a:pt x="1709" y="852"/>
                  </a:lnTo>
                  <a:lnTo>
                    <a:pt x="1707" y="840"/>
                  </a:lnTo>
                  <a:lnTo>
                    <a:pt x="1719" y="833"/>
                  </a:lnTo>
                  <a:lnTo>
                    <a:pt x="1735" y="799"/>
                  </a:lnTo>
                  <a:lnTo>
                    <a:pt x="1707" y="797"/>
                  </a:lnTo>
                  <a:lnTo>
                    <a:pt x="1696" y="793"/>
                  </a:lnTo>
                  <a:lnTo>
                    <a:pt x="1697" y="758"/>
                  </a:lnTo>
                  <a:lnTo>
                    <a:pt x="1652" y="777"/>
                  </a:lnTo>
                  <a:lnTo>
                    <a:pt x="1637" y="751"/>
                  </a:lnTo>
                  <a:lnTo>
                    <a:pt x="1690" y="716"/>
                  </a:lnTo>
                  <a:lnTo>
                    <a:pt x="1669" y="667"/>
                  </a:lnTo>
                  <a:lnTo>
                    <a:pt x="1650" y="661"/>
                  </a:lnTo>
                  <a:lnTo>
                    <a:pt x="1629" y="654"/>
                  </a:lnTo>
                  <a:lnTo>
                    <a:pt x="1575" y="690"/>
                  </a:lnTo>
                  <a:lnTo>
                    <a:pt x="1552" y="746"/>
                  </a:lnTo>
                  <a:lnTo>
                    <a:pt x="1556" y="793"/>
                  </a:lnTo>
                  <a:lnTo>
                    <a:pt x="1534" y="819"/>
                  </a:lnTo>
                  <a:lnTo>
                    <a:pt x="1491" y="839"/>
                  </a:lnTo>
                  <a:lnTo>
                    <a:pt x="1447" y="791"/>
                  </a:lnTo>
                  <a:lnTo>
                    <a:pt x="1478" y="711"/>
                  </a:lnTo>
                  <a:lnTo>
                    <a:pt x="1516" y="680"/>
                  </a:lnTo>
                  <a:lnTo>
                    <a:pt x="1495" y="672"/>
                  </a:lnTo>
                  <a:lnTo>
                    <a:pt x="1505" y="648"/>
                  </a:lnTo>
                  <a:lnTo>
                    <a:pt x="1580" y="618"/>
                  </a:lnTo>
                  <a:lnTo>
                    <a:pt x="1659" y="639"/>
                  </a:lnTo>
                  <a:lnTo>
                    <a:pt x="1603" y="592"/>
                  </a:lnTo>
                  <a:lnTo>
                    <a:pt x="1563" y="600"/>
                  </a:lnTo>
                  <a:lnTo>
                    <a:pt x="1523" y="576"/>
                  </a:lnTo>
                  <a:lnTo>
                    <a:pt x="1548" y="575"/>
                  </a:lnTo>
                  <a:lnTo>
                    <a:pt x="1522" y="543"/>
                  </a:lnTo>
                  <a:lnTo>
                    <a:pt x="1434" y="582"/>
                  </a:lnTo>
                  <a:lnTo>
                    <a:pt x="1389" y="566"/>
                  </a:lnTo>
                  <a:lnTo>
                    <a:pt x="1372" y="575"/>
                  </a:lnTo>
                  <a:lnTo>
                    <a:pt x="1340" y="565"/>
                  </a:lnTo>
                  <a:lnTo>
                    <a:pt x="1420" y="521"/>
                  </a:lnTo>
                  <a:lnTo>
                    <a:pt x="1502" y="504"/>
                  </a:lnTo>
                  <a:lnTo>
                    <a:pt x="1008" y="327"/>
                  </a:lnTo>
                  <a:lnTo>
                    <a:pt x="641" y="169"/>
                  </a:lnTo>
                  <a:lnTo>
                    <a:pt x="356" y="32"/>
                  </a:lnTo>
                  <a:lnTo>
                    <a:pt x="356" y="3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89" name="Freeform 165"/>
            <p:cNvSpPr>
              <a:spLocks/>
            </p:cNvSpPr>
            <p:nvPr/>
          </p:nvSpPr>
          <p:spPr bwMode="auto">
            <a:xfrm>
              <a:off x="1251" y="2348"/>
              <a:ext cx="103" cy="54"/>
            </a:xfrm>
            <a:custGeom>
              <a:avLst/>
              <a:gdLst/>
              <a:ahLst/>
              <a:cxnLst>
                <a:cxn ang="0">
                  <a:pos x="164" y="1"/>
                </a:cxn>
                <a:cxn ang="0">
                  <a:pos x="202" y="31"/>
                </a:cxn>
                <a:cxn ang="0">
                  <a:pos x="185" y="43"/>
                </a:cxn>
                <a:cxn ang="0">
                  <a:pos x="198" y="99"/>
                </a:cxn>
                <a:cxn ang="0">
                  <a:pos x="157" y="103"/>
                </a:cxn>
                <a:cxn ang="0">
                  <a:pos x="100" y="84"/>
                </a:cxn>
                <a:cxn ang="0">
                  <a:pos x="53" y="90"/>
                </a:cxn>
                <a:cxn ang="0">
                  <a:pos x="0" y="65"/>
                </a:cxn>
                <a:cxn ang="0">
                  <a:pos x="54" y="35"/>
                </a:cxn>
                <a:cxn ang="0">
                  <a:pos x="109" y="43"/>
                </a:cxn>
                <a:cxn ang="0">
                  <a:pos x="114" y="32"/>
                </a:cxn>
                <a:cxn ang="0">
                  <a:pos x="78" y="0"/>
                </a:cxn>
                <a:cxn ang="0">
                  <a:pos x="140" y="7"/>
                </a:cxn>
                <a:cxn ang="0">
                  <a:pos x="164" y="1"/>
                </a:cxn>
                <a:cxn ang="0">
                  <a:pos x="164" y="1"/>
                </a:cxn>
              </a:cxnLst>
              <a:rect l="0" t="0" r="r" b="b"/>
              <a:pathLst>
                <a:path w="202" h="103">
                  <a:moveTo>
                    <a:pt x="164" y="1"/>
                  </a:moveTo>
                  <a:lnTo>
                    <a:pt x="202" y="31"/>
                  </a:lnTo>
                  <a:lnTo>
                    <a:pt x="185" y="43"/>
                  </a:lnTo>
                  <a:lnTo>
                    <a:pt x="198" y="99"/>
                  </a:lnTo>
                  <a:lnTo>
                    <a:pt x="157" y="103"/>
                  </a:lnTo>
                  <a:lnTo>
                    <a:pt x="100" y="84"/>
                  </a:lnTo>
                  <a:lnTo>
                    <a:pt x="53" y="90"/>
                  </a:lnTo>
                  <a:lnTo>
                    <a:pt x="0" y="65"/>
                  </a:lnTo>
                  <a:lnTo>
                    <a:pt x="54" y="35"/>
                  </a:lnTo>
                  <a:lnTo>
                    <a:pt x="109" y="43"/>
                  </a:lnTo>
                  <a:lnTo>
                    <a:pt x="114" y="32"/>
                  </a:lnTo>
                  <a:lnTo>
                    <a:pt x="78" y="0"/>
                  </a:lnTo>
                  <a:lnTo>
                    <a:pt x="140" y="7"/>
                  </a:lnTo>
                  <a:lnTo>
                    <a:pt x="164" y="1"/>
                  </a:lnTo>
                  <a:lnTo>
                    <a:pt x="164" y="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90" name="Freeform 166"/>
            <p:cNvSpPr>
              <a:spLocks/>
            </p:cNvSpPr>
            <p:nvPr/>
          </p:nvSpPr>
          <p:spPr bwMode="auto">
            <a:xfrm>
              <a:off x="1251" y="2348"/>
              <a:ext cx="103" cy="54"/>
            </a:xfrm>
            <a:custGeom>
              <a:avLst/>
              <a:gdLst/>
              <a:ahLst/>
              <a:cxnLst>
                <a:cxn ang="0">
                  <a:pos x="164" y="1"/>
                </a:cxn>
                <a:cxn ang="0">
                  <a:pos x="202" y="31"/>
                </a:cxn>
                <a:cxn ang="0">
                  <a:pos x="185" y="43"/>
                </a:cxn>
                <a:cxn ang="0">
                  <a:pos x="198" y="99"/>
                </a:cxn>
                <a:cxn ang="0">
                  <a:pos x="157" y="103"/>
                </a:cxn>
                <a:cxn ang="0">
                  <a:pos x="100" y="84"/>
                </a:cxn>
                <a:cxn ang="0">
                  <a:pos x="53" y="90"/>
                </a:cxn>
                <a:cxn ang="0">
                  <a:pos x="0" y="65"/>
                </a:cxn>
                <a:cxn ang="0">
                  <a:pos x="54" y="35"/>
                </a:cxn>
                <a:cxn ang="0">
                  <a:pos x="109" y="43"/>
                </a:cxn>
                <a:cxn ang="0">
                  <a:pos x="114" y="32"/>
                </a:cxn>
                <a:cxn ang="0">
                  <a:pos x="78" y="0"/>
                </a:cxn>
                <a:cxn ang="0">
                  <a:pos x="140" y="7"/>
                </a:cxn>
                <a:cxn ang="0">
                  <a:pos x="164" y="1"/>
                </a:cxn>
                <a:cxn ang="0">
                  <a:pos x="164" y="1"/>
                </a:cxn>
              </a:cxnLst>
              <a:rect l="0" t="0" r="r" b="b"/>
              <a:pathLst>
                <a:path w="202" h="103">
                  <a:moveTo>
                    <a:pt x="164" y="1"/>
                  </a:moveTo>
                  <a:lnTo>
                    <a:pt x="202" y="31"/>
                  </a:lnTo>
                  <a:lnTo>
                    <a:pt x="185" y="43"/>
                  </a:lnTo>
                  <a:lnTo>
                    <a:pt x="198" y="99"/>
                  </a:lnTo>
                  <a:lnTo>
                    <a:pt x="157" y="103"/>
                  </a:lnTo>
                  <a:lnTo>
                    <a:pt x="100" y="84"/>
                  </a:lnTo>
                  <a:lnTo>
                    <a:pt x="53" y="90"/>
                  </a:lnTo>
                  <a:lnTo>
                    <a:pt x="0" y="65"/>
                  </a:lnTo>
                  <a:lnTo>
                    <a:pt x="54" y="35"/>
                  </a:lnTo>
                  <a:lnTo>
                    <a:pt x="109" y="43"/>
                  </a:lnTo>
                  <a:lnTo>
                    <a:pt x="114" y="32"/>
                  </a:lnTo>
                  <a:lnTo>
                    <a:pt x="78" y="0"/>
                  </a:lnTo>
                  <a:lnTo>
                    <a:pt x="140" y="7"/>
                  </a:lnTo>
                  <a:lnTo>
                    <a:pt x="164" y="1"/>
                  </a:lnTo>
                  <a:lnTo>
                    <a:pt x="164" y="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91" name="Freeform 167"/>
            <p:cNvSpPr>
              <a:spLocks/>
            </p:cNvSpPr>
            <p:nvPr/>
          </p:nvSpPr>
          <p:spPr bwMode="auto">
            <a:xfrm>
              <a:off x="1335" y="2346"/>
              <a:ext cx="100" cy="58"/>
            </a:xfrm>
            <a:custGeom>
              <a:avLst/>
              <a:gdLst/>
              <a:ahLst/>
              <a:cxnLst>
                <a:cxn ang="0">
                  <a:pos x="0" y="5"/>
                </a:cxn>
                <a:cxn ang="0">
                  <a:pos x="34" y="0"/>
                </a:cxn>
                <a:cxn ang="0">
                  <a:pos x="108" y="10"/>
                </a:cxn>
                <a:cxn ang="0">
                  <a:pos x="118" y="47"/>
                </a:cxn>
                <a:cxn ang="0">
                  <a:pos x="170" y="52"/>
                </a:cxn>
                <a:cxn ang="0">
                  <a:pos x="192" y="94"/>
                </a:cxn>
                <a:cxn ang="0">
                  <a:pos x="174" y="98"/>
                </a:cxn>
                <a:cxn ang="0">
                  <a:pos x="117" y="82"/>
                </a:cxn>
                <a:cxn ang="0">
                  <a:pos x="79" y="110"/>
                </a:cxn>
                <a:cxn ang="0">
                  <a:pos x="57" y="101"/>
                </a:cxn>
                <a:cxn ang="0">
                  <a:pos x="36" y="101"/>
                </a:cxn>
                <a:cxn ang="0">
                  <a:pos x="21" y="47"/>
                </a:cxn>
                <a:cxn ang="0">
                  <a:pos x="38" y="36"/>
                </a:cxn>
                <a:cxn ang="0">
                  <a:pos x="0" y="5"/>
                </a:cxn>
                <a:cxn ang="0">
                  <a:pos x="0" y="5"/>
                </a:cxn>
              </a:cxnLst>
              <a:rect l="0" t="0" r="r" b="b"/>
              <a:pathLst>
                <a:path w="192" h="110">
                  <a:moveTo>
                    <a:pt x="0" y="5"/>
                  </a:moveTo>
                  <a:lnTo>
                    <a:pt x="34" y="0"/>
                  </a:lnTo>
                  <a:lnTo>
                    <a:pt x="108" y="10"/>
                  </a:lnTo>
                  <a:lnTo>
                    <a:pt x="118" y="47"/>
                  </a:lnTo>
                  <a:lnTo>
                    <a:pt x="170" y="52"/>
                  </a:lnTo>
                  <a:lnTo>
                    <a:pt x="192" y="94"/>
                  </a:lnTo>
                  <a:lnTo>
                    <a:pt x="174" y="98"/>
                  </a:lnTo>
                  <a:lnTo>
                    <a:pt x="117" y="82"/>
                  </a:lnTo>
                  <a:lnTo>
                    <a:pt x="79" y="110"/>
                  </a:lnTo>
                  <a:lnTo>
                    <a:pt x="57" y="101"/>
                  </a:lnTo>
                  <a:lnTo>
                    <a:pt x="36" y="101"/>
                  </a:lnTo>
                  <a:lnTo>
                    <a:pt x="21" y="47"/>
                  </a:lnTo>
                  <a:lnTo>
                    <a:pt x="38" y="36"/>
                  </a:lnTo>
                  <a:lnTo>
                    <a:pt x="0" y="5"/>
                  </a:lnTo>
                  <a:lnTo>
                    <a:pt x="0" y="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92" name="Freeform 168"/>
            <p:cNvSpPr>
              <a:spLocks/>
            </p:cNvSpPr>
            <p:nvPr/>
          </p:nvSpPr>
          <p:spPr bwMode="auto">
            <a:xfrm>
              <a:off x="1335" y="2346"/>
              <a:ext cx="100" cy="58"/>
            </a:xfrm>
            <a:custGeom>
              <a:avLst/>
              <a:gdLst/>
              <a:ahLst/>
              <a:cxnLst>
                <a:cxn ang="0">
                  <a:pos x="0" y="5"/>
                </a:cxn>
                <a:cxn ang="0">
                  <a:pos x="34" y="0"/>
                </a:cxn>
                <a:cxn ang="0">
                  <a:pos x="108" y="10"/>
                </a:cxn>
                <a:cxn ang="0">
                  <a:pos x="118" y="47"/>
                </a:cxn>
                <a:cxn ang="0">
                  <a:pos x="170" y="52"/>
                </a:cxn>
                <a:cxn ang="0">
                  <a:pos x="192" y="94"/>
                </a:cxn>
                <a:cxn ang="0">
                  <a:pos x="174" y="98"/>
                </a:cxn>
                <a:cxn ang="0">
                  <a:pos x="117" y="82"/>
                </a:cxn>
                <a:cxn ang="0">
                  <a:pos x="79" y="110"/>
                </a:cxn>
                <a:cxn ang="0">
                  <a:pos x="57" y="101"/>
                </a:cxn>
                <a:cxn ang="0">
                  <a:pos x="36" y="101"/>
                </a:cxn>
                <a:cxn ang="0">
                  <a:pos x="21" y="47"/>
                </a:cxn>
                <a:cxn ang="0">
                  <a:pos x="38" y="36"/>
                </a:cxn>
                <a:cxn ang="0">
                  <a:pos x="0" y="5"/>
                </a:cxn>
                <a:cxn ang="0">
                  <a:pos x="0" y="5"/>
                </a:cxn>
              </a:cxnLst>
              <a:rect l="0" t="0" r="r" b="b"/>
              <a:pathLst>
                <a:path w="192" h="110">
                  <a:moveTo>
                    <a:pt x="0" y="5"/>
                  </a:moveTo>
                  <a:lnTo>
                    <a:pt x="34" y="0"/>
                  </a:lnTo>
                  <a:lnTo>
                    <a:pt x="108" y="10"/>
                  </a:lnTo>
                  <a:lnTo>
                    <a:pt x="118" y="47"/>
                  </a:lnTo>
                  <a:lnTo>
                    <a:pt x="170" y="52"/>
                  </a:lnTo>
                  <a:lnTo>
                    <a:pt x="192" y="94"/>
                  </a:lnTo>
                  <a:lnTo>
                    <a:pt x="174" y="98"/>
                  </a:lnTo>
                  <a:lnTo>
                    <a:pt x="117" y="82"/>
                  </a:lnTo>
                  <a:lnTo>
                    <a:pt x="79" y="110"/>
                  </a:lnTo>
                  <a:lnTo>
                    <a:pt x="57" y="101"/>
                  </a:lnTo>
                  <a:lnTo>
                    <a:pt x="36" y="101"/>
                  </a:lnTo>
                  <a:lnTo>
                    <a:pt x="21" y="47"/>
                  </a:lnTo>
                  <a:lnTo>
                    <a:pt x="38" y="36"/>
                  </a:lnTo>
                  <a:lnTo>
                    <a:pt x="0" y="5"/>
                  </a:lnTo>
                  <a:lnTo>
                    <a:pt x="0" y="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93" name="Freeform 169"/>
            <p:cNvSpPr>
              <a:spLocks/>
            </p:cNvSpPr>
            <p:nvPr/>
          </p:nvSpPr>
          <p:spPr bwMode="auto">
            <a:xfrm>
              <a:off x="286" y="1737"/>
              <a:ext cx="636" cy="667"/>
            </a:xfrm>
            <a:custGeom>
              <a:avLst/>
              <a:gdLst/>
              <a:ahLst/>
              <a:cxnLst>
                <a:cxn ang="0">
                  <a:pos x="29" y="22"/>
                </a:cxn>
                <a:cxn ang="0">
                  <a:pos x="66" y="253"/>
                </a:cxn>
                <a:cxn ang="0">
                  <a:pos x="0" y="251"/>
                </a:cxn>
                <a:cxn ang="0">
                  <a:pos x="52" y="359"/>
                </a:cxn>
                <a:cxn ang="0">
                  <a:pos x="47" y="474"/>
                </a:cxn>
                <a:cxn ang="0">
                  <a:pos x="137" y="535"/>
                </a:cxn>
                <a:cxn ang="0">
                  <a:pos x="117" y="448"/>
                </a:cxn>
                <a:cxn ang="0">
                  <a:pos x="114" y="271"/>
                </a:cxn>
                <a:cxn ang="0">
                  <a:pos x="95" y="118"/>
                </a:cxn>
                <a:cxn ang="0">
                  <a:pos x="156" y="171"/>
                </a:cxn>
                <a:cxn ang="0">
                  <a:pos x="203" y="349"/>
                </a:cxn>
                <a:cxn ang="0">
                  <a:pos x="207" y="444"/>
                </a:cxn>
                <a:cxn ang="0">
                  <a:pos x="207" y="478"/>
                </a:cxn>
                <a:cxn ang="0">
                  <a:pos x="316" y="719"/>
                </a:cxn>
                <a:cxn ang="0">
                  <a:pos x="325" y="932"/>
                </a:cxn>
                <a:cxn ang="0">
                  <a:pos x="477" y="1037"/>
                </a:cxn>
                <a:cxn ang="0">
                  <a:pos x="778" y="1160"/>
                </a:cxn>
                <a:cxn ang="0">
                  <a:pos x="861" y="1263"/>
                </a:cxn>
                <a:cxn ang="0">
                  <a:pos x="1001" y="1210"/>
                </a:cxn>
                <a:cxn ang="0">
                  <a:pos x="1008" y="1135"/>
                </a:cxn>
                <a:cxn ang="0">
                  <a:pos x="1112" y="1152"/>
                </a:cxn>
                <a:cxn ang="0">
                  <a:pos x="1166" y="1138"/>
                </a:cxn>
                <a:cxn ang="0">
                  <a:pos x="1195" y="1074"/>
                </a:cxn>
                <a:cxn ang="0">
                  <a:pos x="1231" y="997"/>
                </a:cxn>
                <a:cxn ang="0">
                  <a:pos x="1075" y="997"/>
                </a:cxn>
                <a:cxn ang="0">
                  <a:pos x="997" y="1095"/>
                </a:cxn>
                <a:cxn ang="0">
                  <a:pos x="856" y="1070"/>
                </a:cxn>
                <a:cxn ang="0">
                  <a:pos x="705" y="977"/>
                </a:cxn>
                <a:cxn ang="0">
                  <a:pos x="687" y="837"/>
                </a:cxn>
                <a:cxn ang="0">
                  <a:pos x="759" y="729"/>
                </a:cxn>
                <a:cxn ang="0">
                  <a:pos x="704" y="615"/>
                </a:cxn>
                <a:cxn ang="0">
                  <a:pos x="554" y="448"/>
                </a:cxn>
                <a:cxn ang="0">
                  <a:pos x="510" y="327"/>
                </a:cxn>
                <a:cxn ang="0">
                  <a:pos x="393" y="242"/>
                </a:cxn>
                <a:cxn ang="0">
                  <a:pos x="228" y="202"/>
                </a:cxn>
                <a:cxn ang="0">
                  <a:pos x="29" y="0"/>
                </a:cxn>
              </a:cxnLst>
              <a:rect l="0" t="0" r="r" b="b"/>
              <a:pathLst>
                <a:path w="1236" h="1263">
                  <a:moveTo>
                    <a:pt x="29" y="0"/>
                  </a:moveTo>
                  <a:lnTo>
                    <a:pt x="29" y="22"/>
                  </a:lnTo>
                  <a:lnTo>
                    <a:pt x="12" y="66"/>
                  </a:lnTo>
                  <a:lnTo>
                    <a:pt x="66" y="253"/>
                  </a:lnTo>
                  <a:lnTo>
                    <a:pt x="42" y="279"/>
                  </a:lnTo>
                  <a:lnTo>
                    <a:pt x="0" y="251"/>
                  </a:lnTo>
                  <a:lnTo>
                    <a:pt x="28" y="352"/>
                  </a:lnTo>
                  <a:lnTo>
                    <a:pt x="52" y="359"/>
                  </a:lnTo>
                  <a:lnTo>
                    <a:pt x="79" y="401"/>
                  </a:lnTo>
                  <a:lnTo>
                    <a:pt x="47" y="474"/>
                  </a:lnTo>
                  <a:lnTo>
                    <a:pt x="124" y="592"/>
                  </a:lnTo>
                  <a:lnTo>
                    <a:pt x="137" y="535"/>
                  </a:lnTo>
                  <a:lnTo>
                    <a:pt x="111" y="503"/>
                  </a:lnTo>
                  <a:lnTo>
                    <a:pt x="117" y="448"/>
                  </a:lnTo>
                  <a:lnTo>
                    <a:pt x="87" y="325"/>
                  </a:lnTo>
                  <a:lnTo>
                    <a:pt x="114" y="271"/>
                  </a:lnTo>
                  <a:lnTo>
                    <a:pt x="74" y="200"/>
                  </a:lnTo>
                  <a:lnTo>
                    <a:pt x="95" y="118"/>
                  </a:lnTo>
                  <a:lnTo>
                    <a:pt x="118" y="127"/>
                  </a:lnTo>
                  <a:lnTo>
                    <a:pt x="156" y="171"/>
                  </a:lnTo>
                  <a:lnTo>
                    <a:pt x="177" y="336"/>
                  </a:lnTo>
                  <a:lnTo>
                    <a:pt x="203" y="349"/>
                  </a:lnTo>
                  <a:lnTo>
                    <a:pt x="190" y="391"/>
                  </a:lnTo>
                  <a:lnTo>
                    <a:pt x="207" y="444"/>
                  </a:lnTo>
                  <a:lnTo>
                    <a:pt x="232" y="450"/>
                  </a:lnTo>
                  <a:lnTo>
                    <a:pt x="207" y="478"/>
                  </a:lnTo>
                  <a:lnTo>
                    <a:pt x="254" y="520"/>
                  </a:lnTo>
                  <a:lnTo>
                    <a:pt x="316" y="719"/>
                  </a:lnTo>
                  <a:lnTo>
                    <a:pt x="247" y="792"/>
                  </a:lnTo>
                  <a:lnTo>
                    <a:pt x="325" y="932"/>
                  </a:lnTo>
                  <a:lnTo>
                    <a:pt x="396" y="967"/>
                  </a:lnTo>
                  <a:lnTo>
                    <a:pt x="477" y="1037"/>
                  </a:lnTo>
                  <a:lnTo>
                    <a:pt x="668" y="1145"/>
                  </a:lnTo>
                  <a:lnTo>
                    <a:pt x="778" y="1160"/>
                  </a:lnTo>
                  <a:lnTo>
                    <a:pt x="839" y="1198"/>
                  </a:lnTo>
                  <a:lnTo>
                    <a:pt x="861" y="1263"/>
                  </a:lnTo>
                  <a:lnTo>
                    <a:pt x="880" y="1238"/>
                  </a:lnTo>
                  <a:lnTo>
                    <a:pt x="1001" y="1210"/>
                  </a:lnTo>
                  <a:lnTo>
                    <a:pt x="973" y="1168"/>
                  </a:lnTo>
                  <a:lnTo>
                    <a:pt x="1008" y="1135"/>
                  </a:lnTo>
                  <a:lnTo>
                    <a:pt x="1067" y="1155"/>
                  </a:lnTo>
                  <a:lnTo>
                    <a:pt x="1112" y="1152"/>
                  </a:lnTo>
                  <a:lnTo>
                    <a:pt x="1146" y="1167"/>
                  </a:lnTo>
                  <a:lnTo>
                    <a:pt x="1166" y="1138"/>
                  </a:lnTo>
                  <a:lnTo>
                    <a:pt x="1194" y="1118"/>
                  </a:lnTo>
                  <a:lnTo>
                    <a:pt x="1195" y="1074"/>
                  </a:lnTo>
                  <a:lnTo>
                    <a:pt x="1236" y="1042"/>
                  </a:lnTo>
                  <a:lnTo>
                    <a:pt x="1231" y="997"/>
                  </a:lnTo>
                  <a:lnTo>
                    <a:pt x="1184" y="982"/>
                  </a:lnTo>
                  <a:lnTo>
                    <a:pt x="1075" y="997"/>
                  </a:lnTo>
                  <a:lnTo>
                    <a:pt x="1037" y="1065"/>
                  </a:lnTo>
                  <a:lnTo>
                    <a:pt x="997" y="1095"/>
                  </a:lnTo>
                  <a:lnTo>
                    <a:pt x="916" y="1068"/>
                  </a:lnTo>
                  <a:lnTo>
                    <a:pt x="856" y="1070"/>
                  </a:lnTo>
                  <a:lnTo>
                    <a:pt x="738" y="1012"/>
                  </a:lnTo>
                  <a:lnTo>
                    <a:pt x="705" y="977"/>
                  </a:lnTo>
                  <a:lnTo>
                    <a:pt x="730" y="898"/>
                  </a:lnTo>
                  <a:lnTo>
                    <a:pt x="687" y="837"/>
                  </a:lnTo>
                  <a:lnTo>
                    <a:pt x="710" y="760"/>
                  </a:lnTo>
                  <a:lnTo>
                    <a:pt x="759" y="729"/>
                  </a:lnTo>
                  <a:lnTo>
                    <a:pt x="778" y="682"/>
                  </a:lnTo>
                  <a:lnTo>
                    <a:pt x="704" y="615"/>
                  </a:lnTo>
                  <a:lnTo>
                    <a:pt x="642" y="445"/>
                  </a:lnTo>
                  <a:lnTo>
                    <a:pt x="554" y="448"/>
                  </a:lnTo>
                  <a:lnTo>
                    <a:pt x="515" y="406"/>
                  </a:lnTo>
                  <a:lnTo>
                    <a:pt x="510" y="327"/>
                  </a:lnTo>
                  <a:lnTo>
                    <a:pt x="469" y="265"/>
                  </a:lnTo>
                  <a:lnTo>
                    <a:pt x="393" y="242"/>
                  </a:lnTo>
                  <a:lnTo>
                    <a:pt x="385" y="263"/>
                  </a:lnTo>
                  <a:lnTo>
                    <a:pt x="228" y="202"/>
                  </a:lnTo>
                  <a:lnTo>
                    <a:pt x="151" y="71"/>
                  </a:lnTo>
                  <a:lnTo>
                    <a:pt x="29" y="0"/>
                  </a:lnTo>
                  <a:lnTo>
                    <a:pt x="29"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94" name="Freeform 170"/>
            <p:cNvSpPr>
              <a:spLocks/>
            </p:cNvSpPr>
            <p:nvPr/>
          </p:nvSpPr>
          <p:spPr bwMode="auto">
            <a:xfrm>
              <a:off x="286" y="1737"/>
              <a:ext cx="636" cy="667"/>
            </a:xfrm>
            <a:custGeom>
              <a:avLst/>
              <a:gdLst/>
              <a:ahLst/>
              <a:cxnLst>
                <a:cxn ang="0">
                  <a:pos x="29" y="22"/>
                </a:cxn>
                <a:cxn ang="0">
                  <a:pos x="66" y="253"/>
                </a:cxn>
                <a:cxn ang="0">
                  <a:pos x="0" y="251"/>
                </a:cxn>
                <a:cxn ang="0">
                  <a:pos x="52" y="359"/>
                </a:cxn>
                <a:cxn ang="0">
                  <a:pos x="47" y="474"/>
                </a:cxn>
                <a:cxn ang="0">
                  <a:pos x="137" y="535"/>
                </a:cxn>
                <a:cxn ang="0">
                  <a:pos x="117" y="448"/>
                </a:cxn>
                <a:cxn ang="0">
                  <a:pos x="114" y="271"/>
                </a:cxn>
                <a:cxn ang="0">
                  <a:pos x="95" y="118"/>
                </a:cxn>
                <a:cxn ang="0">
                  <a:pos x="156" y="171"/>
                </a:cxn>
                <a:cxn ang="0">
                  <a:pos x="203" y="349"/>
                </a:cxn>
                <a:cxn ang="0">
                  <a:pos x="207" y="444"/>
                </a:cxn>
                <a:cxn ang="0">
                  <a:pos x="207" y="478"/>
                </a:cxn>
                <a:cxn ang="0">
                  <a:pos x="316" y="719"/>
                </a:cxn>
                <a:cxn ang="0">
                  <a:pos x="325" y="932"/>
                </a:cxn>
                <a:cxn ang="0">
                  <a:pos x="477" y="1037"/>
                </a:cxn>
                <a:cxn ang="0">
                  <a:pos x="778" y="1160"/>
                </a:cxn>
                <a:cxn ang="0">
                  <a:pos x="861" y="1263"/>
                </a:cxn>
                <a:cxn ang="0">
                  <a:pos x="1001" y="1210"/>
                </a:cxn>
                <a:cxn ang="0">
                  <a:pos x="1008" y="1135"/>
                </a:cxn>
                <a:cxn ang="0">
                  <a:pos x="1112" y="1152"/>
                </a:cxn>
                <a:cxn ang="0">
                  <a:pos x="1166" y="1138"/>
                </a:cxn>
                <a:cxn ang="0">
                  <a:pos x="1195" y="1074"/>
                </a:cxn>
                <a:cxn ang="0">
                  <a:pos x="1231" y="997"/>
                </a:cxn>
                <a:cxn ang="0">
                  <a:pos x="1075" y="997"/>
                </a:cxn>
                <a:cxn ang="0">
                  <a:pos x="997" y="1095"/>
                </a:cxn>
                <a:cxn ang="0">
                  <a:pos x="856" y="1070"/>
                </a:cxn>
                <a:cxn ang="0">
                  <a:pos x="705" y="977"/>
                </a:cxn>
                <a:cxn ang="0">
                  <a:pos x="687" y="837"/>
                </a:cxn>
                <a:cxn ang="0">
                  <a:pos x="759" y="729"/>
                </a:cxn>
                <a:cxn ang="0">
                  <a:pos x="704" y="615"/>
                </a:cxn>
                <a:cxn ang="0">
                  <a:pos x="554" y="448"/>
                </a:cxn>
                <a:cxn ang="0">
                  <a:pos x="510" y="327"/>
                </a:cxn>
                <a:cxn ang="0">
                  <a:pos x="393" y="242"/>
                </a:cxn>
                <a:cxn ang="0">
                  <a:pos x="228" y="202"/>
                </a:cxn>
                <a:cxn ang="0">
                  <a:pos x="29" y="0"/>
                </a:cxn>
              </a:cxnLst>
              <a:rect l="0" t="0" r="r" b="b"/>
              <a:pathLst>
                <a:path w="1236" h="1263">
                  <a:moveTo>
                    <a:pt x="29" y="0"/>
                  </a:moveTo>
                  <a:lnTo>
                    <a:pt x="29" y="22"/>
                  </a:lnTo>
                  <a:lnTo>
                    <a:pt x="12" y="66"/>
                  </a:lnTo>
                  <a:lnTo>
                    <a:pt x="66" y="253"/>
                  </a:lnTo>
                  <a:lnTo>
                    <a:pt x="42" y="279"/>
                  </a:lnTo>
                  <a:lnTo>
                    <a:pt x="0" y="251"/>
                  </a:lnTo>
                  <a:lnTo>
                    <a:pt x="28" y="352"/>
                  </a:lnTo>
                  <a:lnTo>
                    <a:pt x="52" y="359"/>
                  </a:lnTo>
                  <a:lnTo>
                    <a:pt x="79" y="401"/>
                  </a:lnTo>
                  <a:lnTo>
                    <a:pt x="47" y="474"/>
                  </a:lnTo>
                  <a:lnTo>
                    <a:pt x="124" y="592"/>
                  </a:lnTo>
                  <a:lnTo>
                    <a:pt x="137" y="535"/>
                  </a:lnTo>
                  <a:lnTo>
                    <a:pt x="111" y="503"/>
                  </a:lnTo>
                  <a:lnTo>
                    <a:pt x="117" y="448"/>
                  </a:lnTo>
                  <a:lnTo>
                    <a:pt x="87" y="325"/>
                  </a:lnTo>
                  <a:lnTo>
                    <a:pt x="114" y="271"/>
                  </a:lnTo>
                  <a:lnTo>
                    <a:pt x="74" y="200"/>
                  </a:lnTo>
                  <a:lnTo>
                    <a:pt x="95" y="118"/>
                  </a:lnTo>
                  <a:lnTo>
                    <a:pt x="118" y="127"/>
                  </a:lnTo>
                  <a:lnTo>
                    <a:pt x="156" y="171"/>
                  </a:lnTo>
                  <a:lnTo>
                    <a:pt x="177" y="336"/>
                  </a:lnTo>
                  <a:lnTo>
                    <a:pt x="203" y="349"/>
                  </a:lnTo>
                  <a:lnTo>
                    <a:pt x="190" y="391"/>
                  </a:lnTo>
                  <a:lnTo>
                    <a:pt x="207" y="444"/>
                  </a:lnTo>
                  <a:lnTo>
                    <a:pt x="232" y="450"/>
                  </a:lnTo>
                  <a:lnTo>
                    <a:pt x="207" y="478"/>
                  </a:lnTo>
                  <a:lnTo>
                    <a:pt x="254" y="520"/>
                  </a:lnTo>
                  <a:lnTo>
                    <a:pt x="316" y="719"/>
                  </a:lnTo>
                  <a:lnTo>
                    <a:pt x="247" y="792"/>
                  </a:lnTo>
                  <a:lnTo>
                    <a:pt x="325" y="932"/>
                  </a:lnTo>
                  <a:lnTo>
                    <a:pt x="396" y="967"/>
                  </a:lnTo>
                  <a:lnTo>
                    <a:pt x="477" y="1037"/>
                  </a:lnTo>
                  <a:lnTo>
                    <a:pt x="668" y="1145"/>
                  </a:lnTo>
                  <a:lnTo>
                    <a:pt x="778" y="1160"/>
                  </a:lnTo>
                  <a:lnTo>
                    <a:pt x="839" y="1198"/>
                  </a:lnTo>
                  <a:lnTo>
                    <a:pt x="861" y="1263"/>
                  </a:lnTo>
                  <a:lnTo>
                    <a:pt x="880" y="1238"/>
                  </a:lnTo>
                  <a:lnTo>
                    <a:pt x="1001" y="1210"/>
                  </a:lnTo>
                  <a:lnTo>
                    <a:pt x="973" y="1168"/>
                  </a:lnTo>
                  <a:lnTo>
                    <a:pt x="1008" y="1135"/>
                  </a:lnTo>
                  <a:lnTo>
                    <a:pt x="1067" y="1155"/>
                  </a:lnTo>
                  <a:lnTo>
                    <a:pt x="1112" y="1152"/>
                  </a:lnTo>
                  <a:lnTo>
                    <a:pt x="1146" y="1167"/>
                  </a:lnTo>
                  <a:lnTo>
                    <a:pt x="1166" y="1138"/>
                  </a:lnTo>
                  <a:lnTo>
                    <a:pt x="1194" y="1118"/>
                  </a:lnTo>
                  <a:lnTo>
                    <a:pt x="1195" y="1074"/>
                  </a:lnTo>
                  <a:lnTo>
                    <a:pt x="1236" y="1042"/>
                  </a:lnTo>
                  <a:lnTo>
                    <a:pt x="1231" y="997"/>
                  </a:lnTo>
                  <a:lnTo>
                    <a:pt x="1184" y="982"/>
                  </a:lnTo>
                  <a:lnTo>
                    <a:pt x="1075" y="997"/>
                  </a:lnTo>
                  <a:lnTo>
                    <a:pt x="1037" y="1065"/>
                  </a:lnTo>
                  <a:lnTo>
                    <a:pt x="997" y="1095"/>
                  </a:lnTo>
                  <a:lnTo>
                    <a:pt x="916" y="1068"/>
                  </a:lnTo>
                  <a:lnTo>
                    <a:pt x="856" y="1070"/>
                  </a:lnTo>
                  <a:lnTo>
                    <a:pt x="738" y="1012"/>
                  </a:lnTo>
                  <a:lnTo>
                    <a:pt x="705" y="977"/>
                  </a:lnTo>
                  <a:lnTo>
                    <a:pt x="730" y="898"/>
                  </a:lnTo>
                  <a:lnTo>
                    <a:pt x="687" y="837"/>
                  </a:lnTo>
                  <a:lnTo>
                    <a:pt x="710" y="760"/>
                  </a:lnTo>
                  <a:lnTo>
                    <a:pt x="759" y="729"/>
                  </a:lnTo>
                  <a:lnTo>
                    <a:pt x="778" y="682"/>
                  </a:lnTo>
                  <a:lnTo>
                    <a:pt x="704" y="615"/>
                  </a:lnTo>
                  <a:lnTo>
                    <a:pt x="642" y="445"/>
                  </a:lnTo>
                  <a:lnTo>
                    <a:pt x="554" y="448"/>
                  </a:lnTo>
                  <a:lnTo>
                    <a:pt x="515" y="406"/>
                  </a:lnTo>
                  <a:lnTo>
                    <a:pt x="510" y="327"/>
                  </a:lnTo>
                  <a:lnTo>
                    <a:pt x="469" y="265"/>
                  </a:lnTo>
                  <a:lnTo>
                    <a:pt x="393" y="242"/>
                  </a:lnTo>
                  <a:lnTo>
                    <a:pt x="385" y="263"/>
                  </a:lnTo>
                  <a:lnTo>
                    <a:pt x="228" y="202"/>
                  </a:lnTo>
                  <a:lnTo>
                    <a:pt x="151" y="71"/>
                  </a:lnTo>
                  <a:lnTo>
                    <a:pt x="29" y="0"/>
                  </a:lnTo>
                  <a:lnTo>
                    <a:pt x="29"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95" name="Freeform 171"/>
            <p:cNvSpPr>
              <a:spLocks/>
            </p:cNvSpPr>
            <p:nvPr/>
          </p:nvSpPr>
          <p:spPr bwMode="auto">
            <a:xfrm>
              <a:off x="833" y="2346"/>
              <a:ext cx="43" cy="54"/>
            </a:xfrm>
            <a:custGeom>
              <a:avLst/>
              <a:gdLst/>
              <a:ahLst/>
              <a:cxnLst>
                <a:cxn ang="0">
                  <a:pos x="82" y="15"/>
                </a:cxn>
                <a:cxn ang="0">
                  <a:pos x="63" y="65"/>
                </a:cxn>
                <a:cxn ang="0">
                  <a:pos x="37" y="97"/>
                </a:cxn>
                <a:cxn ang="0">
                  <a:pos x="0" y="86"/>
                </a:cxn>
                <a:cxn ang="0">
                  <a:pos x="23" y="50"/>
                </a:cxn>
                <a:cxn ang="0">
                  <a:pos x="29" y="0"/>
                </a:cxn>
                <a:cxn ang="0">
                  <a:pos x="48" y="0"/>
                </a:cxn>
                <a:cxn ang="0">
                  <a:pos x="82" y="15"/>
                </a:cxn>
                <a:cxn ang="0">
                  <a:pos x="82" y="15"/>
                </a:cxn>
              </a:cxnLst>
              <a:rect l="0" t="0" r="r" b="b"/>
              <a:pathLst>
                <a:path w="82" h="97">
                  <a:moveTo>
                    <a:pt x="82" y="15"/>
                  </a:moveTo>
                  <a:lnTo>
                    <a:pt x="63" y="65"/>
                  </a:lnTo>
                  <a:lnTo>
                    <a:pt x="37" y="97"/>
                  </a:lnTo>
                  <a:lnTo>
                    <a:pt x="0" y="86"/>
                  </a:lnTo>
                  <a:lnTo>
                    <a:pt x="23" y="50"/>
                  </a:lnTo>
                  <a:lnTo>
                    <a:pt x="29" y="0"/>
                  </a:lnTo>
                  <a:lnTo>
                    <a:pt x="48" y="0"/>
                  </a:lnTo>
                  <a:lnTo>
                    <a:pt x="82" y="15"/>
                  </a:lnTo>
                  <a:lnTo>
                    <a:pt x="82" y="1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96" name="Freeform 172"/>
            <p:cNvSpPr>
              <a:spLocks/>
            </p:cNvSpPr>
            <p:nvPr/>
          </p:nvSpPr>
          <p:spPr bwMode="auto">
            <a:xfrm>
              <a:off x="833" y="2346"/>
              <a:ext cx="43" cy="54"/>
            </a:xfrm>
            <a:custGeom>
              <a:avLst/>
              <a:gdLst/>
              <a:ahLst/>
              <a:cxnLst>
                <a:cxn ang="0">
                  <a:pos x="82" y="15"/>
                </a:cxn>
                <a:cxn ang="0">
                  <a:pos x="63" y="65"/>
                </a:cxn>
                <a:cxn ang="0">
                  <a:pos x="37" y="97"/>
                </a:cxn>
                <a:cxn ang="0">
                  <a:pos x="0" y="86"/>
                </a:cxn>
                <a:cxn ang="0">
                  <a:pos x="23" y="50"/>
                </a:cxn>
                <a:cxn ang="0">
                  <a:pos x="29" y="0"/>
                </a:cxn>
                <a:cxn ang="0">
                  <a:pos x="48" y="0"/>
                </a:cxn>
                <a:cxn ang="0">
                  <a:pos x="82" y="15"/>
                </a:cxn>
                <a:cxn ang="0">
                  <a:pos x="82" y="15"/>
                </a:cxn>
              </a:cxnLst>
              <a:rect l="0" t="0" r="r" b="b"/>
              <a:pathLst>
                <a:path w="82" h="97">
                  <a:moveTo>
                    <a:pt x="82" y="15"/>
                  </a:moveTo>
                  <a:lnTo>
                    <a:pt x="63" y="65"/>
                  </a:lnTo>
                  <a:lnTo>
                    <a:pt x="37" y="97"/>
                  </a:lnTo>
                  <a:lnTo>
                    <a:pt x="0" y="86"/>
                  </a:lnTo>
                  <a:lnTo>
                    <a:pt x="23" y="50"/>
                  </a:lnTo>
                  <a:lnTo>
                    <a:pt x="29" y="0"/>
                  </a:lnTo>
                  <a:lnTo>
                    <a:pt x="48" y="0"/>
                  </a:lnTo>
                  <a:lnTo>
                    <a:pt x="82" y="15"/>
                  </a:lnTo>
                  <a:lnTo>
                    <a:pt x="82" y="1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97" name="Freeform 173"/>
            <p:cNvSpPr>
              <a:spLocks/>
            </p:cNvSpPr>
            <p:nvPr/>
          </p:nvSpPr>
          <p:spPr bwMode="auto">
            <a:xfrm>
              <a:off x="729" y="2337"/>
              <a:ext cx="128" cy="100"/>
            </a:xfrm>
            <a:custGeom>
              <a:avLst/>
              <a:gdLst/>
              <a:ahLst/>
              <a:cxnLst>
                <a:cxn ang="0">
                  <a:pos x="241" y="114"/>
                </a:cxn>
                <a:cxn ang="0">
                  <a:pos x="249" y="125"/>
                </a:cxn>
                <a:cxn ang="0">
                  <a:pos x="200" y="140"/>
                </a:cxn>
                <a:cxn ang="0">
                  <a:pos x="183" y="170"/>
                </a:cxn>
                <a:cxn ang="0">
                  <a:pos x="141" y="196"/>
                </a:cxn>
                <a:cxn ang="0">
                  <a:pos x="59" y="178"/>
                </a:cxn>
                <a:cxn ang="0">
                  <a:pos x="0" y="127"/>
                </a:cxn>
                <a:cxn ang="0">
                  <a:pos x="17" y="103"/>
                </a:cxn>
                <a:cxn ang="0">
                  <a:pos x="138" y="74"/>
                </a:cxn>
                <a:cxn ang="0">
                  <a:pos x="110" y="33"/>
                </a:cxn>
                <a:cxn ang="0">
                  <a:pos x="144" y="0"/>
                </a:cxn>
                <a:cxn ang="0">
                  <a:pos x="204" y="20"/>
                </a:cxn>
                <a:cxn ang="0">
                  <a:pos x="232" y="17"/>
                </a:cxn>
                <a:cxn ang="0">
                  <a:pos x="226" y="69"/>
                </a:cxn>
                <a:cxn ang="0">
                  <a:pos x="203" y="100"/>
                </a:cxn>
                <a:cxn ang="0">
                  <a:pos x="241" y="114"/>
                </a:cxn>
                <a:cxn ang="0">
                  <a:pos x="241" y="114"/>
                </a:cxn>
              </a:cxnLst>
              <a:rect l="0" t="0" r="r" b="b"/>
              <a:pathLst>
                <a:path w="249" h="196">
                  <a:moveTo>
                    <a:pt x="241" y="114"/>
                  </a:moveTo>
                  <a:lnTo>
                    <a:pt x="249" y="125"/>
                  </a:lnTo>
                  <a:lnTo>
                    <a:pt x="200" y="140"/>
                  </a:lnTo>
                  <a:lnTo>
                    <a:pt x="183" y="170"/>
                  </a:lnTo>
                  <a:lnTo>
                    <a:pt x="141" y="196"/>
                  </a:lnTo>
                  <a:lnTo>
                    <a:pt x="59" y="178"/>
                  </a:lnTo>
                  <a:lnTo>
                    <a:pt x="0" y="127"/>
                  </a:lnTo>
                  <a:lnTo>
                    <a:pt x="17" y="103"/>
                  </a:lnTo>
                  <a:lnTo>
                    <a:pt x="138" y="74"/>
                  </a:lnTo>
                  <a:lnTo>
                    <a:pt x="110" y="33"/>
                  </a:lnTo>
                  <a:lnTo>
                    <a:pt x="144" y="0"/>
                  </a:lnTo>
                  <a:lnTo>
                    <a:pt x="204" y="20"/>
                  </a:lnTo>
                  <a:lnTo>
                    <a:pt x="232" y="17"/>
                  </a:lnTo>
                  <a:lnTo>
                    <a:pt x="226" y="69"/>
                  </a:lnTo>
                  <a:lnTo>
                    <a:pt x="203" y="100"/>
                  </a:lnTo>
                  <a:lnTo>
                    <a:pt x="241" y="114"/>
                  </a:lnTo>
                  <a:lnTo>
                    <a:pt x="241" y="11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398" name="Freeform 174"/>
            <p:cNvSpPr>
              <a:spLocks/>
            </p:cNvSpPr>
            <p:nvPr/>
          </p:nvSpPr>
          <p:spPr bwMode="auto">
            <a:xfrm>
              <a:off x="729" y="2337"/>
              <a:ext cx="128" cy="100"/>
            </a:xfrm>
            <a:custGeom>
              <a:avLst/>
              <a:gdLst/>
              <a:ahLst/>
              <a:cxnLst>
                <a:cxn ang="0">
                  <a:pos x="241" y="114"/>
                </a:cxn>
                <a:cxn ang="0">
                  <a:pos x="249" y="125"/>
                </a:cxn>
                <a:cxn ang="0">
                  <a:pos x="200" y="140"/>
                </a:cxn>
                <a:cxn ang="0">
                  <a:pos x="183" y="170"/>
                </a:cxn>
                <a:cxn ang="0">
                  <a:pos x="141" y="196"/>
                </a:cxn>
                <a:cxn ang="0">
                  <a:pos x="59" y="178"/>
                </a:cxn>
                <a:cxn ang="0">
                  <a:pos x="0" y="127"/>
                </a:cxn>
                <a:cxn ang="0">
                  <a:pos x="17" y="103"/>
                </a:cxn>
                <a:cxn ang="0">
                  <a:pos x="138" y="74"/>
                </a:cxn>
                <a:cxn ang="0">
                  <a:pos x="110" y="33"/>
                </a:cxn>
                <a:cxn ang="0">
                  <a:pos x="144" y="0"/>
                </a:cxn>
                <a:cxn ang="0">
                  <a:pos x="204" y="20"/>
                </a:cxn>
                <a:cxn ang="0">
                  <a:pos x="232" y="17"/>
                </a:cxn>
                <a:cxn ang="0">
                  <a:pos x="226" y="69"/>
                </a:cxn>
                <a:cxn ang="0">
                  <a:pos x="203" y="100"/>
                </a:cxn>
                <a:cxn ang="0">
                  <a:pos x="241" y="114"/>
                </a:cxn>
                <a:cxn ang="0">
                  <a:pos x="241" y="114"/>
                </a:cxn>
              </a:cxnLst>
              <a:rect l="0" t="0" r="r" b="b"/>
              <a:pathLst>
                <a:path w="249" h="196">
                  <a:moveTo>
                    <a:pt x="241" y="114"/>
                  </a:moveTo>
                  <a:lnTo>
                    <a:pt x="249" y="125"/>
                  </a:lnTo>
                  <a:lnTo>
                    <a:pt x="200" y="140"/>
                  </a:lnTo>
                  <a:lnTo>
                    <a:pt x="183" y="170"/>
                  </a:lnTo>
                  <a:lnTo>
                    <a:pt x="141" y="196"/>
                  </a:lnTo>
                  <a:lnTo>
                    <a:pt x="59" y="178"/>
                  </a:lnTo>
                  <a:lnTo>
                    <a:pt x="0" y="127"/>
                  </a:lnTo>
                  <a:lnTo>
                    <a:pt x="17" y="103"/>
                  </a:lnTo>
                  <a:lnTo>
                    <a:pt x="138" y="74"/>
                  </a:lnTo>
                  <a:lnTo>
                    <a:pt x="110" y="33"/>
                  </a:lnTo>
                  <a:lnTo>
                    <a:pt x="144" y="0"/>
                  </a:lnTo>
                  <a:lnTo>
                    <a:pt x="204" y="20"/>
                  </a:lnTo>
                  <a:lnTo>
                    <a:pt x="232" y="17"/>
                  </a:lnTo>
                  <a:lnTo>
                    <a:pt x="226" y="69"/>
                  </a:lnTo>
                  <a:lnTo>
                    <a:pt x="203" y="100"/>
                  </a:lnTo>
                  <a:lnTo>
                    <a:pt x="241" y="114"/>
                  </a:lnTo>
                  <a:lnTo>
                    <a:pt x="241" y="11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399" name="Freeform 175"/>
            <p:cNvSpPr>
              <a:spLocks/>
            </p:cNvSpPr>
            <p:nvPr/>
          </p:nvSpPr>
          <p:spPr bwMode="auto">
            <a:xfrm>
              <a:off x="825" y="2403"/>
              <a:ext cx="144" cy="74"/>
            </a:xfrm>
            <a:custGeom>
              <a:avLst/>
              <a:gdLst/>
              <a:ahLst/>
              <a:cxnLst>
                <a:cxn ang="0">
                  <a:pos x="65" y="0"/>
                </a:cxn>
                <a:cxn ang="0">
                  <a:pos x="18" y="13"/>
                </a:cxn>
                <a:cxn ang="0">
                  <a:pos x="0" y="47"/>
                </a:cxn>
                <a:cxn ang="0">
                  <a:pos x="74" y="70"/>
                </a:cxn>
                <a:cxn ang="0">
                  <a:pos x="77" y="129"/>
                </a:cxn>
                <a:cxn ang="0">
                  <a:pos x="84" y="139"/>
                </a:cxn>
                <a:cxn ang="0">
                  <a:pos x="153" y="122"/>
                </a:cxn>
                <a:cxn ang="0">
                  <a:pos x="181" y="126"/>
                </a:cxn>
                <a:cxn ang="0">
                  <a:pos x="284" y="65"/>
                </a:cxn>
                <a:cxn ang="0">
                  <a:pos x="275" y="51"/>
                </a:cxn>
                <a:cxn ang="0">
                  <a:pos x="79" y="23"/>
                </a:cxn>
                <a:cxn ang="0">
                  <a:pos x="65" y="0"/>
                </a:cxn>
                <a:cxn ang="0">
                  <a:pos x="65" y="0"/>
                </a:cxn>
              </a:cxnLst>
              <a:rect l="0" t="0" r="r" b="b"/>
              <a:pathLst>
                <a:path w="284" h="139">
                  <a:moveTo>
                    <a:pt x="65" y="0"/>
                  </a:moveTo>
                  <a:lnTo>
                    <a:pt x="18" y="13"/>
                  </a:lnTo>
                  <a:lnTo>
                    <a:pt x="0" y="47"/>
                  </a:lnTo>
                  <a:lnTo>
                    <a:pt x="74" y="70"/>
                  </a:lnTo>
                  <a:lnTo>
                    <a:pt x="77" y="129"/>
                  </a:lnTo>
                  <a:lnTo>
                    <a:pt x="84" y="139"/>
                  </a:lnTo>
                  <a:lnTo>
                    <a:pt x="153" y="122"/>
                  </a:lnTo>
                  <a:lnTo>
                    <a:pt x="181" y="126"/>
                  </a:lnTo>
                  <a:lnTo>
                    <a:pt x="284" y="65"/>
                  </a:lnTo>
                  <a:lnTo>
                    <a:pt x="275" y="51"/>
                  </a:lnTo>
                  <a:lnTo>
                    <a:pt x="79" y="23"/>
                  </a:lnTo>
                  <a:lnTo>
                    <a:pt x="65" y="0"/>
                  </a:lnTo>
                  <a:lnTo>
                    <a:pt x="65"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00" name="Freeform 176"/>
            <p:cNvSpPr>
              <a:spLocks/>
            </p:cNvSpPr>
            <p:nvPr/>
          </p:nvSpPr>
          <p:spPr bwMode="auto">
            <a:xfrm>
              <a:off x="825" y="2403"/>
              <a:ext cx="144" cy="74"/>
            </a:xfrm>
            <a:custGeom>
              <a:avLst/>
              <a:gdLst/>
              <a:ahLst/>
              <a:cxnLst>
                <a:cxn ang="0">
                  <a:pos x="65" y="0"/>
                </a:cxn>
                <a:cxn ang="0">
                  <a:pos x="18" y="13"/>
                </a:cxn>
                <a:cxn ang="0">
                  <a:pos x="0" y="47"/>
                </a:cxn>
                <a:cxn ang="0">
                  <a:pos x="74" y="70"/>
                </a:cxn>
                <a:cxn ang="0">
                  <a:pos x="77" y="129"/>
                </a:cxn>
                <a:cxn ang="0">
                  <a:pos x="84" y="139"/>
                </a:cxn>
                <a:cxn ang="0">
                  <a:pos x="153" y="122"/>
                </a:cxn>
                <a:cxn ang="0">
                  <a:pos x="181" y="126"/>
                </a:cxn>
                <a:cxn ang="0">
                  <a:pos x="284" y="65"/>
                </a:cxn>
                <a:cxn ang="0">
                  <a:pos x="275" y="51"/>
                </a:cxn>
                <a:cxn ang="0">
                  <a:pos x="79" y="23"/>
                </a:cxn>
                <a:cxn ang="0">
                  <a:pos x="65" y="0"/>
                </a:cxn>
                <a:cxn ang="0">
                  <a:pos x="65" y="0"/>
                </a:cxn>
              </a:cxnLst>
              <a:rect l="0" t="0" r="r" b="b"/>
              <a:pathLst>
                <a:path w="284" h="139">
                  <a:moveTo>
                    <a:pt x="65" y="0"/>
                  </a:moveTo>
                  <a:lnTo>
                    <a:pt x="18" y="13"/>
                  </a:lnTo>
                  <a:lnTo>
                    <a:pt x="0" y="47"/>
                  </a:lnTo>
                  <a:lnTo>
                    <a:pt x="74" y="70"/>
                  </a:lnTo>
                  <a:lnTo>
                    <a:pt x="77" y="129"/>
                  </a:lnTo>
                  <a:lnTo>
                    <a:pt x="84" y="139"/>
                  </a:lnTo>
                  <a:lnTo>
                    <a:pt x="153" y="122"/>
                  </a:lnTo>
                  <a:lnTo>
                    <a:pt x="181" y="126"/>
                  </a:lnTo>
                  <a:lnTo>
                    <a:pt x="284" y="65"/>
                  </a:lnTo>
                  <a:lnTo>
                    <a:pt x="275" y="51"/>
                  </a:lnTo>
                  <a:lnTo>
                    <a:pt x="79" y="23"/>
                  </a:lnTo>
                  <a:lnTo>
                    <a:pt x="65" y="0"/>
                  </a:lnTo>
                  <a:lnTo>
                    <a:pt x="65"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01" name="Freeform 177"/>
            <p:cNvSpPr>
              <a:spLocks/>
            </p:cNvSpPr>
            <p:nvPr/>
          </p:nvSpPr>
          <p:spPr bwMode="auto">
            <a:xfrm>
              <a:off x="803" y="2427"/>
              <a:ext cx="60" cy="44"/>
            </a:xfrm>
            <a:custGeom>
              <a:avLst/>
              <a:gdLst/>
              <a:ahLst/>
              <a:cxnLst>
                <a:cxn ang="0">
                  <a:pos x="41" y="0"/>
                </a:cxn>
                <a:cxn ang="0">
                  <a:pos x="118" y="27"/>
                </a:cxn>
                <a:cxn ang="0">
                  <a:pos x="120" y="85"/>
                </a:cxn>
                <a:cxn ang="0">
                  <a:pos x="50" y="62"/>
                </a:cxn>
                <a:cxn ang="0">
                  <a:pos x="0" y="25"/>
                </a:cxn>
                <a:cxn ang="0">
                  <a:pos x="41" y="0"/>
                </a:cxn>
                <a:cxn ang="0">
                  <a:pos x="41" y="0"/>
                </a:cxn>
              </a:cxnLst>
              <a:rect l="0" t="0" r="r" b="b"/>
              <a:pathLst>
                <a:path w="120" h="85">
                  <a:moveTo>
                    <a:pt x="41" y="0"/>
                  </a:moveTo>
                  <a:lnTo>
                    <a:pt x="118" y="27"/>
                  </a:lnTo>
                  <a:lnTo>
                    <a:pt x="120" y="85"/>
                  </a:lnTo>
                  <a:lnTo>
                    <a:pt x="50" y="62"/>
                  </a:lnTo>
                  <a:lnTo>
                    <a:pt x="0" y="25"/>
                  </a:lnTo>
                  <a:lnTo>
                    <a:pt x="41" y="0"/>
                  </a:lnTo>
                  <a:lnTo>
                    <a:pt x="41"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02" name="Freeform 178"/>
            <p:cNvSpPr>
              <a:spLocks/>
            </p:cNvSpPr>
            <p:nvPr/>
          </p:nvSpPr>
          <p:spPr bwMode="auto">
            <a:xfrm>
              <a:off x="803" y="2427"/>
              <a:ext cx="60" cy="44"/>
            </a:xfrm>
            <a:custGeom>
              <a:avLst/>
              <a:gdLst/>
              <a:ahLst/>
              <a:cxnLst>
                <a:cxn ang="0">
                  <a:pos x="41" y="0"/>
                </a:cxn>
                <a:cxn ang="0">
                  <a:pos x="118" y="27"/>
                </a:cxn>
                <a:cxn ang="0">
                  <a:pos x="120" y="85"/>
                </a:cxn>
                <a:cxn ang="0">
                  <a:pos x="50" y="62"/>
                </a:cxn>
                <a:cxn ang="0">
                  <a:pos x="0" y="25"/>
                </a:cxn>
                <a:cxn ang="0">
                  <a:pos x="41" y="0"/>
                </a:cxn>
                <a:cxn ang="0">
                  <a:pos x="41" y="0"/>
                </a:cxn>
              </a:cxnLst>
              <a:rect l="0" t="0" r="r" b="b"/>
              <a:pathLst>
                <a:path w="120" h="85">
                  <a:moveTo>
                    <a:pt x="41" y="0"/>
                  </a:moveTo>
                  <a:lnTo>
                    <a:pt x="118" y="27"/>
                  </a:lnTo>
                  <a:lnTo>
                    <a:pt x="120" y="85"/>
                  </a:lnTo>
                  <a:lnTo>
                    <a:pt x="50" y="62"/>
                  </a:lnTo>
                  <a:lnTo>
                    <a:pt x="0" y="25"/>
                  </a:lnTo>
                  <a:lnTo>
                    <a:pt x="41" y="0"/>
                  </a:lnTo>
                  <a:lnTo>
                    <a:pt x="41"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03" name="Freeform 179"/>
            <p:cNvSpPr>
              <a:spLocks/>
            </p:cNvSpPr>
            <p:nvPr/>
          </p:nvSpPr>
          <p:spPr bwMode="auto">
            <a:xfrm>
              <a:off x="866" y="2438"/>
              <a:ext cx="136" cy="114"/>
            </a:xfrm>
            <a:custGeom>
              <a:avLst/>
              <a:gdLst/>
              <a:ahLst/>
              <a:cxnLst>
                <a:cxn ang="0">
                  <a:pos x="70" y="196"/>
                </a:cxn>
                <a:cxn ang="0">
                  <a:pos x="126" y="212"/>
                </a:cxn>
                <a:cxn ang="0">
                  <a:pos x="141" y="192"/>
                </a:cxn>
                <a:cxn ang="0">
                  <a:pos x="166" y="197"/>
                </a:cxn>
                <a:cxn ang="0">
                  <a:pos x="173" y="156"/>
                </a:cxn>
                <a:cxn ang="0">
                  <a:pos x="262" y="63"/>
                </a:cxn>
                <a:cxn ang="0">
                  <a:pos x="262" y="33"/>
                </a:cxn>
                <a:cxn ang="0">
                  <a:pos x="200" y="0"/>
                </a:cxn>
                <a:cxn ang="0">
                  <a:pos x="98" y="59"/>
                </a:cxn>
                <a:cxn ang="0">
                  <a:pos x="68" y="56"/>
                </a:cxn>
                <a:cxn ang="0">
                  <a:pos x="0" y="73"/>
                </a:cxn>
                <a:cxn ang="0">
                  <a:pos x="54" y="161"/>
                </a:cxn>
                <a:cxn ang="0">
                  <a:pos x="73" y="179"/>
                </a:cxn>
                <a:cxn ang="0">
                  <a:pos x="70" y="196"/>
                </a:cxn>
                <a:cxn ang="0">
                  <a:pos x="70" y="196"/>
                </a:cxn>
              </a:cxnLst>
              <a:rect l="0" t="0" r="r" b="b"/>
              <a:pathLst>
                <a:path w="262" h="212">
                  <a:moveTo>
                    <a:pt x="70" y="196"/>
                  </a:moveTo>
                  <a:lnTo>
                    <a:pt x="126" y="212"/>
                  </a:lnTo>
                  <a:lnTo>
                    <a:pt x="141" y="192"/>
                  </a:lnTo>
                  <a:lnTo>
                    <a:pt x="166" y="197"/>
                  </a:lnTo>
                  <a:lnTo>
                    <a:pt x="173" y="156"/>
                  </a:lnTo>
                  <a:lnTo>
                    <a:pt x="262" y="63"/>
                  </a:lnTo>
                  <a:lnTo>
                    <a:pt x="262" y="33"/>
                  </a:lnTo>
                  <a:lnTo>
                    <a:pt x="200" y="0"/>
                  </a:lnTo>
                  <a:lnTo>
                    <a:pt x="98" y="59"/>
                  </a:lnTo>
                  <a:lnTo>
                    <a:pt x="68" y="56"/>
                  </a:lnTo>
                  <a:lnTo>
                    <a:pt x="0" y="73"/>
                  </a:lnTo>
                  <a:lnTo>
                    <a:pt x="54" y="161"/>
                  </a:lnTo>
                  <a:lnTo>
                    <a:pt x="73" y="179"/>
                  </a:lnTo>
                  <a:lnTo>
                    <a:pt x="70" y="196"/>
                  </a:lnTo>
                  <a:lnTo>
                    <a:pt x="70" y="196"/>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04" name="Freeform 180"/>
            <p:cNvSpPr>
              <a:spLocks/>
            </p:cNvSpPr>
            <p:nvPr/>
          </p:nvSpPr>
          <p:spPr bwMode="auto">
            <a:xfrm>
              <a:off x="866" y="2438"/>
              <a:ext cx="136" cy="114"/>
            </a:xfrm>
            <a:custGeom>
              <a:avLst/>
              <a:gdLst/>
              <a:ahLst/>
              <a:cxnLst>
                <a:cxn ang="0">
                  <a:pos x="70" y="196"/>
                </a:cxn>
                <a:cxn ang="0">
                  <a:pos x="126" y="212"/>
                </a:cxn>
                <a:cxn ang="0">
                  <a:pos x="141" y="192"/>
                </a:cxn>
                <a:cxn ang="0">
                  <a:pos x="166" y="197"/>
                </a:cxn>
                <a:cxn ang="0">
                  <a:pos x="173" y="156"/>
                </a:cxn>
                <a:cxn ang="0">
                  <a:pos x="262" y="63"/>
                </a:cxn>
                <a:cxn ang="0">
                  <a:pos x="262" y="33"/>
                </a:cxn>
                <a:cxn ang="0">
                  <a:pos x="200" y="0"/>
                </a:cxn>
                <a:cxn ang="0">
                  <a:pos x="98" y="59"/>
                </a:cxn>
                <a:cxn ang="0">
                  <a:pos x="68" y="56"/>
                </a:cxn>
                <a:cxn ang="0">
                  <a:pos x="0" y="73"/>
                </a:cxn>
                <a:cxn ang="0">
                  <a:pos x="54" y="161"/>
                </a:cxn>
                <a:cxn ang="0">
                  <a:pos x="73" y="179"/>
                </a:cxn>
                <a:cxn ang="0">
                  <a:pos x="70" y="196"/>
                </a:cxn>
                <a:cxn ang="0">
                  <a:pos x="70" y="196"/>
                </a:cxn>
              </a:cxnLst>
              <a:rect l="0" t="0" r="r" b="b"/>
              <a:pathLst>
                <a:path w="262" h="212">
                  <a:moveTo>
                    <a:pt x="70" y="196"/>
                  </a:moveTo>
                  <a:lnTo>
                    <a:pt x="126" y="212"/>
                  </a:lnTo>
                  <a:lnTo>
                    <a:pt x="141" y="192"/>
                  </a:lnTo>
                  <a:lnTo>
                    <a:pt x="166" y="197"/>
                  </a:lnTo>
                  <a:lnTo>
                    <a:pt x="173" y="156"/>
                  </a:lnTo>
                  <a:lnTo>
                    <a:pt x="262" y="63"/>
                  </a:lnTo>
                  <a:lnTo>
                    <a:pt x="262" y="33"/>
                  </a:lnTo>
                  <a:lnTo>
                    <a:pt x="200" y="0"/>
                  </a:lnTo>
                  <a:lnTo>
                    <a:pt x="98" y="59"/>
                  </a:lnTo>
                  <a:lnTo>
                    <a:pt x="68" y="56"/>
                  </a:lnTo>
                  <a:lnTo>
                    <a:pt x="0" y="73"/>
                  </a:lnTo>
                  <a:lnTo>
                    <a:pt x="54" y="161"/>
                  </a:lnTo>
                  <a:lnTo>
                    <a:pt x="73" y="179"/>
                  </a:lnTo>
                  <a:lnTo>
                    <a:pt x="70" y="196"/>
                  </a:lnTo>
                  <a:lnTo>
                    <a:pt x="70" y="196"/>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05" name="Freeform 181"/>
            <p:cNvSpPr>
              <a:spLocks/>
            </p:cNvSpPr>
            <p:nvPr/>
          </p:nvSpPr>
          <p:spPr bwMode="auto">
            <a:xfrm>
              <a:off x="902" y="2540"/>
              <a:ext cx="74" cy="79"/>
            </a:xfrm>
            <a:custGeom>
              <a:avLst/>
              <a:gdLst/>
              <a:ahLst/>
              <a:cxnLst>
                <a:cxn ang="0">
                  <a:pos x="3" y="4"/>
                </a:cxn>
                <a:cxn ang="0">
                  <a:pos x="56" y="18"/>
                </a:cxn>
                <a:cxn ang="0">
                  <a:pos x="74" y="0"/>
                </a:cxn>
                <a:cxn ang="0">
                  <a:pos x="99" y="5"/>
                </a:cxn>
                <a:cxn ang="0">
                  <a:pos x="89" y="66"/>
                </a:cxn>
                <a:cxn ang="0">
                  <a:pos x="140" y="100"/>
                </a:cxn>
                <a:cxn ang="0">
                  <a:pos x="143" y="116"/>
                </a:cxn>
                <a:cxn ang="0">
                  <a:pos x="133" y="150"/>
                </a:cxn>
                <a:cxn ang="0">
                  <a:pos x="124" y="144"/>
                </a:cxn>
                <a:cxn ang="0">
                  <a:pos x="0" y="27"/>
                </a:cxn>
                <a:cxn ang="0">
                  <a:pos x="3" y="4"/>
                </a:cxn>
                <a:cxn ang="0">
                  <a:pos x="3" y="4"/>
                </a:cxn>
              </a:cxnLst>
              <a:rect l="0" t="0" r="r" b="b"/>
              <a:pathLst>
                <a:path w="143" h="150">
                  <a:moveTo>
                    <a:pt x="3" y="4"/>
                  </a:moveTo>
                  <a:lnTo>
                    <a:pt x="56" y="18"/>
                  </a:lnTo>
                  <a:lnTo>
                    <a:pt x="74" y="0"/>
                  </a:lnTo>
                  <a:lnTo>
                    <a:pt x="99" y="5"/>
                  </a:lnTo>
                  <a:lnTo>
                    <a:pt x="89" y="66"/>
                  </a:lnTo>
                  <a:lnTo>
                    <a:pt x="140" y="100"/>
                  </a:lnTo>
                  <a:lnTo>
                    <a:pt x="143" y="116"/>
                  </a:lnTo>
                  <a:lnTo>
                    <a:pt x="133" y="150"/>
                  </a:lnTo>
                  <a:lnTo>
                    <a:pt x="124" y="144"/>
                  </a:lnTo>
                  <a:lnTo>
                    <a:pt x="0" y="27"/>
                  </a:lnTo>
                  <a:lnTo>
                    <a:pt x="3" y="4"/>
                  </a:lnTo>
                  <a:lnTo>
                    <a:pt x="3" y="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06" name="Freeform 182"/>
            <p:cNvSpPr>
              <a:spLocks/>
            </p:cNvSpPr>
            <p:nvPr/>
          </p:nvSpPr>
          <p:spPr bwMode="auto">
            <a:xfrm>
              <a:off x="902" y="2540"/>
              <a:ext cx="74" cy="79"/>
            </a:xfrm>
            <a:custGeom>
              <a:avLst/>
              <a:gdLst/>
              <a:ahLst/>
              <a:cxnLst>
                <a:cxn ang="0">
                  <a:pos x="3" y="4"/>
                </a:cxn>
                <a:cxn ang="0">
                  <a:pos x="56" y="18"/>
                </a:cxn>
                <a:cxn ang="0">
                  <a:pos x="74" y="0"/>
                </a:cxn>
                <a:cxn ang="0">
                  <a:pos x="99" y="5"/>
                </a:cxn>
                <a:cxn ang="0">
                  <a:pos x="89" y="66"/>
                </a:cxn>
                <a:cxn ang="0">
                  <a:pos x="140" y="100"/>
                </a:cxn>
                <a:cxn ang="0">
                  <a:pos x="143" y="116"/>
                </a:cxn>
                <a:cxn ang="0">
                  <a:pos x="133" y="150"/>
                </a:cxn>
                <a:cxn ang="0">
                  <a:pos x="124" y="144"/>
                </a:cxn>
                <a:cxn ang="0">
                  <a:pos x="0" y="27"/>
                </a:cxn>
                <a:cxn ang="0">
                  <a:pos x="3" y="4"/>
                </a:cxn>
                <a:cxn ang="0">
                  <a:pos x="3" y="4"/>
                </a:cxn>
              </a:cxnLst>
              <a:rect l="0" t="0" r="r" b="b"/>
              <a:pathLst>
                <a:path w="143" h="150">
                  <a:moveTo>
                    <a:pt x="3" y="4"/>
                  </a:moveTo>
                  <a:lnTo>
                    <a:pt x="56" y="18"/>
                  </a:lnTo>
                  <a:lnTo>
                    <a:pt x="74" y="0"/>
                  </a:lnTo>
                  <a:lnTo>
                    <a:pt x="99" y="5"/>
                  </a:lnTo>
                  <a:lnTo>
                    <a:pt x="89" y="66"/>
                  </a:lnTo>
                  <a:lnTo>
                    <a:pt x="140" y="100"/>
                  </a:lnTo>
                  <a:lnTo>
                    <a:pt x="143" y="116"/>
                  </a:lnTo>
                  <a:lnTo>
                    <a:pt x="133" y="150"/>
                  </a:lnTo>
                  <a:lnTo>
                    <a:pt x="124" y="144"/>
                  </a:lnTo>
                  <a:lnTo>
                    <a:pt x="0" y="27"/>
                  </a:lnTo>
                  <a:lnTo>
                    <a:pt x="3" y="4"/>
                  </a:lnTo>
                  <a:lnTo>
                    <a:pt x="3" y="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07" name="Freeform 183"/>
            <p:cNvSpPr>
              <a:spLocks/>
            </p:cNvSpPr>
            <p:nvPr/>
          </p:nvSpPr>
          <p:spPr bwMode="auto">
            <a:xfrm>
              <a:off x="969" y="2593"/>
              <a:ext cx="164" cy="83"/>
            </a:xfrm>
            <a:custGeom>
              <a:avLst/>
              <a:gdLst/>
              <a:ahLst/>
              <a:cxnLst>
                <a:cxn ang="0">
                  <a:pos x="9" y="0"/>
                </a:cxn>
                <a:cxn ang="0">
                  <a:pos x="69" y="36"/>
                </a:cxn>
                <a:cxn ang="0">
                  <a:pos x="204" y="4"/>
                </a:cxn>
                <a:cxn ang="0">
                  <a:pos x="298" y="57"/>
                </a:cxn>
                <a:cxn ang="0">
                  <a:pos x="316" y="140"/>
                </a:cxn>
                <a:cxn ang="0">
                  <a:pos x="283" y="159"/>
                </a:cxn>
                <a:cxn ang="0">
                  <a:pos x="225" y="112"/>
                </a:cxn>
                <a:cxn ang="0">
                  <a:pos x="244" y="95"/>
                </a:cxn>
                <a:cxn ang="0">
                  <a:pos x="249" y="86"/>
                </a:cxn>
                <a:cxn ang="0">
                  <a:pos x="197" y="49"/>
                </a:cxn>
                <a:cxn ang="0">
                  <a:pos x="167" y="58"/>
                </a:cxn>
                <a:cxn ang="0">
                  <a:pos x="115" y="62"/>
                </a:cxn>
                <a:cxn ang="0">
                  <a:pos x="163" y="100"/>
                </a:cxn>
                <a:cxn ang="0">
                  <a:pos x="130" y="112"/>
                </a:cxn>
                <a:cxn ang="0">
                  <a:pos x="0" y="51"/>
                </a:cxn>
                <a:cxn ang="0">
                  <a:pos x="13" y="17"/>
                </a:cxn>
                <a:cxn ang="0">
                  <a:pos x="9" y="0"/>
                </a:cxn>
                <a:cxn ang="0">
                  <a:pos x="9" y="0"/>
                </a:cxn>
              </a:cxnLst>
              <a:rect l="0" t="0" r="r" b="b"/>
              <a:pathLst>
                <a:path w="316" h="159">
                  <a:moveTo>
                    <a:pt x="9" y="0"/>
                  </a:moveTo>
                  <a:lnTo>
                    <a:pt x="69" y="36"/>
                  </a:lnTo>
                  <a:lnTo>
                    <a:pt x="204" y="4"/>
                  </a:lnTo>
                  <a:lnTo>
                    <a:pt x="298" y="57"/>
                  </a:lnTo>
                  <a:lnTo>
                    <a:pt x="316" y="140"/>
                  </a:lnTo>
                  <a:lnTo>
                    <a:pt x="283" y="159"/>
                  </a:lnTo>
                  <a:lnTo>
                    <a:pt x="225" y="112"/>
                  </a:lnTo>
                  <a:lnTo>
                    <a:pt x="244" y="95"/>
                  </a:lnTo>
                  <a:lnTo>
                    <a:pt x="249" y="86"/>
                  </a:lnTo>
                  <a:lnTo>
                    <a:pt x="197" y="49"/>
                  </a:lnTo>
                  <a:lnTo>
                    <a:pt x="167" y="58"/>
                  </a:lnTo>
                  <a:lnTo>
                    <a:pt x="115" y="62"/>
                  </a:lnTo>
                  <a:lnTo>
                    <a:pt x="163" y="100"/>
                  </a:lnTo>
                  <a:lnTo>
                    <a:pt x="130" y="112"/>
                  </a:lnTo>
                  <a:lnTo>
                    <a:pt x="0" y="51"/>
                  </a:lnTo>
                  <a:lnTo>
                    <a:pt x="13" y="17"/>
                  </a:lnTo>
                  <a:lnTo>
                    <a:pt x="9" y="0"/>
                  </a:lnTo>
                  <a:lnTo>
                    <a:pt x="9"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08" name="Freeform 184"/>
            <p:cNvSpPr>
              <a:spLocks/>
            </p:cNvSpPr>
            <p:nvPr/>
          </p:nvSpPr>
          <p:spPr bwMode="auto">
            <a:xfrm>
              <a:off x="969" y="2593"/>
              <a:ext cx="164" cy="83"/>
            </a:xfrm>
            <a:custGeom>
              <a:avLst/>
              <a:gdLst/>
              <a:ahLst/>
              <a:cxnLst>
                <a:cxn ang="0">
                  <a:pos x="9" y="0"/>
                </a:cxn>
                <a:cxn ang="0">
                  <a:pos x="69" y="36"/>
                </a:cxn>
                <a:cxn ang="0">
                  <a:pos x="204" y="4"/>
                </a:cxn>
                <a:cxn ang="0">
                  <a:pos x="298" y="57"/>
                </a:cxn>
                <a:cxn ang="0">
                  <a:pos x="316" y="140"/>
                </a:cxn>
                <a:cxn ang="0">
                  <a:pos x="283" y="159"/>
                </a:cxn>
                <a:cxn ang="0">
                  <a:pos x="225" y="112"/>
                </a:cxn>
                <a:cxn ang="0">
                  <a:pos x="244" y="95"/>
                </a:cxn>
                <a:cxn ang="0">
                  <a:pos x="249" y="86"/>
                </a:cxn>
                <a:cxn ang="0">
                  <a:pos x="197" y="49"/>
                </a:cxn>
                <a:cxn ang="0">
                  <a:pos x="167" y="58"/>
                </a:cxn>
                <a:cxn ang="0">
                  <a:pos x="115" y="62"/>
                </a:cxn>
                <a:cxn ang="0">
                  <a:pos x="163" y="100"/>
                </a:cxn>
                <a:cxn ang="0">
                  <a:pos x="130" y="112"/>
                </a:cxn>
                <a:cxn ang="0">
                  <a:pos x="0" y="51"/>
                </a:cxn>
                <a:cxn ang="0">
                  <a:pos x="13" y="17"/>
                </a:cxn>
                <a:cxn ang="0">
                  <a:pos x="9" y="0"/>
                </a:cxn>
                <a:cxn ang="0">
                  <a:pos x="9" y="0"/>
                </a:cxn>
              </a:cxnLst>
              <a:rect l="0" t="0" r="r" b="b"/>
              <a:pathLst>
                <a:path w="316" h="159">
                  <a:moveTo>
                    <a:pt x="9" y="0"/>
                  </a:moveTo>
                  <a:lnTo>
                    <a:pt x="69" y="36"/>
                  </a:lnTo>
                  <a:lnTo>
                    <a:pt x="204" y="4"/>
                  </a:lnTo>
                  <a:lnTo>
                    <a:pt x="298" y="57"/>
                  </a:lnTo>
                  <a:lnTo>
                    <a:pt x="316" y="140"/>
                  </a:lnTo>
                  <a:lnTo>
                    <a:pt x="283" y="159"/>
                  </a:lnTo>
                  <a:lnTo>
                    <a:pt x="225" y="112"/>
                  </a:lnTo>
                  <a:lnTo>
                    <a:pt x="244" y="95"/>
                  </a:lnTo>
                  <a:lnTo>
                    <a:pt x="249" y="86"/>
                  </a:lnTo>
                  <a:lnTo>
                    <a:pt x="197" y="49"/>
                  </a:lnTo>
                  <a:lnTo>
                    <a:pt x="167" y="58"/>
                  </a:lnTo>
                  <a:lnTo>
                    <a:pt x="115" y="62"/>
                  </a:lnTo>
                  <a:lnTo>
                    <a:pt x="163" y="100"/>
                  </a:lnTo>
                  <a:lnTo>
                    <a:pt x="130" y="112"/>
                  </a:lnTo>
                  <a:lnTo>
                    <a:pt x="0" y="51"/>
                  </a:lnTo>
                  <a:lnTo>
                    <a:pt x="13" y="17"/>
                  </a:lnTo>
                  <a:lnTo>
                    <a:pt x="9" y="0"/>
                  </a:lnTo>
                  <a:lnTo>
                    <a:pt x="9"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09" name="Freeform 185"/>
            <p:cNvSpPr>
              <a:spLocks/>
            </p:cNvSpPr>
            <p:nvPr/>
          </p:nvSpPr>
          <p:spPr bwMode="auto">
            <a:xfrm>
              <a:off x="2068" y="2190"/>
              <a:ext cx="194" cy="133"/>
            </a:xfrm>
            <a:custGeom>
              <a:avLst/>
              <a:gdLst/>
              <a:ahLst/>
              <a:cxnLst>
                <a:cxn ang="0">
                  <a:pos x="209" y="11"/>
                </a:cxn>
                <a:cxn ang="0">
                  <a:pos x="378" y="0"/>
                </a:cxn>
                <a:cxn ang="0">
                  <a:pos x="364" y="41"/>
                </a:cxn>
                <a:cxn ang="0">
                  <a:pos x="242" y="49"/>
                </a:cxn>
                <a:cxn ang="0">
                  <a:pos x="215" y="145"/>
                </a:cxn>
                <a:cxn ang="0">
                  <a:pos x="162" y="155"/>
                </a:cxn>
                <a:cxn ang="0">
                  <a:pos x="149" y="227"/>
                </a:cxn>
                <a:cxn ang="0">
                  <a:pos x="8" y="242"/>
                </a:cxn>
                <a:cxn ang="0">
                  <a:pos x="0" y="222"/>
                </a:cxn>
                <a:cxn ang="0">
                  <a:pos x="144" y="56"/>
                </a:cxn>
                <a:cxn ang="0">
                  <a:pos x="209" y="11"/>
                </a:cxn>
                <a:cxn ang="0">
                  <a:pos x="209" y="11"/>
                </a:cxn>
              </a:cxnLst>
              <a:rect l="0" t="0" r="r" b="b"/>
              <a:pathLst>
                <a:path w="378" h="242">
                  <a:moveTo>
                    <a:pt x="209" y="11"/>
                  </a:moveTo>
                  <a:lnTo>
                    <a:pt x="378" y="0"/>
                  </a:lnTo>
                  <a:lnTo>
                    <a:pt x="364" y="41"/>
                  </a:lnTo>
                  <a:lnTo>
                    <a:pt x="242" y="49"/>
                  </a:lnTo>
                  <a:lnTo>
                    <a:pt x="215" y="145"/>
                  </a:lnTo>
                  <a:lnTo>
                    <a:pt x="162" y="155"/>
                  </a:lnTo>
                  <a:lnTo>
                    <a:pt x="149" y="227"/>
                  </a:lnTo>
                  <a:lnTo>
                    <a:pt x="8" y="242"/>
                  </a:lnTo>
                  <a:lnTo>
                    <a:pt x="0" y="222"/>
                  </a:lnTo>
                  <a:lnTo>
                    <a:pt x="144" y="56"/>
                  </a:lnTo>
                  <a:lnTo>
                    <a:pt x="209" y="11"/>
                  </a:lnTo>
                  <a:lnTo>
                    <a:pt x="209" y="1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10" name="Freeform 186"/>
            <p:cNvSpPr>
              <a:spLocks/>
            </p:cNvSpPr>
            <p:nvPr/>
          </p:nvSpPr>
          <p:spPr bwMode="auto">
            <a:xfrm>
              <a:off x="2068" y="2190"/>
              <a:ext cx="194" cy="133"/>
            </a:xfrm>
            <a:custGeom>
              <a:avLst/>
              <a:gdLst/>
              <a:ahLst/>
              <a:cxnLst>
                <a:cxn ang="0">
                  <a:pos x="209" y="11"/>
                </a:cxn>
                <a:cxn ang="0">
                  <a:pos x="378" y="0"/>
                </a:cxn>
                <a:cxn ang="0">
                  <a:pos x="364" y="41"/>
                </a:cxn>
                <a:cxn ang="0">
                  <a:pos x="242" y="49"/>
                </a:cxn>
                <a:cxn ang="0">
                  <a:pos x="215" y="145"/>
                </a:cxn>
                <a:cxn ang="0">
                  <a:pos x="162" y="155"/>
                </a:cxn>
                <a:cxn ang="0">
                  <a:pos x="149" y="227"/>
                </a:cxn>
                <a:cxn ang="0">
                  <a:pos x="8" y="242"/>
                </a:cxn>
                <a:cxn ang="0">
                  <a:pos x="0" y="222"/>
                </a:cxn>
                <a:cxn ang="0">
                  <a:pos x="144" y="56"/>
                </a:cxn>
                <a:cxn ang="0">
                  <a:pos x="209" y="11"/>
                </a:cxn>
                <a:cxn ang="0">
                  <a:pos x="209" y="11"/>
                </a:cxn>
              </a:cxnLst>
              <a:rect l="0" t="0" r="r" b="b"/>
              <a:pathLst>
                <a:path w="378" h="242">
                  <a:moveTo>
                    <a:pt x="209" y="11"/>
                  </a:moveTo>
                  <a:lnTo>
                    <a:pt x="378" y="0"/>
                  </a:lnTo>
                  <a:lnTo>
                    <a:pt x="364" y="41"/>
                  </a:lnTo>
                  <a:lnTo>
                    <a:pt x="242" y="49"/>
                  </a:lnTo>
                  <a:lnTo>
                    <a:pt x="215" y="145"/>
                  </a:lnTo>
                  <a:lnTo>
                    <a:pt x="162" y="155"/>
                  </a:lnTo>
                  <a:lnTo>
                    <a:pt x="149" y="227"/>
                  </a:lnTo>
                  <a:lnTo>
                    <a:pt x="8" y="242"/>
                  </a:lnTo>
                  <a:lnTo>
                    <a:pt x="0" y="222"/>
                  </a:lnTo>
                  <a:lnTo>
                    <a:pt x="144" y="56"/>
                  </a:lnTo>
                  <a:lnTo>
                    <a:pt x="209" y="11"/>
                  </a:lnTo>
                  <a:lnTo>
                    <a:pt x="209" y="1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11" name="Freeform 187"/>
            <p:cNvSpPr>
              <a:spLocks/>
            </p:cNvSpPr>
            <p:nvPr/>
          </p:nvSpPr>
          <p:spPr bwMode="auto">
            <a:xfrm>
              <a:off x="2174" y="2014"/>
              <a:ext cx="259" cy="174"/>
            </a:xfrm>
            <a:custGeom>
              <a:avLst/>
              <a:gdLst/>
              <a:ahLst/>
              <a:cxnLst>
                <a:cxn ang="0">
                  <a:pos x="0" y="344"/>
                </a:cxn>
                <a:cxn ang="0">
                  <a:pos x="165" y="232"/>
                </a:cxn>
                <a:cxn ang="0">
                  <a:pos x="169" y="188"/>
                </a:cxn>
                <a:cxn ang="0">
                  <a:pos x="235" y="111"/>
                </a:cxn>
                <a:cxn ang="0">
                  <a:pos x="334" y="58"/>
                </a:cxn>
                <a:cxn ang="0">
                  <a:pos x="366" y="0"/>
                </a:cxn>
                <a:cxn ang="0">
                  <a:pos x="450" y="37"/>
                </a:cxn>
                <a:cxn ang="0">
                  <a:pos x="506" y="31"/>
                </a:cxn>
                <a:cxn ang="0">
                  <a:pos x="500" y="133"/>
                </a:cxn>
                <a:cxn ang="0">
                  <a:pos x="445" y="145"/>
                </a:cxn>
                <a:cxn ang="0">
                  <a:pos x="332" y="238"/>
                </a:cxn>
                <a:cxn ang="0">
                  <a:pos x="222" y="260"/>
                </a:cxn>
                <a:cxn ang="0">
                  <a:pos x="173" y="333"/>
                </a:cxn>
                <a:cxn ang="0">
                  <a:pos x="7" y="344"/>
                </a:cxn>
                <a:cxn ang="0">
                  <a:pos x="0" y="344"/>
                </a:cxn>
                <a:cxn ang="0">
                  <a:pos x="0" y="344"/>
                </a:cxn>
              </a:cxnLst>
              <a:rect l="0" t="0" r="r" b="b"/>
              <a:pathLst>
                <a:path w="506" h="344">
                  <a:moveTo>
                    <a:pt x="0" y="344"/>
                  </a:moveTo>
                  <a:lnTo>
                    <a:pt x="165" y="232"/>
                  </a:lnTo>
                  <a:lnTo>
                    <a:pt x="169" y="188"/>
                  </a:lnTo>
                  <a:lnTo>
                    <a:pt x="235" y="111"/>
                  </a:lnTo>
                  <a:lnTo>
                    <a:pt x="334" y="58"/>
                  </a:lnTo>
                  <a:lnTo>
                    <a:pt x="366" y="0"/>
                  </a:lnTo>
                  <a:lnTo>
                    <a:pt x="450" y="37"/>
                  </a:lnTo>
                  <a:lnTo>
                    <a:pt x="506" y="31"/>
                  </a:lnTo>
                  <a:lnTo>
                    <a:pt x="500" y="133"/>
                  </a:lnTo>
                  <a:lnTo>
                    <a:pt x="445" y="145"/>
                  </a:lnTo>
                  <a:lnTo>
                    <a:pt x="332" y="238"/>
                  </a:lnTo>
                  <a:lnTo>
                    <a:pt x="222" y="260"/>
                  </a:lnTo>
                  <a:lnTo>
                    <a:pt x="173" y="333"/>
                  </a:lnTo>
                  <a:lnTo>
                    <a:pt x="7" y="344"/>
                  </a:lnTo>
                  <a:lnTo>
                    <a:pt x="0" y="344"/>
                  </a:lnTo>
                  <a:lnTo>
                    <a:pt x="0" y="34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12" name="Freeform 188"/>
            <p:cNvSpPr>
              <a:spLocks/>
            </p:cNvSpPr>
            <p:nvPr/>
          </p:nvSpPr>
          <p:spPr bwMode="auto">
            <a:xfrm>
              <a:off x="2174" y="2014"/>
              <a:ext cx="259" cy="174"/>
            </a:xfrm>
            <a:custGeom>
              <a:avLst/>
              <a:gdLst/>
              <a:ahLst/>
              <a:cxnLst>
                <a:cxn ang="0">
                  <a:pos x="0" y="344"/>
                </a:cxn>
                <a:cxn ang="0">
                  <a:pos x="165" y="232"/>
                </a:cxn>
                <a:cxn ang="0">
                  <a:pos x="169" y="188"/>
                </a:cxn>
                <a:cxn ang="0">
                  <a:pos x="235" y="111"/>
                </a:cxn>
                <a:cxn ang="0">
                  <a:pos x="334" y="58"/>
                </a:cxn>
                <a:cxn ang="0">
                  <a:pos x="366" y="0"/>
                </a:cxn>
                <a:cxn ang="0">
                  <a:pos x="450" y="37"/>
                </a:cxn>
                <a:cxn ang="0">
                  <a:pos x="506" y="31"/>
                </a:cxn>
                <a:cxn ang="0">
                  <a:pos x="500" y="133"/>
                </a:cxn>
                <a:cxn ang="0">
                  <a:pos x="445" y="145"/>
                </a:cxn>
                <a:cxn ang="0">
                  <a:pos x="332" y="238"/>
                </a:cxn>
                <a:cxn ang="0">
                  <a:pos x="222" y="260"/>
                </a:cxn>
                <a:cxn ang="0">
                  <a:pos x="173" y="333"/>
                </a:cxn>
                <a:cxn ang="0">
                  <a:pos x="7" y="344"/>
                </a:cxn>
                <a:cxn ang="0">
                  <a:pos x="0" y="344"/>
                </a:cxn>
                <a:cxn ang="0">
                  <a:pos x="0" y="344"/>
                </a:cxn>
              </a:cxnLst>
              <a:rect l="0" t="0" r="r" b="b"/>
              <a:pathLst>
                <a:path w="506" h="344">
                  <a:moveTo>
                    <a:pt x="0" y="344"/>
                  </a:moveTo>
                  <a:lnTo>
                    <a:pt x="165" y="232"/>
                  </a:lnTo>
                  <a:lnTo>
                    <a:pt x="169" y="188"/>
                  </a:lnTo>
                  <a:lnTo>
                    <a:pt x="235" y="111"/>
                  </a:lnTo>
                  <a:lnTo>
                    <a:pt x="334" y="58"/>
                  </a:lnTo>
                  <a:lnTo>
                    <a:pt x="366" y="0"/>
                  </a:lnTo>
                  <a:lnTo>
                    <a:pt x="450" y="37"/>
                  </a:lnTo>
                  <a:lnTo>
                    <a:pt x="506" y="31"/>
                  </a:lnTo>
                  <a:lnTo>
                    <a:pt x="500" y="133"/>
                  </a:lnTo>
                  <a:lnTo>
                    <a:pt x="445" y="145"/>
                  </a:lnTo>
                  <a:lnTo>
                    <a:pt x="332" y="238"/>
                  </a:lnTo>
                  <a:lnTo>
                    <a:pt x="222" y="260"/>
                  </a:lnTo>
                  <a:lnTo>
                    <a:pt x="173" y="333"/>
                  </a:lnTo>
                  <a:lnTo>
                    <a:pt x="7" y="344"/>
                  </a:lnTo>
                  <a:lnTo>
                    <a:pt x="0" y="344"/>
                  </a:lnTo>
                  <a:lnTo>
                    <a:pt x="0" y="34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13" name="Freeform 189"/>
            <p:cNvSpPr>
              <a:spLocks/>
            </p:cNvSpPr>
            <p:nvPr/>
          </p:nvSpPr>
          <p:spPr bwMode="auto">
            <a:xfrm>
              <a:off x="2061" y="2190"/>
              <a:ext cx="266" cy="256"/>
            </a:xfrm>
            <a:custGeom>
              <a:avLst/>
              <a:gdLst/>
              <a:ahLst/>
              <a:cxnLst>
                <a:cxn ang="0">
                  <a:pos x="392" y="0"/>
                </a:cxn>
                <a:cxn ang="0">
                  <a:pos x="518" y="87"/>
                </a:cxn>
                <a:cxn ang="0">
                  <a:pos x="452" y="83"/>
                </a:cxn>
                <a:cxn ang="0">
                  <a:pos x="423" y="398"/>
                </a:cxn>
                <a:cxn ang="0">
                  <a:pos x="466" y="397"/>
                </a:cxn>
                <a:cxn ang="0">
                  <a:pos x="461" y="443"/>
                </a:cxn>
                <a:cxn ang="0">
                  <a:pos x="315" y="445"/>
                </a:cxn>
                <a:cxn ang="0">
                  <a:pos x="300" y="421"/>
                </a:cxn>
                <a:cxn ang="0">
                  <a:pos x="278" y="463"/>
                </a:cxn>
                <a:cxn ang="0">
                  <a:pos x="227" y="465"/>
                </a:cxn>
                <a:cxn ang="0">
                  <a:pos x="216" y="443"/>
                </a:cxn>
                <a:cxn ang="0">
                  <a:pos x="202" y="482"/>
                </a:cxn>
                <a:cxn ang="0">
                  <a:pos x="173" y="483"/>
                </a:cxn>
                <a:cxn ang="0">
                  <a:pos x="83" y="413"/>
                </a:cxn>
                <a:cxn ang="0">
                  <a:pos x="49" y="437"/>
                </a:cxn>
                <a:cxn ang="0">
                  <a:pos x="0" y="434"/>
                </a:cxn>
                <a:cxn ang="0">
                  <a:pos x="26" y="399"/>
                </a:cxn>
                <a:cxn ang="0">
                  <a:pos x="20" y="299"/>
                </a:cxn>
                <a:cxn ang="0">
                  <a:pos x="36" y="273"/>
                </a:cxn>
                <a:cxn ang="0">
                  <a:pos x="25" y="242"/>
                </a:cxn>
                <a:cxn ang="0">
                  <a:pos x="163" y="227"/>
                </a:cxn>
                <a:cxn ang="0">
                  <a:pos x="176" y="155"/>
                </a:cxn>
                <a:cxn ang="0">
                  <a:pos x="229" y="145"/>
                </a:cxn>
                <a:cxn ang="0">
                  <a:pos x="256" y="49"/>
                </a:cxn>
                <a:cxn ang="0">
                  <a:pos x="378" y="41"/>
                </a:cxn>
                <a:cxn ang="0">
                  <a:pos x="392" y="0"/>
                </a:cxn>
                <a:cxn ang="0">
                  <a:pos x="392" y="0"/>
                </a:cxn>
              </a:cxnLst>
              <a:rect l="0" t="0" r="r" b="b"/>
              <a:pathLst>
                <a:path w="518" h="483">
                  <a:moveTo>
                    <a:pt x="392" y="0"/>
                  </a:moveTo>
                  <a:lnTo>
                    <a:pt x="518" y="87"/>
                  </a:lnTo>
                  <a:lnTo>
                    <a:pt x="452" y="83"/>
                  </a:lnTo>
                  <a:lnTo>
                    <a:pt x="423" y="398"/>
                  </a:lnTo>
                  <a:lnTo>
                    <a:pt x="466" y="397"/>
                  </a:lnTo>
                  <a:lnTo>
                    <a:pt x="461" y="443"/>
                  </a:lnTo>
                  <a:lnTo>
                    <a:pt x="315" y="445"/>
                  </a:lnTo>
                  <a:lnTo>
                    <a:pt x="300" y="421"/>
                  </a:lnTo>
                  <a:lnTo>
                    <a:pt x="278" y="463"/>
                  </a:lnTo>
                  <a:lnTo>
                    <a:pt x="227" y="465"/>
                  </a:lnTo>
                  <a:lnTo>
                    <a:pt x="216" y="443"/>
                  </a:lnTo>
                  <a:lnTo>
                    <a:pt x="202" y="482"/>
                  </a:lnTo>
                  <a:lnTo>
                    <a:pt x="173" y="483"/>
                  </a:lnTo>
                  <a:lnTo>
                    <a:pt x="83" y="413"/>
                  </a:lnTo>
                  <a:lnTo>
                    <a:pt x="49" y="437"/>
                  </a:lnTo>
                  <a:lnTo>
                    <a:pt x="0" y="434"/>
                  </a:lnTo>
                  <a:lnTo>
                    <a:pt x="26" y="399"/>
                  </a:lnTo>
                  <a:lnTo>
                    <a:pt x="20" y="299"/>
                  </a:lnTo>
                  <a:lnTo>
                    <a:pt x="36" y="273"/>
                  </a:lnTo>
                  <a:lnTo>
                    <a:pt x="25" y="242"/>
                  </a:lnTo>
                  <a:lnTo>
                    <a:pt x="163" y="227"/>
                  </a:lnTo>
                  <a:lnTo>
                    <a:pt x="176" y="155"/>
                  </a:lnTo>
                  <a:lnTo>
                    <a:pt x="229" y="145"/>
                  </a:lnTo>
                  <a:lnTo>
                    <a:pt x="256" y="49"/>
                  </a:lnTo>
                  <a:lnTo>
                    <a:pt x="378" y="41"/>
                  </a:lnTo>
                  <a:lnTo>
                    <a:pt x="392" y="0"/>
                  </a:lnTo>
                  <a:lnTo>
                    <a:pt x="392"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14" name="Freeform 190"/>
            <p:cNvSpPr>
              <a:spLocks/>
            </p:cNvSpPr>
            <p:nvPr/>
          </p:nvSpPr>
          <p:spPr bwMode="auto">
            <a:xfrm>
              <a:off x="2061" y="2190"/>
              <a:ext cx="266" cy="256"/>
            </a:xfrm>
            <a:custGeom>
              <a:avLst/>
              <a:gdLst/>
              <a:ahLst/>
              <a:cxnLst>
                <a:cxn ang="0">
                  <a:pos x="392" y="0"/>
                </a:cxn>
                <a:cxn ang="0">
                  <a:pos x="518" y="87"/>
                </a:cxn>
                <a:cxn ang="0">
                  <a:pos x="452" y="83"/>
                </a:cxn>
                <a:cxn ang="0">
                  <a:pos x="423" y="398"/>
                </a:cxn>
                <a:cxn ang="0">
                  <a:pos x="466" y="397"/>
                </a:cxn>
                <a:cxn ang="0">
                  <a:pos x="461" y="443"/>
                </a:cxn>
                <a:cxn ang="0">
                  <a:pos x="315" y="445"/>
                </a:cxn>
                <a:cxn ang="0">
                  <a:pos x="300" y="421"/>
                </a:cxn>
                <a:cxn ang="0">
                  <a:pos x="278" y="463"/>
                </a:cxn>
                <a:cxn ang="0">
                  <a:pos x="227" y="465"/>
                </a:cxn>
                <a:cxn ang="0">
                  <a:pos x="216" y="443"/>
                </a:cxn>
                <a:cxn ang="0">
                  <a:pos x="202" y="482"/>
                </a:cxn>
                <a:cxn ang="0">
                  <a:pos x="173" y="483"/>
                </a:cxn>
                <a:cxn ang="0">
                  <a:pos x="83" y="413"/>
                </a:cxn>
                <a:cxn ang="0">
                  <a:pos x="49" y="437"/>
                </a:cxn>
                <a:cxn ang="0">
                  <a:pos x="0" y="434"/>
                </a:cxn>
                <a:cxn ang="0">
                  <a:pos x="26" y="399"/>
                </a:cxn>
                <a:cxn ang="0">
                  <a:pos x="20" y="299"/>
                </a:cxn>
                <a:cxn ang="0">
                  <a:pos x="36" y="273"/>
                </a:cxn>
                <a:cxn ang="0">
                  <a:pos x="25" y="242"/>
                </a:cxn>
                <a:cxn ang="0">
                  <a:pos x="163" y="227"/>
                </a:cxn>
                <a:cxn ang="0">
                  <a:pos x="176" y="155"/>
                </a:cxn>
                <a:cxn ang="0">
                  <a:pos x="229" y="145"/>
                </a:cxn>
                <a:cxn ang="0">
                  <a:pos x="256" y="49"/>
                </a:cxn>
                <a:cxn ang="0">
                  <a:pos x="378" y="41"/>
                </a:cxn>
                <a:cxn ang="0">
                  <a:pos x="392" y="0"/>
                </a:cxn>
                <a:cxn ang="0">
                  <a:pos x="392" y="0"/>
                </a:cxn>
              </a:cxnLst>
              <a:rect l="0" t="0" r="r" b="b"/>
              <a:pathLst>
                <a:path w="518" h="483">
                  <a:moveTo>
                    <a:pt x="392" y="0"/>
                  </a:moveTo>
                  <a:lnTo>
                    <a:pt x="518" y="87"/>
                  </a:lnTo>
                  <a:lnTo>
                    <a:pt x="452" y="83"/>
                  </a:lnTo>
                  <a:lnTo>
                    <a:pt x="423" y="398"/>
                  </a:lnTo>
                  <a:lnTo>
                    <a:pt x="466" y="397"/>
                  </a:lnTo>
                  <a:lnTo>
                    <a:pt x="461" y="443"/>
                  </a:lnTo>
                  <a:lnTo>
                    <a:pt x="315" y="445"/>
                  </a:lnTo>
                  <a:lnTo>
                    <a:pt x="300" y="421"/>
                  </a:lnTo>
                  <a:lnTo>
                    <a:pt x="278" y="463"/>
                  </a:lnTo>
                  <a:lnTo>
                    <a:pt x="227" y="465"/>
                  </a:lnTo>
                  <a:lnTo>
                    <a:pt x="216" y="443"/>
                  </a:lnTo>
                  <a:lnTo>
                    <a:pt x="202" y="482"/>
                  </a:lnTo>
                  <a:lnTo>
                    <a:pt x="173" y="483"/>
                  </a:lnTo>
                  <a:lnTo>
                    <a:pt x="83" y="413"/>
                  </a:lnTo>
                  <a:lnTo>
                    <a:pt x="49" y="437"/>
                  </a:lnTo>
                  <a:lnTo>
                    <a:pt x="0" y="434"/>
                  </a:lnTo>
                  <a:lnTo>
                    <a:pt x="26" y="399"/>
                  </a:lnTo>
                  <a:lnTo>
                    <a:pt x="20" y="299"/>
                  </a:lnTo>
                  <a:lnTo>
                    <a:pt x="36" y="273"/>
                  </a:lnTo>
                  <a:lnTo>
                    <a:pt x="25" y="242"/>
                  </a:lnTo>
                  <a:lnTo>
                    <a:pt x="163" y="227"/>
                  </a:lnTo>
                  <a:lnTo>
                    <a:pt x="176" y="155"/>
                  </a:lnTo>
                  <a:lnTo>
                    <a:pt x="229" y="145"/>
                  </a:lnTo>
                  <a:lnTo>
                    <a:pt x="256" y="49"/>
                  </a:lnTo>
                  <a:lnTo>
                    <a:pt x="378" y="41"/>
                  </a:lnTo>
                  <a:lnTo>
                    <a:pt x="392" y="0"/>
                  </a:lnTo>
                  <a:lnTo>
                    <a:pt x="392"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15" name="Freeform 191"/>
            <p:cNvSpPr>
              <a:spLocks/>
            </p:cNvSpPr>
            <p:nvPr/>
          </p:nvSpPr>
          <p:spPr bwMode="auto">
            <a:xfrm>
              <a:off x="2262" y="1991"/>
              <a:ext cx="384" cy="364"/>
            </a:xfrm>
            <a:custGeom>
              <a:avLst/>
              <a:gdLst/>
              <a:ahLst/>
              <a:cxnLst>
                <a:cxn ang="0">
                  <a:pos x="0" y="377"/>
                </a:cxn>
                <a:cxn ang="0">
                  <a:pos x="381" y="638"/>
                </a:cxn>
                <a:cxn ang="0">
                  <a:pos x="405" y="644"/>
                </a:cxn>
                <a:cxn ang="0">
                  <a:pos x="409" y="675"/>
                </a:cxn>
                <a:cxn ang="0">
                  <a:pos x="438" y="689"/>
                </a:cxn>
                <a:cxn ang="0">
                  <a:pos x="747" y="528"/>
                </a:cxn>
                <a:cxn ang="0">
                  <a:pos x="703" y="499"/>
                </a:cxn>
                <a:cxn ang="0">
                  <a:pos x="659" y="416"/>
                </a:cxn>
                <a:cxn ang="0">
                  <a:pos x="689" y="359"/>
                </a:cxn>
                <a:cxn ang="0">
                  <a:pos x="682" y="265"/>
                </a:cxn>
                <a:cxn ang="0">
                  <a:pos x="701" y="247"/>
                </a:cxn>
                <a:cxn ang="0">
                  <a:pos x="630" y="113"/>
                </a:cxn>
                <a:cxn ang="0">
                  <a:pos x="660" y="87"/>
                </a:cxn>
                <a:cxn ang="0">
                  <a:pos x="673" y="0"/>
                </a:cxn>
                <a:cxn ang="0">
                  <a:pos x="571" y="11"/>
                </a:cxn>
                <a:cxn ang="0">
                  <a:pos x="497" y="3"/>
                </a:cxn>
                <a:cxn ang="0">
                  <a:pos x="332" y="72"/>
                </a:cxn>
                <a:cxn ang="0">
                  <a:pos x="327" y="176"/>
                </a:cxn>
                <a:cxn ang="0">
                  <a:pos x="272" y="189"/>
                </a:cxn>
                <a:cxn ang="0">
                  <a:pos x="159" y="282"/>
                </a:cxn>
                <a:cxn ang="0">
                  <a:pos x="49" y="304"/>
                </a:cxn>
                <a:cxn ang="0">
                  <a:pos x="0" y="377"/>
                </a:cxn>
                <a:cxn ang="0">
                  <a:pos x="0" y="377"/>
                </a:cxn>
              </a:cxnLst>
              <a:rect l="0" t="0" r="r" b="b"/>
              <a:pathLst>
                <a:path w="747" h="689">
                  <a:moveTo>
                    <a:pt x="0" y="377"/>
                  </a:moveTo>
                  <a:lnTo>
                    <a:pt x="381" y="638"/>
                  </a:lnTo>
                  <a:lnTo>
                    <a:pt x="405" y="644"/>
                  </a:lnTo>
                  <a:lnTo>
                    <a:pt x="409" y="675"/>
                  </a:lnTo>
                  <a:lnTo>
                    <a:pt x="438" y="689"/>
                  </a:lnTo>
                  <a:lnTo>
                    <a:pt x="747" y="528"/>
                  </a:lnTo>
                  <a:lnTo>
                    <a:pt x="703" y="499"/>
                  </a:lnTo>
                  <a:lnTo>
                    <a:pt x="659" y="416"/>
                  </a:lnTo>
                  <a:lnTo>
                    <a:pt x="689" y="359"/>
                  </a:lnTo>
                  <a:lnTo>
                    <a:pt x="682" y="265"/>
                  </a:lnTo>
                  <a:lnTo>
                    <a:pt x="701" y="247"/>
                  </a:lnTo>
                  <a:lnTo>
                    <a:pt x="630" y="113"/>
                  </a:lnTo>
                  <a:lnTo>
                    <a:pt x="660" y="87"/>
                  </a:lnTo>
                  <a:lnTo>
                    <a:pt x="673" y="0"/>
                  </a:lnTo>
                  <a:lnTo>
                    <a:pt x="571" y="11"/>
                  </a:lnTo>
                  <a:lnTo>
                    <a:pt x="497" y="3"/>
                  </a:lnTo>
                  <a:lnTo>
                    <a:pt x="332" y="72"/>
                  </a:lnTo>
                  <a:lnTo>
                    <a:pt x="327" y="176"/>
                  </a:lnTo>
                  <a:lnTo>
                    <a:pt x="272" y="189"/>
                  </a:lnTo>
                  <a:lnTo>
                    <a:pt x="159" y="282"/>
                  </a:lnTo>
                  <a:lnTo>
                    <a:pt x="49" y="304"/>
                  </a:lnTo>
                  <a:lnTo>
                    <a:pt x="0" y="377"/>
                  </a:lnTo>
                  <a:lnTo>
                    <a:pt x="0" y="377"/>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16" name="Freeform 192"/>
            <p:cNvSpPr>
              <a:spLocks/>
            </p:cNvSpPr>
            <p:nvPr/>
          </p:nvSpPr>
          <p:spPr bwMode="auto">
            <a:xfrm>
              <a:off x="2262" y="1991"/>
              <a:ext cx="384" cy="364"/>
            </a:xfrm>
            <a:custGeom>
              <a:avLst/>
              <a:gdLst/>
              <a:ahLst/>
              <a:cxnLst>
                <a:cxn ang="0">
                  <a:pos x="0" y="377"/>
                </a:cxn>
                <a:cxn ang="0">
                  <a:pos x="381" y="638"/>
                </a:cxn>
                <a:cxn ang="0">
                  <a:pos x="405" y="644"/>
                </a:cxn>
                <a:cxn ang="0">
                  <a:pos x="409" y="675"/>
                </a:cxn>
                <a:cxn ang="0">
                  <a:pos x="438" y="689"/>
                </a:cxn>
                <a:cxn ang="0">
                  <a:pos x="747" y="528"/>
                </a:cxn>
                <a:cxn ang="0">
                  <a:pos x="703" y="499"/>
                </a:cxn>
                <a:cxn ang="0">
                  <a:pos x="659" y="416"/>
                </a:cxn>
                <a:cxn ang="0">
                  <a:pos x="689" y="359"/>
                </a:cxn>
                <a:cxn ang="0">
                  <a:pos x="682" y="265"/>
                </a:cxn>
                <a:cxn ang="0">
                  <a:pos x="701" y="247"/>
                </a:cxn>
                <a:cxn ang="0">
                  <a:pos x="630" y="113"/>
                </a:cxn>
                <a:cxn ang="0">
                  <a:pos x="660" y="87"/>
                </a:cxn>
                <a:cxn ang="0">
                  <a:pos x="673" y="0"/>
                </a:cxn>
                <a:cxn ang="0">
                  <a:pos x="571" y="11"/>
                </a:cxn>
                <a:cxn ang="0">
                  <a:pos x="497" y="3"/>
                </a:cxn>
                <a:cxn ang="0">
                  <a:pos x="332" y="72"/>
                </a:cxn>
                <a:cxn ang="0">
                  <a:pos x="327" y="176"/>
                </a:cxn>
                <a:cxn ang="0">
                  <a:pos x="272" y="189"/>
                </a:cxn>
                <a:cxn ang="0">
                  <a:pos x="159" y="282"/>
                </a:cxn>
                <a:cxn ang="0">
                  <a:pos x="49" y="304"/>
                </a:cxn>
                <a:cxn ang="0">
                  <a:pos x="0" y="377"/>
                </a:cxn>
                <a:cxn ang="0">
                  <a:pos x="0" y="377"/>
                </a:cxn>
              </a:cxnLst>
              <a:rect l="0" t="0" r="r" b="b"/>
              <a:pathLst>
                <a:path w="747" h="689">
                  <a:moveTo>
                    <a:pt x="0" y="377"/>
                  </a:moveTo>
                  <a:lnTo>
                    <a:pt x="381" y="638"/>
                  </a:lnTo>
                  <a:lnTo>
                    <a:pt x="405" y="644"/>
                  </a:lnTo>
                  <a:lnTo>
                    <a:pt x="409" y="675"/>
                  </a:lnTo>
                  <a:lnTo>
                    <a:pt x="438" y="689"/>
                  </a:lnTo>
                  <a:lnTo>
                    <a:pt x="747" y="528"/>
                  </a:lnTo>
                  <a:lnTo>
                    <a:pt x="703" y="499"/>
                  </a:lnTo>
                  <a:lnTo>
                    <a:pt x="659" y="416"/>
                  </a:lnTo>
                  <a:lnTo>
                    <a:pt x="689" y="359"/>
                  </a:lnTo>
                  <a:lnTo>
                    <a:pt x="682" y="265"/>
                  </a:lnTo>
                  <a:lnTo>
                    <a:pt x="701" y="247"/>
                  </a:lnTo>
                  <a:lnTo>
                    <a:pt x="630" y="113"/>
                  </a:lnTo>
                  <a:lnTo>
                    <a:pt x="660" y="87"/>
                  </a:lnTo>
                  <a:lnTo>
                    <a:pt x="673" y="0"/>
                  </a:lnTo>
                  <a:lnTo>
                    <a:pt x="571" y="11"/>
                  </a:lnTo>
                  <a:lnTo>
                    <a:pt x="497" y="3"/>
                  </a:lnTo>
                  <a:lnTo>
                    <a:pt x="332" y="72"/>
                  </a:lnTo>
                  <a:lnTo>
                    <a:pt x="327" y="176"/>
                  </a:lnTo>
                  <a:lnTo>
                    <a:pt x="272" y="189"/>
                  </a:lnTo>
                  <a:lnTo>
                    <a:pt x="159" y="282"/>
                  </a:lnTo>
                  <a:lnTo>
                    <a:pt x="49" y="304"/>
                  </a:lnTo>
                  <a:lnTo>
                    <a:pt x="0" y="377"/>
                  </a:lnTo>
                  <a:lnTo>
                    <a:pt x="0" y="37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17" name="Freeform 193"/>
            <p:cNvSpPr>
              <a:spLocks/>
            </p:cNvSpPr>
            <p:nvPr/>
          </p:nvSpPr>
          <p:spPr bwMode="auto">
            <a:xfrm>
              <a:off x="2041" y="2490"/>
              <a:ext cx="70" cy="35"/>
            </a:xfrm>
            <a:custGeom>
              <a:avLst/>
              <a:gdLst/>
              <a:ahLst/>
              <a:cxnLst>
                <a:cxn ang="0">
                  <a:pos x="133" y="0"/>
                </a:cxn>
                <a:cxn ang="0">
                  <a:pos x="136" y="25"/>
                </a:cxn>
                <a:cxn ang="0">
                  <a:pos x="81" y="28"/>
                </a:cxn>
                <a:cxn ang="0">
                  <a:pos x="70" y="65"/>
                </a:cxn>
                <a:cxn ang="0">
                  <a:pos x="0" y="8"/>
                </a:cxn>
                <a:cxn ang="0">
                  <a:pos x="133" y="0"/>
                </a:cxn>
                <a:cxn ang="0">
                  <a:pos x="133" y="0"/>
                </a:cxn>
              </a:cxnLst>
              <a:rect l="0" t="0" r="r" b="b"/>
              <a:pathLst>
                <a:path w="136" h="65">
                  <a:moveTo>
                    <a:pt x="133" y="0"/>
                  </a:moveTo>
                  <a:lnTo>
                    <a:pt x="136" y="25"/>
                  </a:lnTo>
                  <a:lnTo>
                    <a:pt x="81" y="28"/>
                  </a:lnTo>
                  <a:lnTo>
                    <a:pt x="70" y="65"/>
                  </a:lnTo>
                  <a:lnTo>
                    <a:pt x="0" y="8"/>
                  </a:lnTo>
                  <a:lnTo>
                    <a:pt x="133" y="0"/>
                  </a:lnTo>
                  <a:lnTo>
                    <a:pt x="133"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18" name="Freeform 194"/>
            <p:cNvSpPr>
              <a:spLocks/>
            </p:cNvSpPr>
            <p:nvPr/>
          </p:nvSpPr>
          <p:spPr bwMode="auto">
            <a:xfrm>
              <a:off x="2041" y="2490"/>
              <a:ext cx="70" cy="35"/>
            </a:xfrm>
            <a:custGeom>
              <a:avLst/>
              <a:gdLst/>
              <a:ahLst/>
              <a:cxnLst>
                <a:cxn ang="0">
                  <a:pos x="133" y="0"/>
                </a:cxn>
                <a:cxn ang="0">
                  <a:pos x="136" y="25"/>
                </a:cxn>
                <a:cxn ang="0">
                  <a:pos x="81" y="28"/>
                </a:cxn>
                <a:cxn ang="0">
                  <a:pos x="70" y="65"/>
                </a:cxn>
                <a:cxn ang="0">
                  <a:pos x="0" y="8"/>
                </a:cxn>
                <a:cxn ang="0">
                  <a:pos x="133" y="0"/>
                </a:cxn>
                <a:cxn ang="0">
                  <a:pos x="133" y="0"/>
                </a:cxn>
              </a:cxnLst>
              <a:rect l="0" t="0" r="r" b="b"/>
              <a:pathLst>
                <a:path w="136" h="65">
                  <a:moveTo>
                    <a:pt x="133" y="0"/>
                  </a:moveTo>
                  <a:lnTo>
                    <a:pt x="136" y="25"/>
                  </a:lnTo>
                  <a:lnTo>
                    <a:pt x="81" y="28"/>
                  </a:lnTo>
                  <a:lnTo>
                    <a:pt x="70" y="65"/>
                  </a:lnTo>
                  <a:lnTo>
                    <a:pt x="0" y="8"/>
                  </a:lnTo>
                  <a:lnTo>
                    <a:pt x="133" y="0"/>
                  </a:lnTo>
                  <a:lnTo>
                    <a:pt x="133"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19" name="Freeform 195"/>
            <p:cNvSpPr>
              <a:spLocks/>
            </p:cNvSpPr>
            <p:nvPr/>
          </p:nvSpPr>
          <p:spPr bwMode="auto">
            <a:xfrm>
              <a:off x="2039" y="2408"/>
              <a:ext cx="110" cy="87"/>
            </a:xfrm>
            <a:custGeom>
              <a:avLst/>
              <a:gdLst/>
              <a:ahLst/>
              <a:cxnLst>
                <a:cxn ang="0">
                  <a:pos x="2" y="95"/>
                </a:cxn>
                <a:cxn ang="0">
                  <a:pos x="0" y="70"/>
                </a:cxn>
                <a:cxn ang="0">
                  <a:pos x="49" y="13"/>
                </a:cxn>
                <a:cxn ang="0">
                  <a:pos x="83" y="25"/>
                </a:cxn>
                <a:cxn ang="0">
                  <a:pos x="126" y="0"/>
                </a:cxn>
                <a:cxn ang="0">
                  <a:pos x="216" y="70"/>
                </a:cxn>
                <a:cxn ang="0">
                  <a:pos x="200" y="152"/>
                </a:cxn>
                <a:cxn ang="0">
                  <a:pos x="6" y="164"/>
                </a:cxn>
                <a:cxn ang="0">
                  <a:pos x="5" y="143"/>
                </a:cxn>
                <a:cxn ang="0">
                  <a:pos x="156" y="99"/>
                </a:cxn>
                <a:cxn ang="0">
                  <a:pos x="2" y="95"/>
                </a:cxn>
                <a:cxn ang="0">
                  <a:pos x="2" y="95"/>
                </a:cxn>
              </a:cxnLst>
              <a:rect l="0" t="0" r="r" b="b"/>
              <a:pathLst>
                <a:path w="216" h="164">
                  <a:moveTo>
                    <a:pt x="2" y="95"/>
                  </a:moveTo>
                  <a:lnTo>
                    <a:pt x="0" y="70"/>
                  </a:lnTo>
                  <a:lnTo>
                    <a:pt x="49" y="13"/>
                  </a:lnTo>
                  <a:lnTo>
                    <a:pt x="83" y="25"/>
                  </a:lnTo>
                  <a:lnTo>
                    <a:pt x="126" y="0"/>
                  </a:lnTo>
                  <a:lnTo>
                    <a:pt x="216" y="70"/>
                  </a:lnTo>
                  <a:lnTo>
                    <a:pt x="200" y="152"/>
                  </a:lnTo>
                  <a:lnTo>
                    <a:pt x="6" y="164"/>
                  </a:lnTo>
                  <a:lnTo>
                    <a:pt x="5" y="143"/>
                  </a:lnTo>
                  <a:lnTo>
                    <a:pt x="156" y="99"/>
                  </a:lnTo>
                  <a:lnTo>
                    <a:pt x="2" y="95"/>
                  </a:lnTo>
                  <a:lnTo>
                    <a:pt x="2" y="9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20" name="Freeform 196"/>
            <p:cNvSpPr>
              <a:spLocks/>
            </p:cNvSpPr>
            <p:nvPr/>
          </p:nvSpPr>
          <p:spPr bwMode="auto">
            <a:xfrm>
              <a:off x="2039" y="2408"/>
              <a:ext cx="110" cy="87"/>
            </a:xfrm>
            <a:custGeom>
              <a:avLst/>
              <a:gdLst/>
              <a:ahLst/>
              <a:cxnLst>
                <a:cxn ang="0">
                  <a:pos x="2" y="95"/>
                </a:cxn>
                <a:cxn ang="0">
                  <a:pos x="0" y="70"/>
                </a:cxn>
                <a:cxn ang="0">
                  <a:pos x="49" y="13"/>
                </a:cxn>
                <a:cxn ang="0">
                  <a:pos x="83" y="25"/>
                </a:cxn>
                <a:cxn ang="0">
                  <a:pos x="126" y="0"/>
                </a:cxn>
                <a:cxn ang="0">
                  <a:pos x="216" y="70"/>
                </a:cxn>
                <a:cxn ang="0">
                  <a:pos x="200" y="152"/>
                </a:cxn>
                <a:cxn ang="0">
                  <a:pos x="6" y="164"/>
                </a:cxn>
                <a:cxn ang="0">
                  <a:pos x="5" y="143"/>
                </a:cxn>
                <a:cxn ang="0">
                  <a:pos x="156" y="99"/>
                </a:cxn>
                <a:cxn ang="0">
                  <a:pos x="2" y="95"/>
                </a:cxn>
                <a:cxn ang="0">
                  <a:pos x="2" y="95"/>
                </a:cxn>
              </a:cxnLst>
              <a:rect l="0" t="0" r="r" b="b"/>
              <a:pathLst>
                <a:path w="216" h="164">
                  <a:moveTo>
                    <a:pt x="2" y="95"/>
                  </a:moveTo>
                  <a:lnTo>
                    <a:pt x="0" y="70"/>
                  </a:lnTo>
                  <a:lnTo>
                    <a:pt x="49" y="13"/>
                  </a:lnTo>
                  <a:lnTo>
                    <a:pt x="83" y="25"/>
                  </a:lnTo>
                  <a:lnTo>
                    <a:pt x="126" y="0"/>
                  </a:lnTo>
                  <a:lnTo>
                    <a:pt x="216" y="70"/>
                  </a:lnTo>
                  <a:lnTo>
                    <a:pt x="200" y="152"/>
                  </a:lnTo>
                  <a:lnTo>
                    <a:pt x="6" y="164"/>
                  </a:lnTo>
                  <a:lnTo>
                    <a:pt x="5" y="143"/>
                  </a:lnTo>
                  <a:lnTo>
                    <a:pt x="156" y="99"/>
                  </a:lnTo>
                  <a:lnTo>
                    <a:pt x="2" y="95"/>
                  </a:lnTo>
                  <a:lnTo>
                    <a:pt x="2" y="9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21" name="Freeform 197"/>
            <p:cNvSpPr>
              <a:spLocks/>
            </p:cNvSpPr>
            <p:nvPr/>
          </p:nvSpPr>
          <p:spPr bwMode="auto">
            <a:xfrm>
              <a:off x="2039" y="2458"/>
              <a:ext cx="80" cy="24"/>
            </a:xfrm>
            <a:custGeom>
              <a:avLst/>
              <a:gdLst/>
              <a:ahLst/>
              <a:cxnLst>
                <a:cxn ang="0">
                  <a:pos x="0" y="0"/>
                </a:cxn>
                <a:cxn ang="0">
                  <a:pos x="156" y="5"/>
                </a:cxn>
                <a:cxn ang="0">
                  <a:pos x="4" y="47"/>
                </a:cxn>
                <a:cxn ang="0">
                  <a:pos x="0" y="0"/>
                </a:cxn>
                <a:cxn ang="0">
                  <a:pos x="0" y="0"/>
                </a:cxn>
              </a:cxnLst>
              <a:rect l="0" t="0" r="r" b="b"/>
              <a:pathLst>
                <a:path w="156" h="47">
                  <a:moveTo>
                    <a:pt x="0" y="0"/>
                  </a:moveTo>
                  <a:lnTo>
                    <a:pt x="156" y="5"/>
                  </a:lnTo>
                  <a:lnTo>
                    <a:pt x="4" y="47"/>
                  </a:lnTo>
                  <a:lnTo>
                    <a:pt x="0" y="0"/>
                  </a:lnTo>
                  <a:lnTo>
                    <a:pt x="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22" name="Freeform 198"/>
            <p:cNvSpPr>
              <a:spLocks/>
            </p:cNvSpPr>
            <p:nvPr/>
          </p:nvSpPr>
          <p:spPr bwMode="auto">
            <a:xfrm>
              <a:off x="2039" y="2458"/>
              <a:ext cx="80" cy="24"/>
            </a:xfrm>
            <a:custGeom>
              <a:avLst/>
              <a:gdLst/>
              <a:ahLst/>
              <a:cxnLst>
                <a:cxn ang="0">
                  <a:pos x="0" y="0"/>
                </a:cxn>
                <a:cxn ang="0">
                  <a:pos x="156" y="5"/>
                </a:cxn>
                <a:cxn ang="0">
                  <a:pos x="4" y="47"/>
                </a:cxn>
                <a:cxn ang="0">
                  <a:pos x="0" y="0"/>
                </a:cxn>
                <a:cxn ang="0">
                  <a:pos x="0" y="0"/>
                </a:cxn>
              </a:cxnLst>
              <a:rect l="0" t="0" r="r" b="b"/>
              <a:pathLst>
                <a:path w="156" h="47">
                  <a:moveTo>
                    <a:pt x="0" y="0"/>
                  </a:moveTo>
                  <a:lnTo>
                    <a:pt x="156" y="5"/>
                  </a:lnTo>
                  <a:lnTo>
                    <a:pt x="4" y="47"/>
                  </a:lnTo>
                  <a:lnTo>
                    <a:pt x="0" y="0"/>
                  </a:lnTo>
                  <a:lnTo>
                    <a:pt x="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23" name="Freeform 199"/>
            <p:cNvSpPr>
              <a:spLocks/>
            </p:cNvSpPr>
            <p:nvPr/>
          </p:nvSpPr>
          <p:spPr bwMode="auto">
            <a:xfrm>
              <a:off x="2139" y="2234"/>
              <a:ext cx="352" cy="293"/>
            </a:xfrm>
            <a:custGeom>
              <a:avLst/>
              <a:gdLst/>
              <a:ahLst/>
              <a:cxnLst>
                <a:cxn ang="0">
                  <a:pos x="0" y="482"/>
                </a:cxn>
                <a:cxn ang="0">
                  <a:pos x="3" y="497"/>
                </a:cxn>
                <a:cxn ang="0">
                  <a:pos x="127" y="506"/>
                </a:cxn>
                <a:cxn ang="0">
                  <a:pos x="157" y="542"/>
                </a:cxn>
                <a:cxn ang="0">
                  <a:pos x="174" y="542"/>
                </a:cxn>
                <a:cxn ang="0">
                  <a:pos x="183" y="555"/>
                </a:cxn>
                <a:cxn ang="0">
                  <a:pos x="254" y="552"/>
                </a:cxn>
                <a:cxn ang="0">
                  <a:pos x="327" y="470"/>
                </a:cxn>
                <a:cxn ang="0">
                  <a:pos x="386" y="457"/>
                </a:cxn>
                <a:cxn ang="0">
                  <a:pos x="394" y="433"/>
                </a:cxn>
                <a:cxn ang="0">
                  <a:pos x="531" y="387"/>
                </a:cxn>
                <a:cxn ang="0">
                  <a:pos x="641" y="345"/>
                </a:cxn>
                <a:cxn ang="0">
                  <a:pos x="684" y="228"/>
                </a:cxn>
                <a:cxn ang="0">
                  <a:pos x="645" y="208"/>
                </a:cxn>
                <a:cxn ang="0">
                  <a:pos x="644" y="184"/>
                </a:cxn>
                <a:cxn ang="0">
                  <a:pos x="362" y="2"/>
                </a:cxn>
                <a:cxn ang="0">
                  <a:pos x="299" y="0"/>
                </a:cxn>
                <a:cxn ang="0">
                  <a:pos x="261" y="316"/>
                </a:cxn>
                <a:cxn ang="0">
                  <a:pos x="313" y="314"/>
                </a:cxn>
                <a:cxn ang="0">
                  <a:pos x="308" y="360"/>
                </a:cxn>
                <a:cxn ang="0">
                  <a:pos x="162" y="362"/>
                </a:cxn>
                <a:cxn ang="0">
                  <a:pos x="147" y="338"/>
                </a:cxn>
                <a:cxn ang="0">
                  <a:pos x="132" y="371"/>
                </a:cxn>
                <a:cxn ang="0">
                  <a:pos x="74" y="382"/>
                </a:cxn>
                <a:cxn ang="0">
                  <a:pos x="63" y="360"/>
                </a:cxn>
                <a:cxn ang="0">
                  <a:pos x="49" y="399"/>
                </a:cxn>
                <a:cxn ang="0">
                  <a:pos x="20" y="400"/>
                </a:cxn>
                <a:cxn ang="0">
                  <a:pos x="0" y="482"/>
                </a:cxn>
                <a:cxn ang="0">
                  <a:pos x="0" y="482"/>
                </a:cxn>
              </a:cxnLst>
              <a:rect l="0" t="0" r="r" b="b"/>
              <a:pathLst>
                <a:path w="684" h="555">
                  <a:moveTo>
                    <a:pt x="0" y="482"/>
                  </a:moveTo>
                  <a:lnTo>
                    <a:pt x="3" y="497"/>
                  </a:lnTo>
                  <a:lnTo>
                    <a:pt x="127" y="506"/>
                  </a:lnTo>
                  <a:lnTo>
                    <a:pt x="157" y="542"/>
                  </a:lnTo>
                  <a:lnTo>
                    <a:pt x="174" y="542"/>
                  </a:lnTo>
                  <a:lnTo>
                    <a:pt x="183" y="555"/>
                  </a:lnTo>
                  <a:lnTo>
                    <a:pt x="254" y="552"/>
                  </a:lnTo>
                  <a:lnTo>
                    <a:pt x="327" y="470"/>
                  </a:lnTo>
                  <a:lnTo>
                    <a:pt x="386" y="457"/>
                  </a:lnTo>
                  <a:lnTo>
                    <a:pt x="394" y="433"/>
                  </a:lnTo>
                  <a:lnTo>
                    <a:pt x="531" y="387"/>
                  </a:lnTo>
                  <a:lnTo>
                    <a:pt x="641" y="345"/>
                  </a:lnTo>
                  <a:lnTo>
                    <a:pt x="684" y="228"/>
                  </a:lnTo>
                  <a:lnTo>
                    <a:pt x="645" y="208"/>
                  </a:lnTo>
                  <a:lnTo>
                    <a:pt x="644" y="184"/>
                  </a:lnTo>
                  <a:lnTo>
                    <a:pt x="362" y="2"/>
                  </a:lnTo>
                  <a:lnTo>
                    <a:pt x="299" y="0"/>
                  </a:lnTo>
                  <a:lnTo>
                    <a:pt x="261" y="316"/>
                  </a:lnTo>
                  <a:lnTo>
                    <a:pt x="313" y="314"/>
                  </a:lnTo>
                  <a:lnTo>
                    <a:pt x="308" y="360"/>
                  </a:lnTo>
                  <a:lnTo>
                    <a:pt x="162" y="362"/>
                  </a:lnTo>
                  <a:lnTo>
                    <a:pt x="147" y="338"/>
                  </a:lnTo>
                  <a:lnTo>
                    <a:pt x="132" y="371"/>
                  </a:lnTo>
                  <a:lnTo>
                    <a:pt x="74" y="382"/>
                  </a:lnTo>
                  <a:lnTo>
                    <a:pt x="63" y="360"/>
                  </a:lnTo>
                  <a:lnTo>
                    <a:pt x="49" y="399"/>
                  </a:lnTo>
                  <a:lnTo>
                    <a:pt x="20" y="400"/>
                  </a:lnTo>
                  <a:lnTo>
                    <a:pt x="0" y="482"/>
                  </a:lnTo>
                  <a:lnTo>
                    <a:pt x="0" y="48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24" name="Freeform 200"/>
            <p:cNvSpPr>
              <a:spLocks/>
            </p:cNvSpPr>
            <p:nvPr/>
          </p:nvSpPr>
          <p:spPr bwMode="auto">
            <a:xfrm>
              <a:off x="2139" y="2234"/>
              <a:ext cx="352" cy="293"/>
            </a:xfrm>
            <a:custGeom>
              <a:avLst/>
              <a:gdLst/>
              <a:ahLst/>
              <a:cxnLst>
                <a:cxn ang="0">
                  <a:pos x="0" y="482"/>
                </a:cxn>
                <a:cxn ang="0">
                  <a:pos x="3" y="497"/>
                </a:cxn>
                <a:cxn ang="0">
                  <a:pos x="127" y="506"/>
                </a:cxn>
                <a:cxn ang="0">
                  <a:pos x="157" y="542"/>
                </a:cxn>
                <a:cxn ang="0">
                  <a:pos x="174" y="542"/>
                </a:cxn>
                <a:cxn ang="0">
                  <a:pos x="183" y="555"/>
                </a:cxn>
                <a:cxn ang="0">
                  <a:pos x="254" y="552"/>
                </a:cxn>
                <a:cxn ang="0">
                  <a:pos x="327" y="470"/>
                </a:cxn>
                <a:cxn ang="0">
                  <a:pos x="386" y="457"/>
                </a:cxn>
                <a:cxn ang="0">
                  <a:pos x="394" y="433"/>
                </a:cxn>
                <a:cxn ang="0">
                  <a:pos x="531" y="387"/>
                </a:cxn>
                <a:cxn ang="0">
                  <a:pos x="641" y="345"/>
                </a:cxn>
                <a:cxn ang="0">
                  <a:pos x="684" y="228"/>
                </a:cxn>
                <a:cxn ang="0">
                  <a:pos x="645" y="208"/>
                </a:cxn>
                <a:cxn ang="0">
                  <a:pos x="644" y="184"/>
                </a:cxn>
                <a:cxn ang="0">
                  <a:pos x="362" y="2"/>
                </a:cxn>
                <a:cxn ang="0">
                  <a:pos x="299" y="0"/>
                </a:cxn>
                <a:cxn ang="0">
                  <a:pos x="261" y="316"/>
                </a:cxn>
                <a:cxn ang="0">
                  <a:pos x="313" y="314"/>
                </a:cxn>
                <a:cxn ang="0">
                  <a:pos x="308" y="360"/>
                </a:cxn>
                <a:cxn ang="0">
                  <a:pos x="162" y="362"/>
                </a:cxn>
                <a:cxn ang="0">
                  <a:pos x="147" y="338"/>
                </a:cxn>
                <a:cxn ang="0">
                  <a:pos x="132" y="371"/>
                </a:cxn>
                <a:cxn ang="0">
                  <a:pos x="74" y="382"/>
                </a:cxn>
                <a:cxn ang="0">
                  <a:pos x="63" y="360"/>
                </a:cxn>
                <a:cxn ang="0">
                  <a:pos x="49" y="399"/>
                </a:cxn>
                <a:cxn ang="0">
                  <a:pos x="20" y="400"/>
                </a:cxn>
                <a:cxn ang="0">
                  <a:pos x="0" y="482"/>
                </a:cxn>
                <a:cxn ang="0">
                  <a:pos x="0" y="482"/>
                </a:cxn>
              </a:cxnLst>
              <a:rect l="0" t="0" r="r" b="b"/>
              <a:pathLst>
                <a:path w="684" h="555">
                  <a:moveTo>
                    <a:pt x="0" y="482"/>
                  </a:moveTo>
                  <a:lnTo>
                    <a:pt x="3" y="497"/>
                  </a:lnTo>
                  <a:lnTo>
                    <a:pt x="127" y="506"/>
                  </a:lnTo>
                  <a:lnTo>
                    <a:pt x="157" y="542"/>
                  </a:lnTo>
                  <a:lnTo>
                    <a:pt x="174" y="542"/>
                  </a:lnTo>
                  <a:lnTo>
                    <a:pt x="183" y="555"/>
                  </a:lnTo>
                  <a:lnTo>
                    <a:pt x="254" y="552"/>
                  </a:lnTo>
                  <a:lnTo>
                    <a:pt x="327" y="470"/>
                  </a:lnTo>
                  <a:lnTo>
                    <a:pt x="386" y="457"/>
                  </a:lnTo>
                  <a:lnTo>
                    <a:pt x="394" y="433"/>
                  </a:lnTo>
                  <a:lnTo>
                    <a:pt x="531" y="387"/>
                  </a:lnTo>
                  <a:lnTo>
                    <a:pt x="641" y="345"/>
                  </a:lnTo>
                  <a:lnTo>
                    <a:pt x="684" y="228"/>
                  </a:lnTo>
                  <a:lnTo>
                    <a:pt x="645" y="208"/>
                  </a:lnTo>
                  <a:lnTo>
                    <a:pt x="644" y="184"/>
                  </a:lnTo>
                  <a:lnTo>
                    <a:pt x="362" y="2"/>
                  </a:lnTo>
                  <a:lnTo>
                    <a:pt x="299" y="0"/>
                  </a:lnTo>
                  <a:lnTo>
                    <a:pt x="261" y="316"/>
                  </a:lnTo>
                  <a:lnTo>
                    <a:pt x="313" y="314"/>
                  </a:lnTo>
                  <a:lnTo>
                    <a:pt x="308" y="360"/>
                  </a:lnTo>
                  <a:lnTo>
                    <a:pt x="162" y="362"/>
                  </a:lnTo>
                  <a:lnTo>
                    <a:pt x="147" y="338"/>
                  </a:lnTo>
                  <a:lnTo>
                    <a:pt x="132" y="371"/>
                  </a:lnTo>
                  <a:lnTo>
                    <a:pt x="74" y="382"/>
                  </a:lnTo>
                  <a:lnTo>
                    <a:pt x="63" y="360"/>
                  </a:lnTo>
                  <a:lnTo>
                    <a:pt x="49" y="399"/>
                  </a:lnTo>
                  <a:lnTo>
                    <a:pt x="20" y="400"/>
                  </a:lnTo>
                  <a:lnTo>
                    <a:pt x="0" y="482"/>
                  </a:lnTo>
                  <a:lnTo>
                    <a:pt x="0" y="48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25" name="Freeform 201"/>
            <p:cNvSpPr>
              <a:spLocks/>
            </p:cNvSpPr>
            <p:nvPr/>
          </p:nvSpPr>
          <p:spPr bwMode="auto">
            <a:xfrm>
              <a:off x="2587" y="1983"/>
              <a:ext cx="81" cy="138"/>
            </a:xfrm>
            <a:custGeom>
              <a:avLst/>
              <a:gdLst/>
              <a:ahLst/>
              <a:cxnLst>
                <a:cxn ang="0">
                  <a:pos x="43" y="14"/>
                </a:cxn>
                <a:cxn ang="0">
                  <a:pos x="30" y="101"/>
                </a:cxn>
                <a:cxn ang="0">
                  <a:pos x="0" y="127"/>
                </a:cxn>
                <a:cxn ang="0">
                  <a:pos x="71" y="261"/>
                </a:cxn>
                <a:cxn ang="0">
                  <a:pos x="156" y="156"/>
                </a:cxn>
                <a:cxn ang="0">
                  <a:pos x="111" y="127"/>
                </a:cxn>
                <a:cxn ang="0">
                  <a:pos x="161" y="61"/>
                </a:cxn>
                <a:cxn ang="0">
                  <a:pos x="120" y="0"/>
                </a:cxn>
                <a:cxn ang="0">
                  <a:pos x="43" y="14"/>
                </a:cxn>
                <a:cxn ang="0">
                  <a:pos x="43" y="14"/>
                </a:cxn>
              </a:cxnLst>
              <a:rect l="0" t="0" r="r" b="b"/>
              <a:pathLst>
                <a:path w="161" h="261">
                  <a:moveTo>
                    <a:pt x="43" y="14"/>
                  </a:moveTo>
                  <a:lnTo>
                    <a:pt x="30" y="101"/>
                  </a:lnTo>
                  <a:lnTo>
                    <a:pt x="0" y="127"/>
                  </a:lnTo>
                  <a:lnTo>
                    <a:pt x="71" y="261"/>
                  </a:lnTo>
                  <a:lnTo>
                    <a:pt x="156" y="156"/>
                  </a:lnTo>
                  <a:lnTo>
                    <a:pt x="111" y="127"/>
                  </a:lnTo>
                  <a:lnTo>
                    <a:pt x="161" y="61"/>
                  </a:lnTo>
                  <a:lnTo>
                    <a:pt x="120" y="0"/>
                  </a:lnTo>
                  <a:lnTo>
                    <a:pt x="43" y="14"/>
                  </a:lnTo>
                  <a:lnTo>
                    <a:pt x="43" y="1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26" name="Freeform 202"/>
            <p:cNvSpPr>
              <a:spLocks/>
            </p:cNvSpPr>
            <p:nvPr/>
          </p:nvSpPr>
          <p:spPr bwMode="auto">
            <a:xfrm>
              <a:off x="2587" y="1983"/>
              <a:ext cx="81" cy="138"/>
            </a:xfrm>
            <a:custGeom>
              <a:avLst/>
              <a:gdLst/>
              <a:ahLst/>
              <a:cxnLst>
                <a:cxn ang="0">
                  <a:pos x="43" y="14"/>
                </a:cxn>
                <a:cxn ang="0">
                  <a:pos x="30" y="101"/>
                </a:cxn>
                <a:cxn ang="0">
                  <a:pos x="0" y="127"/>
                </a:cxn>
                <a:cxn ang="0">
                  <a:pos x="71" y="261"/>
                </a:cxn>
                <a:cxn ang="0">
                  <a:pos x="156" y="156"/>
                </a:cxn>
                <a:cxn ang="0">
                  <a:pos x="111" y="127"/>
                </a:cxn>
                <a:cxn ang="0">
                  <a:pos x="161" y="61"/>
                </a:cxn>
                <a:cxn ang="0">
                  <a:pos x="120" y="0"/>
                </a:cxn>
                <a:cxn ang="0">
                  <a:pos x="43" y="14"/>
                </a:cxn>
                <a:cxn ang="0">
                  <a:pos x="43" y="14"/>
                </a:cxn>
              </a:cxnLst>
              <a:rect l="0" t="0" r="r" b="b"/>
              <a:pathLst>
                <a:path w="161" h="261">
                  <a:moveTo>
                    <a:pt x="43" y="14"/>
                  </a:moveTo>
                  <a:lnTo>
                    <a:pt x="30" y="101"/>
                  </a:lnTo>
                  <a:lnTo>
                    <a:pt x="0" y="127"/>
                  </a:lnTo>
                  <a:lnTo>
                    <a:pt x="71" y="261"/>
                  </a:lnTo>
                  <a:lnTo>
                    <a:pt x="156" y="156"/>
                  </a:lnTo>
                  <a:lnTo>
                    <a:pt x="111" y="127"/>
                  </a:lnTo>
                  <a:lnTo>
                    <a:pt x="161" y="61"/>
                  </a:lnTo>
                  <a:lnTo>
                    <a:pt x="120" y="0"/>
                  </a:lnTo>
                  <a:lnTo>
                    <a:pt x="43" y="14"/>
                  </a:lnTo>
                  <a:lnTo>
                    <a:pt x="43" y="1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27" name="Freeform 203"/>
            <p:cNvSpPr>
              <a:spLocks/>
            </p:cNvSpPr>
            <p:nvPr/>
          </p:nvSpPr>
          <p:spPr bwMode="auto">
            <a:xfrm>
              <a:off x="2077" y="2488"/>
              <a:ext cx="159" cy="97"/>
            </a:xfrm>
            <a:custGeom>
              <a:avLst/>
              <a:gdLst/>
              <a:ahLst/>
              <a:cxnLst>
                <a:cxn ang="0">
                  <a:pos x="0" y="69"/>
                </a:cxn>
                <a:cxn ang="0">
                  <a:pos x="11" y="31"/>
                </a:cxn>
                <a:cxn ang="0">
                  <a:pos x="66" y="28"/>
                </a:cxn>
                <a:cxn ang="0">
                  <a:pos x="63" y="3"/>
                </a:cxn>
                <a:cxn ang="0">
                  <a:pos x="121" y="0"/>
                </a:cxn>
                <a:cxn ang="0">
                  <a:pos x="124" y="15"/>
                </a:cxn>
                <a:cxn ang="0">
                  <a:pos x="248" y="24"/>
                </a:cxn>
                <a:cxn ang="0">
                  <a:pos x="278" y="60"/>
                </a:cxn>
                <a:cxn ang="0">
                  <a:pos x="295" y="60"/>
                </a:cxn>
                <a:cxn ang="0">
                  <a:pos x="314" y="91"/>
                </a:cxn>
                <a:cxn ang="0">
                  <a:pos x="272" y="92"/>
                </a:cxn>
                <a:cxn ang="0">
                  <a:pos x="295" y="161"/>
                </a:cxn>
                <a:cxn ang="0">
                  <a:pos x="242" y="153"/>
                </a:cxn>
                <a:cxn ang="0">
                  <a:pos x="250" y="168"/>
                </a:cxn>
                <a:cxn ang="0">
                  <a:pos x="226" y="182"/>
                </a:cxn>
                <a:cxn ang="0">
                  <a:pos x="205" y="152"/>
                </a:cxn>
                <a:cxn ang="0">
                  <a:pos x="188" y="153"/>
                </a:cxn>
                <a:cxn ang="0">
                  <a:pos x="139" y="76"/>
                </a:cxn>
                <a:cxn ang="0">
                  <a:pos x="63" y="136"/>
                </a:cxn>
                <a:cxn ang="0">
                  <a:pos x="51" y="112"/>
                </a:cxn>
                <a:cxn ang="0">
                  <a:pos x="0" y="69"/>
                </a:cxn>
                <a:cxn ang="0">
                  <a:pos x="0" y="69"/>
                </a:cxn>
              </a:cxnLst>
              <a:rect l="0" t="0" r="r" b="b"/>
              <a:pathLst>
                <a:path w="314" h="182">
                  <a:moveTo>
                    <a:pt x="0" y="69"/>
                  </a:moveTo>
                  <a:lnTo>
                    <a:pt x="11" y="31"/>
                  </a:lnTo>
                  <a:lnTo>
                    <a:pt x="66" y="28"/>
                  </a:lnTo>
                  <a:lnTo>
                    <a:pt x="63" y="3"/>
                  </a:lnTo>
                  <a:lnTo>
                    <a:pt x="121" y="0"/>
                  </a:lnTo>
                  <a:lnTo>
                    <a:pt x="124" y="15"/>
                  </a:lnTo>
                  <a:lnTo>
                    <a:pt x="248" y="24"/>
                  </a:lnTo>
                  <a:lnTo>
                    <a:pt x="278" y="60"/>
                  </a:lnTo>
                  <a:lnTo>
                    <a:pt x="295" y="60"/>
                  </a:lnTo>
                  <a:lnTo>
                    <a:pt x="314" y="91"/>
                  </a:lnTo>
                  <a:lnTo>
                    <a:pt x="272" y="92"/>
                  </a:lnTo>
                  <a:lnTo>
                    <a:pt x="295" y="161"/>
                  </a:lnTo>
                  <a:lnTo>
                    <a:pt x="242" y="153"/>
                  </a:lnTo>
                  <a:lnTo>
                    <a:pt x="250" y="168"/>
                  </a:lnTo>
                  <a:lnTo>
                    <a:pt x="226" y="182"/>
                  </a:lnTo>
                  <a:lnTo>
                    <a:pt x="205" y="152"/>
                  </a:lnTo>
                  <a:lnTo>
                    <a:pt x="188" y="153"/>
                  </a:lnTo>
                  <a:lnTo>
                    <a:pt x="139" y="76"/>
                  </a:lnTo>
                  <a:lnTo>
                    <a:pt x="63" y="136"/>
                  </a:lnTo>
                  <a:lnTo>
                    <a:pt x="51" y="112"/>
                  </a:lnTo>
                  <a:lnTo>
                    <a:pt x="0" y="69"/>
                  </a:lnTo>
                  <a:lnTo>
                    <a:pt x="0" y="69"/>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28" name="Freeform 204"/>
            <p:cNvSpPr>
              <a:spLocks/>
            </p:cNvSpPr>
            <p:nvPr/>
          </p:nvSpPr>
          <p:spPr bwMode="auto">
            <a:xfrm>
              <a:off x="2077" y="2488"/>
              <a:ext cx="159" cy="97"/>
            </a:xfrm>
            <a:custGeom>
              <a:avLst/>
              <a:gdLst/>
              <a:ahLst/>
              <a:cxnLst>
                <a:cxn ang="0">
                  <a:pos x="0" y="69"/>
                </a:cxn>
                <a:cxn ang="0">
                  <a:pos x="11" y="31"/>
                </a:cxn>
                <a:cxn ang="0">
                  <a:pos x="66" y="28"/>
                </a:cxn>
                <a:cxn ang="0">
                  <a:pos x="63" y="3"/>
                </a:cxn>
                <a:cxn ang="0">
                  <a:pos x="121" y="0"/>
                </a:cxn>
                <a:cxn ang="0">
                  <a:pos x="124" y="15"/>
                </a:cxn>
                <a:cxn ang="0">
                  <a:pos x="248" y="24"/>
                </a:cxn>
                <a:cxn ang="0">
                  <a:pos x="278" y="60"/>
                </a:cxn>
                <a:cxn ang="0">
                  <a:pos x="295" y="60"/>
                </a:cxn>
                <a:cxn ang="0">
                  <a:pos x="314" y="91"/>
                </a:cxn>
                <a:cxn ang="0">
                  <a:pos x="272" y="92"/>
                </a:cxn>
                <a:cxn ang="0">
                  <a:pos x="295" y="161"/>
                </a:cxn>
                <a:cxn ang="0">
                  <a:pos x="242" y="153"/>
                </a:cxn>
                <a:cxn ang="0">
                  <a:pos x="250" y="168"/>
                </a:cxn>
                <a:cxn ang="0">
                  <a:pos x="226" y="182"/>
                </a:cxn>
                <a:cxn ang="0">
                  <a:pos x="205" y="152"/>
                </a:cxn>
                <a:cxn ang="0">
                  <a:pos x="188" y="153"/>
                </a:cxn>
                <a:cxn ang="0">
                  <a:pos x="139" y="76"/>
                </a:cxn>
                <a:cxn ang="0">
                  <a:pos x="63" y="136"/>
                </a:cxn>
                <a:cxn ang="0">
                  <a:pos x="51" y="112"/>
                </a:cxn>
                <a:cxn ang="0">
                  <a:pos x="0" y="69"/>
                </a:cxn>
                <a:cxn ang="0">
                  <a:pos x="0" y="69"/>
                </a:cxn>
              </a:cxnLst>
              <a:rect l="0" t="0" r="r" b="b"/>
              <a:pathLst>
                <a:path w="314" h="182">
                  <a:moveTo>
                    <a:pt x="0" y="69"/>
                  </a:moveTo>
                  <a:lnTo>
                    <a:pt x="11" y="31"/>
                  </a:lnTo>
                  <a:lnTo>
                    <a:pt x="66" y="28"/>
                  </a:lnTo>
                  <a:lnTo>
                    <a:pt x="63" y="3"/>
                  </a:lnTo>
                  <a:lnTo>
                    <a:pt x="121" y="0"/>
                  </a:lnTo>
                  <a:lnTo>
                    <a:pt x="124" y="15"/>
                  </a:lnTo>
                  <a:lnTo>
                    <a:pt x="248" y="24"/>
                  </a:lnTo>
                  <a:lnTo>
                    <a:pt x="278" y="60"/>
                  </a:lnTo>
                  <a:lnTo>
                    <a:pt x="295" y="60"/>
                  </a:lnTo>
                  <a:lnTo>
                    <a:pt x="314" y="91"/>
                  </a:lnTo>
                  <a:lnTo>
                    <a:pt x="272" y="92"/>
                  </a:lnTo>
                  <a:lnTo>
                    <a:pt x="295" y="161"/>
                  </a:lnTo>
                  <a:lnTo>
                    <a:pt x="242" y="153"/>
                  </a:lnTo>
                  <a:lnTo>
                    <a:pt x="250" y="168"/>
                  </a:lnTo>
                  <a:lnTo>
                    <a:pt x="226" y="182"/>
                  </a:lnTo>
                  <a:lnTo>
                    <a:pt x="205" y="152"/>
                  </a:lnTo>
                  <a:lnTo>
                    <a:pt x="188" y="153"/>
                  </a:lnTo>
                  <a:lnTo>
                    <a:pt x="139" y="76"/>
                  </a:lnTo>
                  <a:lnTo>
                    <a:pt x="63" y="136"/>
                  </a:lnTo>
                  <a:lnTo>
                    <a:pt x="51" y="112"/>
                  </a:lnTo>
                  <a:lnTo>
                    <a:pt x="0" y="69"/>
                  </a:lnTo>
                  <a:lnTo>
                    <a:pt x="0" y="69"/>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29" name="Freeform 205"/>
            <p:cNvSpPr>
              <a:spLocks/>
            </p:cNvSpPr>
            <p:nvPr/>
          </p:nvSpPr>
          <p:spPr bwMode="auto">
            <a:xfrm>
              <a:off x="2110" y="2530"/>
              <a:ext cx="65" cy="74"/>
            </a:xfrm>
            <a:custGeom>
              <a:avLst/>
              <a:gdLst/>
              <a:ahLst/>
              <a:cxnLst>
                <a:cxn ang="0">
                  <a:pos x="0" y="60"/>
                </a:cxn>
                <a:cxn ang="0">
                  <a:pos x="33" y="120"/>
                </a:cxn>
                <a:cxn ang="0">
                  <a:pos x="68" y="142"/>
                </a:cxn>
                <a:cxn ang="0">
                  <a:pos x="125" y="77"/>
                </a:cxn>
                <a:cxn ang="0">
                  <a:pos x="76" y="0"/>
                </a:cxn>
                <a:cxn ang="0">
                  <a:pos x="0" y="60"/>
                </a:cxn>
                <a:cxn ang="0">
                  <a:pos x="0" y="60"/>
                </a:cxn>
              </a:cxnLst>
              <a:rect l="0" t="0" r="r" b="b"/>
              <a:pathLst>
                <a:path w="125" h="142">
                  <a:moveTo>
                    <a:pt x="0" y="60"/>
                  </a:moveTo>
                  <a:lnTo>
                    <a:pt x="33" y="120"/>
                  </a:lnTo>
                  <a:lnTo>
                    <a:pt x="68" y="142"/>
                  </a:lnTo>
                  <a:lnTo>
                    <a:pt x="125" y="77"/>
                  </a:lnTo>
                  <a:lnTo>
                    <a:pt x="76" y="0"/>
                  </a:lnTo>
                  <a:lnTo>
                    <a:pt x="0" y="60"/>
                  </a:lnTo>
                  <a:lnTo>
                    <a:pt x="0" y="6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30" name="Freeform 206"/>
            <p:cNvSpPr>
              <a:spLocks/>
            </p:cNvSpPr>
            <p:nvPr/>
          </p:nvSpPr>
          <p:spPr bwMode="auto">
            <a:xfrm>
              <a:off x="2110" y="2530"/>
              <a:ext cx="65" cy="74"/>
            </a:xfrm>
            <a:custGeom>
              <a:avLst/>
              <a:gdLst/>
              <a:ahLst/>
              <a:cxnLst>
                <a:cxn ang="0">
                  <a:pos x="0" y="60"/>
                </a:cxn>
                <a:cxn ang="0">
                  <a:pos x="33" y="120"/>
                </a:cxn>
                <a:cxn ang="0">
                  <a:pos x="68" y="142"/>
                </a:cxn>
                <a:cxn ang="0">
                  <a:pos x="125" y="77"/>
                </a:cxn>
                <a:cxn ang="0">
                  <a:pos x="76" y="0"/>
                </a:cxn>
                <a:cxn ang="0">
                  <a:pos x="0" y="60"/>
                </a:cxn>
                <a:cxn ang="0">
                  <a:pos x="0" y="60"/>
                </a:cxn>
              </a:cxnLst>
              <a:rect l="0" t="0" r="r" b="b"/>
              <a:pathLst>
                <a:path w="125" h="142">
                  <a:moveTo>
                    <a:pt x="0" y="60"/>
                  </a:moveTo>
                  <a:lnTo>
                    <a:pt x="33" y="120"/>
                  </a:lnTo>
                  <a:lnTo>
                    <a:pt x="68" y="142"/>
                  </a:lnTo>
                  <a:lnTo>
                    <a:pt x="125" y="77"/>
                  </a:lnTo>
                  <a:lnTo>
                    <a:pt x="76" y="0"/>
                  </a:lnTo>
                  <a:lnTo>
                    <a:pt x="0" y="60"/>
                  </a:lnTo>
                  <a:lnTo>
                    <a:pt x="0" y="6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31" name="Freeform 207"/>
            <p:cNvSpPr>
              <a:spLocks/>
            </p:cNvSpPr>
            <p:nvPr/>
          </p:nvSpPr>
          <p:spPr bwMode="auto">
            <a:xfrm>
              <a:off x="2145" y="2569"/>
              <a:ext cx="85" cy="78"/>
            </a:xfrm>
            <a:custGeom>
              <a:avLst/>
              <a:gdLst/>
              <a:ahLst/>
              <a:cxnLst>
                <a:cxn ang="0">
                  <a:pos x="0" y="66"/>
                </a:cxn>
                <a:cxn ang="0">
                  <a:pos x="159" y="150"/>
                </a:cxn>
                <a:cxn ang="0">
                  <a:pos x="163" y="102"/>
                </a:cxn>
                <a:cxn ang="0">
                  <a:pos x="133" y="73"/>
                </a:cxn>
                <a:cxn ang="0">
                  <a:pos x="150" y="50"/>
                </a:cxn>
                <a:cxn ang="0">
                  <a:pos x="119" y="17"/>
                </a:cxn>
                <a:cxn ang="0">
                  <a:pos x="95" y="30"/>
                </a:cxn>
                <a:cxn ang="0">
                  <a:pos x="74" y="0"/>
                </a:cxn>
                <a:cxn ang="0">
                  <a:pos x="57" y="1"/>
                </a:cxn>
                <a:cxn ang="0">
                  <a:pos x="0" y="66"/>
                </a:cxn>
                <a:cxn ang="0">
                  <a:pos x="0" y="66"/>
                </a:cxn>
              </a:cxnLst>
              <a:rect l="0" t="0" r="r" b="b"/>
              <a:pathLst>
                <a:path w="163" h="150">
                  <a:moveTo>
                    <a:pt x="0" y="66"/>
                  </a:moveTo>
                  <a:lnTo>
                    <a:pt x="159" y="150"/>
                  </a:lnTo>
                  <a:lnTo>
                    <a:pt x="163" y="102"/>
                  </a:lnTo>
                  <a:lnTo>
                    <a:pt x="133" y="73"/>
                  </a:lnTo>
                  <a:lnTo>
                    <a:pt x="150" y="50"/>
                  </a:lnTo>
                  <a:lnTo>
                    <a:pt x="119" y="17"/>
                  </a:lnTo>
                  <a:lnTo>
                    <a:pt x="95" y="30"/>
                  </a:lnTo>
                  <a:lnTo>
                    <a:pt x="74" y="0"/>
                  </a:lnTo>
                  <a:lnTo>
                    <a:pt x="57" y="1"/>
                  </a:lnTo>
                  <a:lnTo>
                    <a:pt x="0" y="66"/>
                  </a:lnTo>
                  <a:lnTo>
                    <a:pt x="0" y="66"/>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32" name="Freeform 208"/>
            <p:cNvSpPr>
              <a:spLocks/>
            </p:cNvSpPr>
            <p:nvPr/>
          </p:nvSpPr>
          <p:spPr bwMode="auto">
            <a:xfrm>
              <a:off x="2145" y="2569"/>
              <a:ext cx="85" cy="78"/>
            </a:xfrm>
            <a:custGeom>
              <a:avLst/>
              <a:gdLst/>
              <a:ahLst/>
              <a:cxnLst>
                <a:cxn ang="0">
                  <a:pos x="0" y="66"/>
                </a:cxn>
                <a:cxn ang="0">
                  <a:pos x="159" y="150"/>
                </a:cxn>
                <a:cxn ang="0">
                  <a:pos x="163" y="102"/>
                </a:cxn>
                <a:cxn ang="0">
                  <a:pos x="133" y="73"/>
                </a:cxn>
                <a:cxn ang="0">
                  <a:pos x="150" y="50"/>
                </a:cxn>
                <a:cxn ang="0">
                  <a:pos x="119" y="17"/>
                </a:cxn>
                <a:cxn ang="0">
                  <a:pos x="95" y="30"/>
                </a:cxn>
                <a:cxn ang="0">
                  <a:pos x="74" y="0"/>
                </a:cxn>
                <a:cxn ang="0">
                  <a:pos x="57" y="1"/>
                </a:cxn>
                <a:cxn ang="0">
                  <a:pos x="0" y="66"/>
                </a:cxn>
                <a:cxn ang="0">
                  <a:pos x="0" y="66"/>
                </a:cxn>
              </a:cxnLst>
              <a:rect l="0" t="0" r="r" b="b"/>
              <a:pathLst>
                <a:path w="163" h="150">
                  <a:moveTo>
                    <a:pt x="0" y="66"/>
                  </a:moveTo>
                  <a:lnTo>
                    <a:pt x="159" y="150"/>
                  </a:lnTo>
                  <a:lnTo>
                    <a:pt x="163" y="102"/>
                  </a:lnTo>
                  <a:lnTo>
                    <a:pt x="133" y="73"/>
                  </a:lnTo>
                  <a:lnTo>
                    <a:pt x="150" y="50"/>
                  </a:lnTo>
                  <a:lnTo>
                    <a:pt x="119" y="17"/>
                  </a:lnTo>
                  <a:lnTo>
                    <a:pt x="95" y="30"/>
                  </a:lnTo>
                  <a:lnTo>
                    <a:pt x="74" y="0"/>
                  </a:lnTo>
                  <a:lnTo>
                    <a:pt x="57" y="1"/>
                  </a:lnTo>
                  <a:lnTo>
                    <a:pt x="0" y="66"/>
                  </a:lnTo>
                  <a:lnTo>
                    <a:pt x="0" y="66"/>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33" name="Freeform 209"/>
            <p:cNvSpPr>
              <a:spLocks/>
            </p:cNvSpPr>
            <p:nvPr/>
          </p:nvSpPr>
          <p:spPr bwMode="auto">
            <a:xfrm>
              <a:off x="2202" y="2526"/>
              <a:ext cx="145" cy="121"/>
            </a:xfrm>
            <a:custGeom>
              <a:avLst/>
              <a:gdLst/>
              <a:ahLst/>
              <a:cxnLst>
                <a:cxn ang="0">
                  <a:pos x="45" y="232"/>
                </a:cxn>
                <a:cxn ang="0">
                  <a:pos x="167" y="211"/>
                </a:cxn>
                <a:cxn ang="0">
                  <a:pos x="283" y="227"/>
                </a:cxn>
                <a:cxn ang="0">
                  <a:pos x="236" y="125"/>
                </a:cxn>
                <a:cxn ang="0">
                  <a:pos x="272" y="83"/>
                </a:cxn>
                <a:cxn ang="0">
                  <a:pos x="269" y="62"/>
                </a:cxn>
                <a:cxn ang="0">
                  <a:pos x="240" y="32"/>
                </a:cxn>
                <a:cxn ang="0">
                  <a:pos x="169" y="36"/>
                </a:cxn>
                <a:cxn ang="0">
                  <a:pos x="132" y="0"/>
                </a:cxn>
                <a:cxn ang="0">
                  <a:pos x="61" y="3"/>
                </a:cxn>
                <a:cxn ang="0">
                  <a:pos x="72" y="21"/>
                </a:cxn>
                <a:cxn ang="0">
                  <a:pos x="29" y="22"/>
                </a:cxn>
                <a:cxn ang="0">
                  <a:pos x="51" y="86"/>
                </a:cxn>
                <a:cxn ang="0">
                  <a:pos x="0" y="82"/>
                </a:cxn>
                <a:cxn ang="0">
                  <a:pos x="1" y="101"/>
                </a:cxn>
                <a:cxn ang="0">
                  <a:pos x="38" y="132"/>
                </a:cxn>
                <a:cxn ang="0">
                  <a:pos x="21" y="155"/>
                </a:cxn>
                <a:cxn ang="0">
                  <a:pos x="51" y="184"/>
                </a:cxn>
                <a:cxn ang="0">
                  <a:pos x="44" y="217"/>
                </a:cxn>
                <a:cxn ang="0">
                  <a:pos x="45" y="232"/>
                </a:cxn>
                <a:cxn ang="0">
                  <a:pos x="45" y="232"/>
                </a:cxn>
              </a:cxnLst>
              <a:rect l="0" t="0" r="r" b="b"/>
              <a:pathLst>
                <a:path w="283" h="232">
                  <a:moveTo>
                    <a:pt x="45" y="232"/>
                  </a:moveTo>
                  <a:lnTo>
                    <a:pt x="167" y="211"/>
                  </a:lnTo>
                  <a:lnTo>
                    <a:pt x="283" y="227"/>
                  </a:lnTo>
                  <a:lnTo>
                    <a:pt x="236" y="125"/>
                  </a:lnTo>
                  <a:lnTo>
                    <a:pt x="272" y="83"/>
                  </a:lnTo>
                  <a:lnTo>
                    <a:pt x="269" y="62"/>
                  </a:lnTo>
                  <a:lnTo>
                    <a:pt x="240" y="32"/>
                  </a:lnTo>
                  <a:lnTo>
                    <a:pt x="169" y="36"/>
                  </a:lnTo>
                  <a:lnTo>
                    <a:pt x="132" y="0"/>
                  </a:lnTo>
                  <a:lnTo>
                    <a:pt x="61" y="3"/>
                  </a:lnTo>
                  <a:lnTo>
                    <a:pt x="72" y="21"/>
                  </a:lnTo>
                  <a:lnTo>
                    <a:pt x="29" y="22"/>
                  </a:lnTo>
                  <a:lnTo>
                    <a:pt x="51" y="86"/>
                  </a:lnTo>
                  <a:lnTo>
                    <a:pt x="0" y="82"/>
                  </a:lnTo>
                  <a:lnTo>
                    <a:pt x="1" y="101"/>
                  </a:lnTo>
                  <a:lnTo>
                    <a:pt x="38" y="132"/>
                  </a:lnTo>
                  <a:lnTo>
                    <a:pt x="21" y="155"/>
                  </a:lnTo>
                  <a:lnTo>
                    <a:pt x="51" y="184"/>
                  </a:lnTo>
                  <a:lnTo>
                    <a:pt x="44" y="217"/>
                  </a:lnTo>
                  <a:lnTo>
                    <a:pt x="45" y="232"/>
                  </a:lnTo>
                  <a:lnTo>
                    <a:pt x="45" y="23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34" name="Freeform 210"/>
            <p:cNvSpPr>
              <a:spLocks/>
            </p:cNvSpPr>
            <p:nvPr/>
          </p:nvSpPr>
          <p:spPr bwMode="auto">
            <a:xfrm>
              <a:off x="2202" y="2526"/>
              <a:ext cx="145" cy="121"/>
            </a:xfrm>
            <a:custGeom>
              <a:avLst/>
              <a:gdLst/>
              <a:ahLst/>
              <a:cxnLst>
                <a:cxn ang="0">
                  <a:pos x="45" y="232"/>
                </a:cxn>
                <a:cxn ang="0">
                  <a:pos x="167" y="211"/>
                </a:cxn>
                <a:cxn ang="0">
                  <a:pos x="283" y="227"/>
                </a:cxn>
                <a:cxn ang="0">
                  <a:pos x="236" y="125"/>
                </a:cxn>
                <a:cxn ang="0">
                  <a:pos x="272" y="83"/>
                </a:cxn>
                <a:cxn ang="0">
                  <a:pos x="269" y="62"/>
                </a:cxn>
                <a:cxn ang="0">
                  <a:pos x="240" y="32"/>
                </a:cxn>
                <a:cxn ang="0">
                  <a:pos x="169" y="36"/>
                </a:cxn>
                <a:cxn ang="0">
                  <a:pos x="132" y="0"/>
                </a:cxn>
                <a:cxn ang="0">
                  <a:pos x="61" y="3"/>
                </a:cxn>
                <a:cxn ang="0">
                  <a:pos x="72" y="21"/>
                </a:cxn>
                <a:cxn ang="0">
                  <a:pos x="29" y="22"/>
                </a:cxn>
                <a:cxn ang="0">
                  <a:pos x="51" y="86"/>
                </a:cxn>
                <a:cxn ang="0">
                  <a:pos x="0" y="82"/>
                </a:cxn>
                <a:cxn ang="0">
                  <a:pos x="1" y="101"/>
                </a:cxn>
                <a:cxn ang="0">
                  <a:pos x="38" y="132"/>
                </a:cxn>
                <a:cxn ang="0">
                  <a:pos x="21" y="155"/>
                </a:cxn>
                <a:cxn ang="0">
                  <a:pos x="51" y="184"/>
                </a:cxn>
                <a:cxn ang="0">
                  <a:pos x="44" y="217"/>
                </a:cxn>
                <a:cxn ang="0">
                  <a:pos x="45" y="232"/>
                </a:cxn>
                <a:cxn ang="0">
                  <a:pos x="45" y="232"/>
                </a:cxn>
              </a:cxnLst>
              <a:rect l="0" t="0" r="r" b="b"/>
              <a:pathLst>
                <a:path w="283" h="232">
                  <a:moveTo>
                    <a:pt x="45" y="232"/>
                  </a:moveTo>
                  <a:lnTo>
                    <a:pt x="167" y="211"/>
                  </a:lnTo>
                  <a:lnTo>
                    <a:pt x="283" y="227"/>
                  </a:lnTo>
                  <a:lnTo>
                    <a:pt x="236" y="125"/>
                  </a:lnTo>
                  <a:lnTo>
                    <a:pt x="272" y="83"/>
                  </a:lnTo>
                  <a:lnTo>
                    <a:pt x="269" y="62"/>
                  </a:lnTo>
                  <a:lnTo>
                    <a:pt x="240" y="32"/>
                  </a:lnTo>
                  <a:lnTo>
                    <a:pt x="169" y="36"/>
                  </a:lnTo>
                  <a:lnTo>
                    <a:pt x="132" y="0"/>
                  </a:lnTo>
                  <a:lnTo>
                    <a:pt x="61" y="3"/>
                  </a:lnTo>
                  <a:lnTo>
                    <a:pt x="72" y="21"/>
                  </a:lnTo>
                  <a:lnTo>
                    <a:pt x="29" y="22"/>
                  </a:lnTo>
                  <a:lnTo>
                    <a:pt x="51" y="86"/>
                  </a:lnTo>
                  <a:lnTo>
                    <a:pt x="0" y="82"/>
                  </a:lnTo>
                  <a:lnTo>
                    <a:pt x="1" y="101"/>
                  </a:lnTo>
                  <a:lnTo>
                    <a:pt x="38" y="132"/>
                  </a:lnTo>
                  <a:lnTo>
                    <a:pt x="21" y="155"/>
                  </a:lnTo>
                  <a:lnTo>
                    <a:pt x="51" y="184"/>
                  </a:lnTo>
                  <a:lnTo>
                    <a:pt x="44" y="217"/>
                  </a:lnTo>
                  <a:lnTo>
                    <a:pt x="45" y="232"/>
                  </a:lnTo>
                  <a:lnTo>
                    <a:pt x="45" y="23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35" name="Freeform 211"/>
            <p:cNvSpPr>
              <a:spLocks/>
            </p:cNvSpPr>
            <p:nvPr/>
          </p:nvSpPr>
          <p:spPr bwMode="auto">
            <a:xfrm>
              <a:off x="2270" y="2438"/>
              <a:ext cx="182" cy="133"/>
            </a:xfrm>
            <a:custGeom>
              <a:avLst/>
              <a:gdLst/>
              <a:ahLst/>
              <a:cxnLst>
                <a:cxn ang="0">
                  <a:pos x="277" y="0"/>
                </a:cxn>
                <a:cxn ang="0">
                  <a:pos x="354" y="103"/>
                </a:cxn>
                <a:cxn ang="0">
                  <a:pos x="330" y="136"/>
                </a:cxn>
                <a:cxn ang="0">
                  <a:pos x="183" y="153"/>
                </a:cxn>
                <a:cxn ang="0">
                  <a:pos x="138" y="141"/>
                </a:cxn>
                <a:cxn ang="0">
                  <a:pos x="140" y="243"/>
                </a:cxn>
                <a:cxn ang="0">
                  <a:pos x="125" y="216"/>
                </a:cxn>
                <a:cxn ang="0">
                  <a:pos x="108" y="197"/>
                </a:cxn>
                <a:cxn ang="0">
                  <a:pos x="37" y="201"/>
                </a:cxn>
                <a:cxn ang="0">
                  <a:pos x="0" y="165"/>
                </a:cxn>
                <a:cxn ang="0">
                  <a:pos x="73" y="83"/>
                </a:cxn>
                <a:cxn ang="0">
                  <a:pos x="134" y="70"/>
                </a:cxn>
                <a:cxn ang="0">
                  <a:pos x="140" y="46"/>
                </a:cxn>
                <a:cxn ang="0">
                  <a:pos x="277" y="0"/>
                </a:cxn>
                <a:cxn ang="0">
                  <a:pos x="277" y="0"/>
                </a:cxn>
              </a:cxnLst>
              <a:rect l="0" t="0" r="r" b="b"/>
              <a:pathLst>
                <a:path w="354" h="243">
                  <a:moveTo>
                    <a:pt x="277" y="0"/>
                  </a:moveTo>
                  <a:lnTo>
                    <a:pt x="354" y="103"/>
                  </a:lnTo>
                  <a:lnTo>
                    <a:pt x="330" y="136"/>
                  </a:lnTo>
                  <a:lnTo>
                    <a:pt x="183" y="153"/>
                  </a:lnTo>
                  <a:lnTo>
                    <a:pt x="138" y="141"/>
                  </a:lnTo>
                  <a:lnTo>
                    <a:pt x="140" y="243"/>
                  </a:lnTo>
                  <a:lnTo>
                    <a:pt x="125" y="216"/>
                  </a:lnTo>
                  <a:lnTo>
                    <a:pt x="108" y="197"/>
                  </a:lnTo>
                  <a:lnTo>
                    <a:pt x="37" y="201"/>
                  </a:lnTo>
                  <a:lnTo>
                    <a:pt x="0" y="165"/>
                  </a:lnTo>
                  <a:lnTo>
                    <a:pt x="73" y="83"/>
                  </a:lnTo>
                  <a:lnTo>
                    <a:pt x="134" y="70"/>
                  </a:lnTo>
                  <a:lnTo>
                    <a:pt x="140" y="46"/>
                  </a:lnTo>
                  <a:lnTo>
                    <a:pt x="277" y="0"/>
                  </a:lnTo>
                  <a:lnTo>
                    <a:pt x="277"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36" name="Freeform 212"/>
            <p:cNvSpPr>
              <a:spLocks/>
            </p:cNvSpPr>
            <p:nvPr/>
          </p:nvSpPr>
          <p:spPr bwMode="auto">
            <a:xfrm>
              <a:off x="2270" y="2438"/>
              <a:ext cx="182" cy="133"/>
            </a:xfrm>
            <a:custGeom>
              <a:avLst/>
              <a:gdLst/>
              <a:ahLst/>
              <a:cxnLst>
                <a:cxn ang="0">
                  <a:pos x="277" y="0"/>
                </a:cxn>
                <a:cxn ang="0">
                  <a:pos x="354" y="103"/>
                </a:cxn>
                <a:cxn ang="0">
                  <a:pos x="330" y="136"/>
                </a:cxn>
                <a:cxn ang="0">
                  <a:pos x="183" y="153"/>
                </a:cxn>
                <a:cxn ang="0">
                  <a:pos x="138" y="141"/>
                </a:cxn>
                <a:cxn ang="0">
                  <a:pos x="140" y="243"/>
                </a:cxn>
                <a:cxn ang="0">
                  <a:pos x="125" y="216"/>
                </a:cxn>
                <a:cxn ang="0">
                  <a:pos x="108" y="197"/>
                </a:cxn>
                <a:cxn ang="0">
                  <a:pos x="37" y="201"/>
                </a:cxn>
                <a:cxn ang="0">
                  <a:pos x="0" y="165"/>
                </a:cxn>
                <a:cxn ang="0">
                  <a:pos x="73" y="83"/>
                </a:cxn>
                <a:cxn ang="0">
                  <a:pos x="134" y="70"/>
                </a:cxn>
                <a:cxn ang="0">
                  <a:pos x="140" y="46"/>
                </a:cxn>
                <a:cxn ang="0">
                  <a:pos x="277" y="0"/>
                </a:cxn>
                <a:cxn ang="0">
                  <a:pos x="277" y="0"/>
                </a:cxn>
              </a:cxnLst>
              <a:rect l="0" t="0" r="r" b="b"/>
              <a:pathLst>
                <a:path w="354" h="243">
                  <a:moveTo>
                    <a:pt x="277" y="0"/>
                  </a:moveTo>
                  <a:lnTo>
                    <a:pt x="354" y="103"/>
                  </a:lnTo>
                  <a:lnTo>
                    <a:pt x="330" y="136"/>
                  </a:lnTo>
                  <a:lnTo>
                    <a:pt x="183" y="153"/>
                  </a:lnTo>
                  <a:lnTo>
                    <a:pt x="138" y="141"/>
                  </a:lnTo>
                  <a:lnTo>
                    <a:pt x="140" y="243"/>
                  </a:lnTo>
                  <a:lnTo>
                    <a:pt x="125" y="216"/>
                  </a:lnTo>
                  <a:lnTo>
                    <a:pt x="108" y="197"/>
                  </a:lnTo>
                  <a:lnTo>
                    <a:pt x="37" y="201"/>
                  </a:lnTo>
                  <a:lnTo>
                    <a:pt x="0" y="165"/>
                  </a:lnTo>
                  <a:lnTo>
                    <a:pt x="73" y="83"/>
                  </a:lnTo>
                  <a:lnTo>
                    <a:pt x="134" y="70"/>
                  </a:lnTo>
                  <a:lnTo>
                    <a:pt x="140" y="46"/>
                  </a:lnTo>
                  <a:lnTo>
                    <a:pt x="277" y="0"/>
                  </a:lnTo>
                  <a:lnTo>
                    <a:pt x="277"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37" name="Freeform 213"/>
            <p:cNvSpPr>
              <a:spLocks/>
            </p:cNvSpPr>
            <p:nvPr/>
          </p:nvSpPr>
          <p:spPr bwMode="auto">
            <a:xfrm>
              <a:off x="2324" y="2513"/>
              <a:ext cx="72" cy="133"/>
            </a:xfrm>
            <a:custGeom>
              <a:avLst/>
              <a:gdLst/>
              <a:ahLst/>
              <a:cxnLst>
                <a:cxn ang="0">
                  <a:pos x="121" y="8"/>
                </a:cxn>
                <a:cxn ang="0">
                  <a:pos x="138" y="211"/>
                </a:cxn>
                <a:cxn ang="0">
                  <a:pos x="47" y="251"/>
                </a:cxn>
                <a:cxn ang="0">
                  <a:pos x="0" y="149"/>
                </a:cxn>
                <a:cxn ang="0">
                  <a:pos x="36" y="107"/>
                </a:cxn>
                <a:cxn ang="0">
                  <a:pos x="34" y="0"/>
                </a:cxn>
                <a:cxn ang="0">
                  <a:pos x="79" y="12"/>
                </a:cxn>
                <a:cxn ang="0">
                  <a:pos x="121" y="8"/>
                </a:cxn>
                <a:cxn ang="0">
                  <a:pos x="121" y="8"/>
                </a:cxn>
              </a:cxnLst>
              <a:rect l="0" t="0" r="r" b="b"/>
              <a:pathLst>
                <a:path w="138" h="251">
                  <a:moveTo>
                    <a:pt x="121" y="8"/>
                  </a:moveTo>
                  <a:lnTo>
                    <a:pt x="138" y="211"/>
                  </a:lnTo>
                  <a:lnTo>
                    <a:pt x="47" y="251"/>
                  </a:lnTo>
                  <a:lnTo>
                    <a:pt x="0" y="149"/>
                  </a:lnTo>
                  <a:lnTo>
                    <a:pt x="36" y="107"/>
                  </a:lnTo>
                  <a:lnTo>
                    <a:pt x="34" y="0"/>
                  </a:lnTo>
                  <a:lnTo>
                    <a:pt x="79" y="12"/>
                  </a:lnTo>
                  <a:lnTo>
                    <a:pt x="121" y="8"/>
                  </a:lnTo>
                  <a:lnTo>
                    <a:pt x="121" y="8"/>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38" name="Freeform 214"/>
            <p:cNvSpPr>
              <a:spLocks/>
            </p:cNvSpPr>
            <p:nvPr/>
          </p:nvSpPr>
          <p:spPr bwMode="auto">
            <a:xfrm>
              <a:off x="2324" y="2513"/>
              <a:ext cx="72" cy="133"/>
            </a:xfrm>
            <a:custGeom>
              <a:avLst/>
              <a:gdLst/>
              <a:ahLst/>
              <a:cxnLst>
                <a:cxn ang="0">
                  <a:pos x="121" y="8"/>
                </a:cxn>
                <a:cxn ang="0">
                  <a:pos x="138" y="211"/>
                </a:cxn>
                <a:cxn ang="0">
                  <a:pos x="47" y="251"/>
                </a:cxn>
                <a:cxn ang="0">
                  <a:pos x="0" y="149"/>
                </a:cxn>
                <a:cxn ang="0">
                  <a:pos x="36" y="107"/>
                </a:cxn>
                <a:cxn ang="0">
                  <a:pos x="34" y="0"/>
                </a:cxn>
                <a:cxn ang="0">
                  <a:pos x="79" y="12"/>
                </a:cxn>
                <a:cxn ang="0">
                  <a:pos x="121" y="8"/>
                </a:cxn>
                <a:cxn ang="0">
                  <a:pos x="121" y="8"/>
                </a:cxn>
              </a:cxnLst>
              <a:rect l="0" t="0" r="r" b="b"/>
              <a:pathLst>
                <a:path w="138" h="251">
                  <a:moveTo>
                    <a:pt x="121" y="8"/>
                  </a:moveTo>
                  <a:lnTo>
                    <a:pt x="138" y="211"/>
                  </a:lnTo>
                  <a:lnTo>
                    <a:pt x="47" y="251"/>
                  </a:lnTo>
                  <a:lnTo>
                    <a:pt x="0" y="149"/>
                  </a:lnTo>
                  <a:lnTo>
                    <a:pt x="36" y="107"/>
                  </a:lnTo>
                  <a:lnTo>
                    <a:pt x="34" y="0"/>
                  </a:lnTo>
                  <a:lnTo>
                    <a:pt x="79" y="12"/>
                  </a:lnTo>
                  <a:lnTo>
                    <a:pt x="121" y="8"/>
                  </a:lnTo>
                  <a:lnTo>
                    <a:pt x="121" y="8"/>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39" name="Freeform 215"/>
            <p:cNvSpPr>
              <a:spLocks/>
            </p:cNvSpPr>
            <p:nvPr/>
          </p:nvSpPr>
          <p:spPr bwMode="auto">
            <a:xfrm>
              <a:off x="2385" y="2513"/>
              <a:ext cx="42" cy="112"/>
            </a:xfrm>
            <a:custGeom>
              <a:avLst/>
              <a:gdLst/>
              <a:ahLst/>
              <a:cxnLst>
                <a:cxn ang="0">
                  <a:pos x="0" y="10"/>
                </a:cxn>
                <a:cxn ang="0">
                  <a:pos x="17" y="213"/>
                </a:cxn>
                <a:cxn ang="0">
                  <a:pos x="67" y="196"/>
                </a:cxn>
                <a:cxn ang="0">
                  <a:pos x="59" y="85"/>
                </a:cxn>
                <a:cxn ang="0">
                  <a:pos x="81" y="54"/>
                </a:cxn>
                <a:cxn ang="0">
                  <a:pos x="70" y="0"/>
                </a:cxn>
                <a:cxn ang="0">
                  <a:pos x="0" y="10"/>
                </a:cxn>
                <a:cxn ang="0">
                  <a:pos x="0" y="10"/>
                </a:cxn>
              </a:cxnLst>
              <a:rect l="0" t="0" r="r" b="b"/>
              <a:pathLst>
                <a:path w="81" h="213">
                  <a:moveTo>
                    <a:pt x="0" y="10"/>
                  </a:moveTo>
                  <a:lnTo>
                    <a:pt x="17" y="213"/>
                  </a:lnTo>
                  <a:lnTo>
                    <a:pt x="67" y="196"/>
                  </a:lnTo>
                  <a:lnTo>
                    <a:pt x="59" y="85"/>
                  </a:lnTo>
                  <a:lnTo>
                    <a:pt x="81" y="54"/>
                  </a:lnTo>
                  <a:lnTo>
                    <a:pt x="70" y="0"/>
                  </a:lnTo>
                  <a:lnTo>
                    <a:pt x="0" y="10"/>
                  </a:lnTo>
                  <a:lnTo>
                    <a:pt x="0" y="1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40" name="Freeform 216"/>
            <p:cNvSpPr>
              <a:spLocks/>
            </p:cNvSpPr>
            <p:nvPr/>
          </p:nvSpPr>
          <p:spPr bwMode="auto">
            <a:xfrm>
              <a:off x="2385" y="2513"/>
              <a:ext cx="42" cy="112"/>
            </a:xfrm>
            <a:custGeom>
              <a:avLst/>
              <a:gdLst/>
              <a:ahLst/>
              <a:cxnLst>
                <a:cxn ang="0">
                  <a:pos x="0" y="10"/>
                </a:cxn>
                <a:cxn ang="0">
                  <a:pos x="17" y="213"/>
                </a:cxn>
                <a:cxn ang="0">
                  <a:pos x="67" y="196"/>
                </a:cxn>
                <a:cxn ang="0">
                  <a:pos x="59" y="85"/>
                </a:cxn>
                <a:cxn ang="0">
                  <a:pos x="81" y="54"/>
                </a:cxn>
                <a:cxn ang="0">
                  <a:pos x="70" y="0"/>
                </a:cxn>
                <a:cxn ang="0">
                  <a:pos x="0" y="10"/>
                </a:cxn>
                <a:cxn ang="0">
                  <a:pos x="0" y="10"/>
                </a:cxn>
              </a:cxnLst>
              <a:rect l="0" t="0" r="r" b="b"/>
              <a:pathLst>
                <a:path w="81" h="213">
                  <a:moveTo>
                    <a:pt x="0" y="10"/>
                  </a:moveTo>
                  <a:lnTo>
                    <a:pt x="17" y="213"/>
                  </a:lnTo>
                  <a:lnTo>
                    <a:pt x="67" y="196"/>
                  </a:lnTo>
                  <a:lnTo>
                    <a:pt x="59" y="85"/>
                  </a:lnTo>
                  <a:lnTo>
                    <a:pt x="81" y="54"/>
                  </a:lnTo>
                  <a:lnTo>
                    <a:pt x="70" y="0"/>
                  </a:lnTo>
                  <a:lnTo>
                    <a:pt x="0" y="10"/>
                  </a:lnTo>
                  <a:lnTo>
                    <a:pt x="0" y="1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41" name="Freeform 217"/>
            <p:cNvSpPr>
              <a:spLocks/>
            </p:cNvSpPr>
            <p:nvPr/>
          </p:nvSpPr>
          <p:spPr bwMode="auto">
            <a:xfrm>
              <a:off x="2416" y="2491"/>
              <a:ext cx="66" cy="118"/>
            </a:xfrm>
            <a:custGeom>
              <a:avLst/>
              <a:gdLst/>
              <a:ahLst/>
              <a:cxnLst>
                <a:cxn ang="0">
                  <a:pos x="12" y="40"/>
                </a:cxn>
                <a:cxn ang="0">
                  <a:pos x="19" y="94"/>
                </a:cxn>
                <a:cxn ang="0">
                  <a:pos x="0" y="125"/>
                </a:cxn>
                <a:cxn ang="0">
                  <a:pos x="8" y="236"/>
                </a:cxn>
                <a:cxn ang="0">
                  <a:pos x="77" y="216"/>
                </a:cxn>
                <a:cxn ang="0">
                  <a:pos x="70" y="115"/>
                </a:cxn>
                <a:cxn ang="0">
                  <a:pos x="114" y="80"/>
                </a:cxn>
                <a:cxn ang="0">
                  <a:pos x="132" y="50"/>
                </a:cxn>
                <a:cxn ang="0">
                  <a:pos x="123" y="0"/>
                </a:cxn>
                <a:cxn ang="0">
                  <a:pos x="70" y="4"/>
                </a:cxn>
                <a:cxn ang="0">
                  <a:pos x="54" y="22"/>
                </a:cxn>
                <a:cxn ang="0">
                  <a:pos x="12" y="40"/>
                </a:cxn>
                <a:cxn ang="0">
                  <a:pos x="12" y="40"/>
                </a:cxn>
              </a:cxnLst>
              <a:rect l="0" t="0" r="r" b="b"/>
              <a:pathLst>
                <a:path w="132" h="236">
                  <a:moveTo>
                    <a:pt x="12" y="40"/>
                  </a:moveTo>
                  <a:lnTo>
                    <a:pt x="19" y="94"/>
                  </a:lnTo>
                  <a:lnTo>
                    <a:pt x="0" y="125"/>
                  </a:lnTo>
                  <a:lnTo>
                    <a:pt x="8" y="236"/>
                  </a:lnTo>
                  <a:lnTo>
                    <a:pt x="77" y="216"/>
                  </a:lnTo>
                  <a:lnTo>
                    <a:pt x="70" y="115"/>
                  </a:lnTo>
                  <a:lnTo>
                    <a:pt x="114" y="80"/>
                  </a:lnTo>
                  <a:lnTo>
                    <a:pt x="132" y="50"/>
                  </a:lnTo>
                  <a:lnTo>
                    <a:pt x="123" y="0"/>
                  </a:lnTo>
                  <a:lnTo>
                    <a:pt x="70" y="4"/>
                  </a:lnTo>
                  <a:lnTo>
                    <a:pt x="54" y="22"/>
                  </a:lnTo>
                  <a:lnTo>
                    <a:pt x="12" y="40"/>
                  </a:lnTo>
                  <a:lnTo>
                    <a:pt x="12" y="4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42" name="Freeform 218"/>
            <p:cNvSpPr>
              <a:spLocks/>
            </p:cNvSpPr>
            <p:nvPr/>
          </p:nvSpPr>
          <p:spPr bwMode="auto">
            <a:xfrm>
              <a:off x="2416" y="2491"/>
              <a:ext cx="66" cy="118"/>
            </a:xfrm>
            <a:custGeom>
              <a:avLst/>
              <a:gdLst/>
              <a:ahLst/>
              <a:cxnLst>
                <a:cxn ang="0">
                  <a:pos x="12" y="40"/>
                </a:cxn>
                <a:cxn ang="0">
                  <a:pos x="19" y="94"/>
                </a:cxn>
                <a:cxn ang="0">
                  <a:pos x="0" y="125"/>
                </a:cxn>
                <a:cxn ang="0">
                  <a:pos x="8" y="236"/>
                </a:cxn>
                <a:cxn ang="0">
                  <a:pos x="77" y="216"/>
                </a:cxn>
                <a:cxn ang="0">
                  <a:pos x="70" y="115"/>
                </a:cxn>
                <a:cxn ang="0">
                  <a:pos x="114" y="80"/>
                </a:cxn>
                <a:cxn ang="0">
                  <a:pos x="132" y="50"/>
                </a:cxn>
                <a:cxn ang="0">
                  <a:pos x="123" y="0"/>
                </a:cxn>
                <a:cxn ang="0">
                  <a:pos x="70" y="4"/>
                </a:cxn>
                <a:cxn ang="0">
                  <a:pos x="54" y="22"/>
                </a:cxn>
                <a:cxn ang="0">
                  <a:pos x="12" y="40"/>
                </a:cxn>
                <a:cxn ang="0">
                  <a:pos x="12" y="40"/>
                </a:cxn>
              </a:cxnLst>
              <a:rect l="0" t="0" r="r" b="b"/>
              <a:pathLst>
                <a:path w="132" h="236">
                  <a:moveTo>
                    <a:pt x="12" y="40"/>
                  </a:moveTo>
                  <a:lnTo>
                    <a:pt x="19" y="94"/>
                  </a:lnTo>
                  <a:lnTo>
                    <a:pt x="0" y="125"/>
                  </a:lnTo>
                  <a:lnTo>
                    <a:pt x="8" y="236"/>
                  </a:lnTo>
                  <a:lnTo>
                    <a:pt x="77" y="216"/>
                  </a:lnTo>
                  <a:lnTo>
                    <a:pt x="70" y="115"/>
                  </a:lnTo>
                  <a:lnTo>
                    <a:pt x="114" y="80"/>
                  </a:lnTo>
                  <a:lnTo>
                    <a:pt x="132" y="50"/>
                  </a:lnTo>
                  <a:lnTo>
                    <a:pt x="123" y="0"/>
                  </a:lnTo>
                  <a:lnTo>
                    <a:pt x="70" y="4"/>
                  </a:lnTo>
                  <a:lnTo>
                    <a:pt x="54" y="22"/>
                  </a:lnTo>
                  <a:lnTo>
                    <a:pt x="12" y="40"/>
                  </a:lnTo>
                  <a:lnTo>
                    <a:pt x="12" y="4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43" name="Freeform 219"/>
            <p:cNvSpPr>
              <a:spLocks/>
            </p:cNvSpPr>
            <p:nvPr/>
          </p:nvSpPr>
          <p:spPr bwMode="auto">
            <a:xfrm>
              <a:off x="2412" y="2260"/>
              <a:ext cx="331" cy="233"/>
            </a:xfrm>
            <a:custGeom>
              <a:avLst/>
              <a:gdLst/>
              <a:ahLst/>
              <a:cxnLst>
                <a:cxn ang="0">
                  <a:pos x="0" y="336"/>
                </a:cxn>
                <a:cxn ang="0">
                  <a:pos x="77" y="439"/>
                </a:cxn>
                <a:cxn ang="0">
                  <a:pos x="130" y="436"/>
                </a:cxn>
                <a:cxn ang="0">
                  <a:pos x="158" y="372"/>
                </a:cxn>
                <a:cxn ang="0">
                  <a:pos x="236" y="351"/>
                </a:cxn>
                <a:cxn ang="0">
                  <a:pos x="265" y="389"/>
                </a:cxn>
                <a:cxn ang="0">
                  <a:pos x="303" y="386"/>
                </a:cxn>
                <a:cxn ang="0">
                  <a:pos x="346" y="400"/>
                </a:cxn>
                <a:cxn ang="0">
                  <a:pos x="414" y="371"/>
                </a:cxn>
                <a:cxn ang="0">
                  <a:pos x="460" y="394"/>
                </a:cxn>
                <a:cxn ang="0">
                  <a:pos x="535" y="356"/>
                </a:cxn>
                <a:cxn ang="0">
                  <a:pos x="534" y="325"/>
                </a:cxn>
                <a:cxn ang="0">
                  <a:pos x="639" y="217"/>
                </a:cxn>
                <a:cxn ang="0">
                  <a:pos x="640" y="132"/>
                </a:cxn>
                <a:cxn ang="0">
                  <a:pos x="611" y="101"/>
                </a:cxn>
                <a:cxn ang="0">
                  <a:pos x="621" y="0"/>
                </a:cxn>
                <a:cxn ang="0">
                  <a:pos x="571" y="35"/>
                </a:cxn>
                <a:cxn ang="0">
                  <a:pos x="455" y="17"/>
                </a:cxn>
                <a:cxn ang="0">
                  <a:pos x="150" y="175"/>
                </a:cxn>
                <a:cxn ang="0">
                  <a:pos x="110" y="294"/>
                </a:cxn>
                <a:cxn ang="0">
                  <a:pos x="0" y="336"/>
                </a:cxn>
                <a:cxn ang="0">
                  <a:pos x="0" y="336"/>
                </a:cxn>
              </a:cxnLst>
              <a:rect l="0" t="0" r="r" b="b"/>
              <a:pathLst>
                <a:path w="640" h="439">
                  <a:moveTo>
                    <a:pt x="0" y="336"/>
                  </a:moveTo>
                  <a:lnTo>
                    <a:pt x="77" y="439"/>
                  </a:lnTo>
                  <a:lnTo>
                    <a:pt x="130" y="436"/>
                  </a:lnTo>
                  <a:lnTo>
                    <a:pt x="158" y="372"/>
                  </a:lnTo>
                  <a:lnTo>
                    <a:pt x="236" y="351"/>
                  </a:lnTo>
                  <a:lnTo>
                    <a:pt x="265" y="389"/>
                  </a:lnTo>
                  <a:lnTo>
                    <a:pt x="303" y="386"/>
                  </a:lnTo>
                  <a:lnTo>
                    <a:pt x="346" y="400"/>
                  </a:lnTo>
                  <a:lnTo>
                    <a:pt x="414" y="371"/>
                  </a:lnTo>
                  <a:lnTo>
                    <a:pt x="460" y="394"/>
                  </a:lnTo>
                  <a:lnTo>
                    <a:pt x="535" y="356"/>
                  </a:lnTo>
                  <a:lnTo>
                    <a:pt x="534" y="325"/>
                  </a:lnTo>
                  <a:lnTo>
                    <a:pt x="639" y="217"/>
                  </a:lnTo>
                  <a:lnTo>
                    <a:pt x="640" y="132"/>
                  </a:lnTo>
                  <a:lnTo>
                    <a:pt x="611" y="101"/>
                  </a:lnTo>
                  <a:lnTo>
                    <a:pt x="621" y="0"/>
                  </a:lnTo>
                  <a:lnTo>
                    <a:pt x="571" y="35"/>
                  </a:lnTo>
                  <a:lnTo>
                    <a:pt x="455" y="17"/>
                  </a:lnTo>
                  <a:lnTo>
                    <a:pt x="150" y="175"/>
                  </a:lnTo>
                  <a:lnTo>
                    <a:pt x="110" y="294"/>
                  </a:lnTo>
                  <a:lnTo>
                    <a:pt x="0" y="336"/>
                  </a:lnTo>
                  <a:lnTo>
                    <a:pt x="0" y="336"/>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44" name="Freeform 220"/>
            <p:cNvSpPr>
              <a:spLocks/>
            </p:cNvSpPr>
            <p:nvPr/>
          </p:nvSpPr>
          <p:spPr bwMode="auto">
            <a:xfrm>
              <a:off x="2412" y="2260"/>
              <a:ext cx="331" cy="233"/>
            </a:xfrm>
            <a:custGeom>
              <a:avLst/>
              <a:gdLst/>
              <a:ahLst/>
              <a:cxnLst>
                <a:cxn ang="0">
                  <a:pos x="0" y="336"/>
                </a:cxn>
                <a:cxn ang="0">
                  <a:pos x="77" y="439"/>
                </a:cxn>
                <a:cxn ang="0">
                  <a:pos x="130" y="436"/>
                </a:cxn>
                <a:cxn ang="0">
                  <a:pos x="158" y="372"/>
                </a:cxn>
                <a:cxn ang="0">
                  <a:pos x="236" y="351"/>
                </a:cxn>
                <a:cxn ang="0">
                  <a:pos x="265" y="389"/>
                </a:cxn>
                <a:cxn ang="0">
                  <a:pos x="303" y="386"/>
                </a:cxn>
                <a:cxn ang="0">
                  <a:pos x="346" y="400"/>
                </a:cxn>
                <a:cxn ang="0">
                  <a:pos x="414" y="371"/>
                </a:cxn>
                <a:cxn ang="0">
                  <a:pos x="460" y="394"/>
                </a:cxn>
                <a:cxn ang="0">
                  <a:pos x="535" y="356"/>
                </a:cxn>
                <a:cxn ang="0">
                  <a:pos x="534" y="325"/>
                </a:cxn>
                <a:cxn ang="0">
                  <a:pos x="639" y="217"/>
                </a:cxn>
                <a:cxn ang="0">
                  <a:pos x="640" y="132"/>
                </a:cxn>
                <a:cxn ang="0">
                  <a:pos x="611" y="101"/>
                </a:cxn>
                <a:cxn ang="0">
                  <a:pos x="621" y="0"/>
                </a:cxn>
                <a:cxn ang="0">
                  <a:pos x="571" y="35"/>
                </a:cxn>
                <a:cxn ang="0">
                  <a:pos x="455" y="17"/>
                </a:cxn>
                <a:cxn ang="0">
                  <a:pos x="150" y="175"/>
                </a:cxn>
                <a:cxn ang="0">
                  <a:pos x="110" y="294"/>
                </a:cxn>
                <a:cxn ang="0">
                  <a:pos x="0" y="336"/>
                </a:cxn>
                <a:cxn ang="0">
                  <a:pos x="0" y="336"/>
                </a:cxn>
              </a:cxnLst>
              <a:rect l="0" t="0" r="r" b="b"/>
              <a:pathLst>
                <a:path w="640" h="439">
                  <a:moveTo>
                    <a:pt x="0" y="336"/>
                  </a:moveTo>
                  <a:lnTo>
                    <a:pt x="77" y="439"/>
                  </a:lnTo>
                  <a:lnTo>
                    <a:pt x="130" y="436"/>
                  </a:lnTo>
                  <a:lnTo>
                    <a:pt x="158" y="372"/>
                  </a:lnTo>
                  <a:lnTo>
                    <a:pt x="236" y="351"/>
                  </a:lnTo>
                  <a:lnTo>
                    <a:pt x="265" y="389"/>
                  </a:lnTo>
                  <a:lnTo>
                    <a:pt x="303" y="386"/>
                  </a:lnTo>
                  <a:lnTo>
                    <a:pt x="346" y="400"/>
                  </a:lnTo>
                  <a:lnTo>
                    <a:pt x="414" y="371"/>
                  </a:lnTo>
                  <a:lnTo>
                    <a:pt x="460" y="394"/>
                  </a:lnTo>
                  <a:lnTo>
                    <a:pt x="535" y="356"/>
                  </a:lnTo>
                  <a:lnTo>
                    <a:pt x="534" y="325"/>
                  </a:lnTo>
                  <a:lnTo>
                    <a:pt x="639" y="217"/>
                  </a:lnTo>
                  <a:lnTo>
                    <a:pt x="640" y="132"/>
                  </a:lnTo>
                  <a:lnTo>
                    <a:pt x="611" y="101"/>
                  </a:lnTo>
                  <a:lnTo>
                    <a:pt x="621" y="0"/>
                  </a:lnTo>
                  <a:lnTo>
                    <a:pt x="571" y="35"/>
                  </a:lnTo>
                  <a:lnTo>
                    <a:pt x="455" y="17"/>
                  </a:lnTo>
                  <a:lnTo>
                    <a:pt x="150" y="175"/>
                  </a:lnTo>
                  <a:lnTo>
                    <a:pt x="110" y="294"/>
                  </a:lnTo>
                  <a:lnTo>
                    <a:pt x="0" y="336"/>
                  </a:lnTo>
                  <a:lnTo>
                    <a:pt x="0" y="336"/>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45" name="Freeform 221"/>
            <p:cNvSpPr>
              <a:spLocks/>
            </p:cNvSpPr>
            <p:nvPr/>
          </p:nvSpPr>
          <p:spPr bwMode="auto">
            <a:xfrm>
              <a:off x="2601" y="2065"/>
              <a:ext cx="316" cy="278"/>
            </a:xfrm>
            <a:custGeom>
              <a:avLst/>
              <a:gdLst/>
              <a:ahLst/>
              <a:cxnLst>
                <a:cxn ang="0">
                  <a:pos x="127" y="0"/>
                </a:cxn>
                <a:cxn ang="0">
                  <a:pos x="23" y="123"/>
                </a:cxn>
                <a:cxn ang="0">
                  <a:pos x="30" y="217"/>
                </a:cxn>
                <a:cxn ang="0">
                  <a:pos x="0" y="274"/>
                </a:cxn>
                <a:cxn ang="0">
                  <a:pos x="44" y="353"/>
                </a:cxn>
                <a:cxn ang="0">
                  <a:pos x="93" y="386"/>
                </a:cxn>
                <a:cxn ang="0">
                  <a:pos x="205" y="404"/>
                </a:cxn>
                <a:cxn ang="0">
                  <a:pos x="255" y="368"/>
                </a:cxn>
                <a:cxn ang="0">
                  <a:pos x="561" y="523"/>
                </a:cxn>
                <a:cxn ang="0">
                  <a:pos x="559" y="493"/>
                </a:cxn>
                <a:cxn ang="0">
                  <a:pos x="612" y="495"/>
                </a:cxn>
                <a:cxn ang="0">
                  <a:pos x="581" y="127"/>
                </a:cxn>
                <a:cxn ang="0">
                  <a:pos x="607" y="110"/>
                </a:cxn>
                <a:cxn ang="0">
                  <a:pos x="593" y="55"/>
                </a:cxn>
                <a:cxn ang="0">
                  <a:pos x="504" y="7"/>
                </a:cxn>
                <a:cxn ang="0">
                  <a:pos x="433" y="19"/>
                </a:cxn>
                <a:cxn ang="0">
                  <a:pos x="411" y="100"/>
                </a:cxn>
                <a:cxn ang="0">
                  <a:pos x="386" y="108"/>
                </a:cxn>
                <a:cxn ang="0">
                  <a:pos x="278" y="60"/>
                </a:cxn>
                <a:cxn ang="0">
                  <a:pos x="240" y="16"/>
                </a:cxn>
                <a:cxn ang="0">
                  <a:pos x="127" y="0"/>
                </a:cxn>
                <a:cxn ang="0">
                  <a:pos x="127" y="0"/>
                </a:cxn>
              </a:cxnLst>
              <a:rect l="0" t="0" r="r" b="b"/>
              <a:pathLst>
                <a:path w="612" h="523">
                  <a:moveTo>
                    <a:pt x="127" y="0"/>
                  </a:moveTo>
                  <a:lnTo>
                    <a:pt x="23" y="123"/>
                  </a:lnTo>
                  <a:lnTo>
                    <a:pt x="30" y="217"/>
                  </a:lnTo>
                  <a:lnTo>
                    <a:pt x="0" y="274"/>
                  </a:lnTo>
                  <a:lnTo>
                    <a:pt x="44" y="353"/>
                  </a:lnTo>
                  <a:lnTo>
                    <a:pt x="93" y="386"/>
                  </a:lnTo>
                  <a:lnTo>
                    <a:pt x="205" y="404"/>
                  </a:lnTo>
                  <a:lnTo>
                    <a:pt x="255" y="368"/>
                  </a:lnTo>
                  <a:lnTo>
                    <a:pt x="561" y="523"/>
                  </a:lnTo>
                  <a:lnTo>
                    <a:pt x="559" y="493"/>
                  </a:lnTo>
                  <a:lnTo>
                    <a:pt x="612" y="495"/>
                  </a:lnTo>
                  <a:lnTo>
                    <a:pt x="581" y="127"/>
                  </a:lnTo>
                  <a:lnTo>
                    <a:pt x="607" y="110"/>
                  </a:lnTo>
                  <a:lnTo>
                    <a:pt x="593" y="55"/>
                  </a:lnTo>
                  <a:lnTo>
                    <a:pt x="504" y="7"/>
                  </a:lnTo>
                  <a:lnTo>
                    <a:pt x="433" y="19"/>
                  </a:lnTo>
                  <a:lnTo>
                    <a:pt x="411" y="100"/>
                  </a:lnTo>
                  <a:lnTo>
                    <a:pt x="386" y="108"/>
                  </a:lnTo>
                  <a:lnTo>
                    <a:pt x="278" y="60"/>
                  </a:lnTo>
                  <a:lnTo>
                    <a:pt x="240" y="16"/>
                  </a:lnTo>
                  <a:lnTo>
                    <a:pt x="127" y="0"/>
                  </a:lnTo>
                  <a:lnTo>
                    <a:pt x="127"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46" name="Freeform 222"/>
            <p:cNvSpPr>
              <a:spLocks/>
            </p:cNvSpPr>
            <p:nvPr/>
          </p:nvSpPr>
          <p:spPr bwMode="auto">
            <a:xfrm>
              <a:off x="2601" y="2065"/>
              <a:ext cx="316" cy="278"/>
            </a:xfrm>
            <a:custGeom>
              <a:avLst/>
              <a:gdLst/>
              <a:ahLst/>
              <a:cxnLst>
                <a:cxn ang="0">
                  <a:pos x="127" y="0"/>
                </a:cxn>
                <a:cxn ang="0">
                  <a:pos x="23" y="123"/>
                </a:cxn>
                <a:cxn ang="0">
                  <a:pos x="30" y="217"/>
                </a:cxn>
                <a:cxn ang="0">
                  <a:pos x="0" y="274"/>
                </a:cxn>
                <a:cxn ang="0">
                  <a:pos x="44" y="353"/>
                </a:cxn>
                <a:cxn ang="0">
                  <a:pos x="93" y="386"/>
                </a:cxn>
                <a:cxn ang="0">
                  <a:pos x="205" y="404"/>
                </a:cxn>
                <a:cxn ang="0">
                  <a:pos x="255" y="368"/>
                </a:cxn>
                <a:cxn ang="0">
                  <a:pos x="561" y="523"/>
                </a:cxn>
                <a:cxn ang="0">
                  <a:pos x="559" y="493"/>
                </a:cxn>
                <a:cxn ang="0">
                  <a:pos x="612" y="495"/>
                </a:cxn>
                <a:cxn ang="0">
                  <a:pos x="581" y="127"/>
                </a:cxn>
                <a:cxn ang="0">
                  <a:pos x="607" y="110"/>
                </a:cxn>
                <a:cxn ang="0">
                  <a:pos x="593" y="55"/>
                </a:cxn>
                <a:cxn ang="0">
                  <a:pos x="504" y="7"/>
                </a:cxn>
                <a:cxn ang="0">
                  <a:pos x="433" y="19"/>
                </a:cxn>
                <a:cxn ang="0">
                  <a:pos x="411" y="100"/>
                </a:cxn>
                <a:cxn ang="0">
                  <a:pos x="386" y="108"/>
                </a:cxn>
                <a:cxn ang="0">
                  <a:pos x="278" y="60"/>
                </a:cxn>
                <a:cxn ang="0">
                  <a:pos x="240" y="16"/>
                </a:cxn>
                <a:cxn ang="0">
                  <a:pos x="127" y="0"/>
                </a:cxn>
                <a:cxn ang="0">
                  <a:pos x="127" y="0"/>
                </a:cxn>
              </a:cxnLst>
              <a:rect l="0" t="0" r="r" b="b"/>
              <a:pathLst>
                <a:path w="612" h="523">
                  <a:moveTo>
                    <a:pt x="127" y="0"/>
                  </a:moveTo>
                  <a:lnTo>
                    <a:pt x="23" y="123"/>
                  </a:lnTo>
                  <a:lnTo>
                    <a:pt x="30" y="217"/>
                  </a:lnTo>
                  <a:lnTo>
                    <a:pt x="0" y="274"/>
                  </a:lnTo>
                  <a:lnTo>
                    <a:pt x="44" y="353"/>
                  </a:lnTo>
                  <a:lnTo>
                    <a:pt x="93" y="386"/>
                  </a:lnTo>
                  <a:lnTo>
                    <a:pt x="205" y="404"/>
                  </a:lnTo>
                  <a:lnTo>
                    <a:pt x="255" y="368"/>
                  </a:lnTo>
                  <a:lnTo>
                    <a:pt x="561" y="523"/>
                  </a:lnTo>
                  <a:lnTo>
                    <a:pt x="559" y="493"/>
                  </a:lnTo>
                  <a:lnTo>
                    <a:pt x="612" y="495"/>
                  </a:lnTo>
                  <a:lnTo>
                    <a:pt x="581" y="127"/>
                  </a:lnTo>
                  <a:lnTo>
                    <a:pt x="607" y="110"/>
                  </a:lnTo>
                  <a:lnTo>
                    <a:pt x="593" y="55"/>
                  </a:lnTo>
                  <a:lnTo>
                    <a:pt x="504" y="7"/>
                  </a:lnTo>
                  <a:lnTo>
                    <a:pt x="433" y="19"/>
                  </a:lnTo>
                  <a:lnTo>
                    <a:pt x="411" y="100"/>
                  </a:lnTo>
                  <a:lnTo>
                    <a:pt x="386" y="108"/>
                  </a:lnTo>
                  <a:lnTo>
                    <a:pt x="278" y="60"/>
                  </a:lnTo>
                  <a:lnTo>
                    <a:pt x="240" y="16"/>
                  </a:lnTo>
                  <a:lnTo>
                    <a:pt x="127" y="0"/>
                  </a:lnTo>
                  <a:lnTo>
                    <a:pt x="127"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47" name="Freeform 223"/>
            <p:cNvSpPr>
              <a:spLocks/>
            </p:cNvSpPr>
            <p:nvPr/>
          </p:nvSpPr>
          <p:spPr bwMode="auto">
            <a:xfrm>
              <a:off x="2452" y="2447"/>
              <a:ext cx="254" cy="205"/>
            </a:xfrm>
            <a:custGeom>
              <a:avLst/>
              <a:gdLst/>
              <a:ahLst/>
              <a:cxnLst>
                <a:cxn ang="0">
                  <a:pos x="458" y="5"/>
                </a:cxn>
                <a:cxn ang="0">
                  <a:pos x="500" y="82"/>
                </a:cxn>
                <a:cxn ang="0">
                  <a:pos x="442" y="140"/>
                </a:cxn>
                <a:cxn ang="0">
                  <a:pos x="453" y="163"/>
                </a:cxn>
                <a:cxn ang="0">
                  <a:pos x="394" y="197"/>
                </a:cxn>
                <a:cxn ang="0">
                  <a:pos x="392" y="262"/>
                </a:cxn>
                <a:cxn ang="0">
                  <a:pos x="358" y="285"/>
                </a:cxn>
                <a:cxn ang="0">
                  <a:pos x="340" y="264"/>
                </a:cxn>
                <a:cxn ang="0">
                  <a:pos x="296" y="267"/>
                </a:cxn>
                <a:cxn ang="0">
                  <a:pos x="240" y="355"/>
                </a:cxn>
                <a:cxn ang="0">
                  <a:pos x="189" y="389"/>
                </a:cxn>
                <a:cxn ang="0">
                  <a:pos x="131" y="379"/>
                </a:cxn>
                <a:cxn ang="0">
                  <a:pos x="78" y="310"/>
                </a:cxn>
                <a:cxn ang="0">
                  <a:pos x="7" y="300"/>
                </a:cxn>
                <a:cxn ang="0">
                  <a:pos x="0" y="199"/>
                </a:cxn>
                <a:cxn ang="0">
                  <a:pos x="46" y="166"/>
                </a:cxn>
                <a:cxn ang="0">
                  <a:pos x="62" y="135"/>
                </a:cxn>
                <a:cxn ang="0">
                  <a:pos x="58" y="108"/>
                </a:cxn>
                <a:cxn ang="0">
                  <a:pos x="53" y="87"/>
                </a:cxn>
                <a:cxn ang="0">
                  <a:pos x="81" y="21"/>
                </a:cxn>
                <a:cxn ang="0">
                  <a:pos x="159" y="0"/>
                </a:cxn>
                <a:cxn ang="0">
                  <a:pos x="188" y="38"/>
                </a:cxn>
                <a:cxn ang="0">
                  <a:pos x="232" y="35"/>
                </a:cxn>
                <a:cxn ang="0">
                  <a:pos x="269" y="49"/>
                </a:cxn>
                <a:cxn ang="0">
                  <a:pos x="337" y="20"/>
                </a:cxn>
                <a:cxn ang="0">
                  <a:pos x="383" y="43"/>
                </a:cxn>
                <a:cxn ang="0">
                  <a:pos x="458" y="5"/>
                </a:cxn>
                <a:cxn ang="0">
                  <a:pos x="458" y="5"/>
                </a:cxn>
              </a:cxnLst>
              <a:rect l="0" t="0" r="r" b="b"/>
              <a:pathLst>
                <a:path w="500" h="389">
                  <a:moveTo>
                    <a:pt x="458" y="5"/>
                  </a:moveTo>
                  <a:lnTo>
                    <a:pt x="500" y="82"/>
                  </a:lnTo>
                  <a:lnTo>
                    <a:pt x="442" y="140"/>
                  </a:lnTo>
                  <a:lnTo>
                    <a:pt x="453" y="163"/>
                  </a:lnTo>
                  <a:lnTo>
                    <a:pt x="394" y="197"/>
                  </a:lnTo>
                  <a:lnTo>
                    <a:pt x="392" y="262"/>
                  </a:lnTo>
                  <a:lnTo>
                    <a:pt x="358" y="285"/>
                  </a:lnTo>
                  <a:lnTo>
                    <a:pt x="340" y="264"/>
                  </a:lnTo>
                  <a:lnTo>
                    <a:pt x="296" y="267"/>
                  </a:lnTo>
                  <a:lnTo>
                    <a:pt x="240" y="355"/>
                  </a:lnTo>
                  <a:lnTo>
                    <a:pt x="189" y="389"/>
                  </a:lnTo>
                  <a:lnTo>
                    <a:pt x="131" y="379"/>
                  </a:lnTo>
                  <a:lnTo>
                    <a:pt x="78" y="310"/>
                  </a:lnTo>
                  <a:lnTo>
                    <a:pt x="7" y="300"/>
                  </a:lnTo>
                  <a:lnTo>
                    <a:pt x="0" y="199"/>
                  </a:lnTo>
                  <a:lnTo>
                    <a:pt x="46" y="166"/>
                  </a:lnTo>
                  <a:lnTo>
                    <a:pt x="62" y="135"/>
                  </a:lnTo>
                  <a:lnTo>
                    <a:pt x="58" y="108"/>
                  </a:lnTo>
                  <a:lnTo>
                    <a:pt x="53" y="87"/>
                  </a:lnTo>
                  <a:lnTo>
                    <a:pt x="81" y="21"/>
                  </a:lnTo>
                  <a:lnTo>
                    <a:pt x="159" y="0"/>
                  </a:lnTo>
                  <a:lnTo>
                    <a:pt x="188" y="38"/>
                  </a:lnTo>
                  <a:lnTo>
                    <a:pt x="232" y="35"/>
                  </a:lnTo>
                  <a:lnTo>
                    <a:pt x="269" y="49"/>
                  </a:lnTo>
                  <a:lnTo>
                    <a:pt x="337" y="20"/>
                  </a:lnTo>
                  <a:lnTo>
                    <a:pt x="383" y="43"/>
                  </a:lnTo>
                  <a:lnTo>
                    <a:pt x="458" y="5"/>
                  </a:lnTo>
                  <a:lnTo>
                    <a:pt x="458" y="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48" name="Freeform 224"/>
            <p:cNvSpPr>
              <a:spLocks/>
            </p:cNvSpPr>
            <p:nvPr/>
          </p:nvSpPr>
          <p:spPr bwMode="auto">
            <a:xfrm>
              <a:off x="2452" y="2447"/>
              <a:ext cx="254" cy="205"/>
            </a:xfrm>
            <a:custGeom>
              <a:avLst/>
              <a:gdLst/>
              <a:ahLst/>
              <a:cxnLst>
                <a:cxn ang="0">
                  <a:pos x="458" y="5"/>
                </a:cxn>
                <a:cxn ang="0">
                  <a:pos x="500" y="82"/>
                </a:cxn>
                <a:cxn ang="0">
                  <a:pos x="442" y="140"/>
                </a:cxn>
                <a:cxn ang="0">
                  <a:pos x="453" y="163"/>
                </a:cxn>
                <a:cxn ang="0">
                  <a:pos x="394" y="197"/>
                </a:cxn>
                <a:cxn ang="0">
                  <a:pos x="392" y="262"/>
                </a:cxn>
                <a:cxn ang="0">
                  <a:pos x="358" y="285"/>
                </a:cxn>
                <a:cxn ang="0">
                  <a:pos x="340" y="264"/>
                </a:cxn>
                <a:cxn ang="0">
                  <a:pos x="296" y="267"/>
                </a:cxn>
                <a:cxn ang="0">
                  <a:pos x="240" y="355"/>
                </a:cxn>
                <a:cxn ang="0">
                  <a:pos x="189" y="389"/>
                </a:cxn>
                <a:cxn ang="0">
                  <a:pos x="131" y="379"/>
                </a:cxn>
                <a:cxn ang="0">
                  <a:pos x="78" y="310"/>
                </a:cxn>
                <a:cxn ang="0">
                  <a:pos x="7" y="300"/>
                </a:cxn>
                <a:cxn ang="0">
                  <a:pos x="0" y="199"/>
                </a:cxn>
                <a:cxn ang="0">
                  <a:pos x="46" y="166"/>
                </a:cxn>
                <a:cxn ang="0">
                  <a:pos x="62" y="135"/>
                </a:cxn>
                <a:cxn ang="0">
                  <a:pos x="58" y="108"/>
                </a:cxn>
                <a:cxn ang="0">
                  <a:pos x="53" y="87"/>
                </a:cxn>
                <a:cxn ang="0">
                  <a:pos x="81" y="21"/>
                </a:cxn>
                <a:cxn ang="0">
                  <a:pos x="159" y="0"/>
                </a:cxn>
                <a:cxn ang="0">
                  <a:pos x="188" y="38"/>
                </a:cxn>
                <a:cxn ang="0">
                  <a:pos x="232" y="35"/>
                </a:cxn>
                <a:cxn ang="0">
                  <a:pos x="269" y="49"/>
                </a:cxn>
                <a:cxn ang="0">
                  <a:pos x="337" y="20"/>
                </a:cxn>
                <a:cxn ang="0">
                  <a:pos x="383" y="43"/>
                </a:cxn>
                <a:cxn ang="0">
                  <a:pos x="458" y="5"/>
                </a:cxn>
                <a:cxn ang="0">
                  <a:pos x="458" y="5"/>
                </a:cxn>
              </a:cxnLst>
              <a:rect l="0" t="0" r="r" b="b"/>
              <a:pathLst>
                <a:path w="500" h="389">
                  <a:moveTo>
                    <a:pt x="458" y="5"/>
                  </a:moveTo>
                  <a:lnTo>
                    <a:pt x="500" y="82"/>
                  </a:lnTo>
                  <a:lnTo>
                    <a:pt x="442" y="140"/>
                  </a:lnTo>
                  <a:lnTo>
                    <a:pt x="453" y="163"/>
                  </a:lnTo>
                  <a:lnTo>
                    <a:pt x="394" y="197"/>
                  </a:lnTo>
                  <a:lnTo>
                    <a:pt x="392" y="262"/>
                  </a:lnTo>
                  <a:lnTo>
                    <a:pt x="358" y="285"/>
                  </a:lnTo>
                  <a:lnTo>
                    <a:pt x="340" y="264"/>
                  </a:lnTo>
                  <a:lnTo>
                    <a:pt x="296" y="267"/>
                  </a:lnTo>
                  <a:lnTo>
                    <a:pt x="240" y="355"/>
                  </a:lnTo>
                  <a:lnTo>
                    <a:pt x="189" y="389"/>
                  </a:lnTo>
                  <a:lnTo>
                    <a:pt x="131" y="379"/>
                  </a:lnTo>
                  <a:lnTo>
                    <a:pt x="78" y="310"/>
                  </a:lnTo>
                  <a:lnTo>
                    <a:pt x="7" y="300"/>
                  </a:lnTo>
                  <a:lnTo>
                    <a:pt x="0" y="199"/>
                  </a:lnTo>
                  <a:lnTo>
                    <a:pt x="46" y="166"/>
                  </a:lnTo>
                  <a:lnTo>
                    <a:pt x="62" y="135"/>
                  </a:lnTo>
                  <a:lnTo>
                    <a:pt x="58" y="108"/>
                  </a:lnTo>
                  <a:lnTo>
                    <a:pt x="53" y="87"/>
                  </a:lnTo>
                  <a:lnTo>
                    <a:pt x="81" y="21"/>
                  </a:lnTo>
                  <a:lnTo>
                    <a:pt x="159" y="0"/>
                  </a:lnTo>
                  <a:lnTo>
                    <a:pt x="188" y="38"/>
                  </a:lnTo>
                  <a:lnTo>
                    <a:pt x="232" y="35"/>
                  </a:lnTo>
                  <a:lnTo>
                    <a:pt x="269" y="49"/>
                  </a:lnTo>
                  <a:lnTo>
                    <a:pt x="337" y="20"/>
                  </a:lnTo>
                  <a:lnTo>
                    <a:pt x="383" y="43"/>
                  </a:lnTo>
                  <a:lnTo>
                    <a:pt x="458" y="5"/>
                  </a:lnTo>
                  <a:lnTo>
                    <a:pt x="458" y="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49" name="Freeform 225"/>
            <p:cNvSpPr>
              <a:spLocks/>
            </p:cNvSpPr>
            <p:nvPr/>
          </p:nvSpPr>
          <p:spPr bwMode="auto">
            <a:xfrm>
              <a:off x="2686" y="2260"/>
              <a:ext cx="210" cy="337"/>
            </a:xfrm>
            <a:custGeom>
              <a:avLst/>
              <a:gdLst/>
              <a:ahLst/>
              <a:cxnLst>
                <a:cxn ang="0">
                  <a:pos x="1" y="356"/>
                </a:cxn>
                <a:cxn ang="0">
                  <a:pos x="65" y="407"/>
                </a:cxn>
                <a:cxn ang="0">
                  <a:pos x="74" y="509"/>
                </a:cxn>
                <a:cxn ang="0">
                  <a:pos x="24" y="512"/>
                </a:cxn>
                <a:cxn ang="0">
                  <a:pos x="81" y="587"/>
                </a:cxn>
                <a:cxn ang="0">
                  <a:pos x="48" y="636"/>
                </a:cxn>
                <a:cxn ang="0">
                  <a:pos x="198" y="587"/>
                </a:cxn>
                <a:cxn ang="0">
                  <a:pos x="256" y="552"/>
                </a:cxn>
                <a:cxn ang="0">
                  <a:pos x="308" y="548"/>
                </a:cxn>
                <a:cxn ang="0">
                  <a:pos x="365" y="483"/>
                </a:cxn>
                <a:cxn ang="0">
                  <a:pos x="390" y="481"/>
                </a:cxn>
                <a:cxn ang="0">
                  <a:pos x="339" y="390"/>
                </a:cxn>
                <a:cxn ang="0">
                  <a:pos x="369" y="294"/>
                </a:cxn>
                <a:cxn ang="0">
                  <a:pos x="410" y="284"/>
                </a:cxn>
                <a:cxn ang="0">
                  <a:pos x="394" y="154"/>
                </a:cxn>
                <a:cxn ang="0">
                  <a:pos x="87" y="0"/>
                </a:cxn>
                <a:cxn ang="0">
                  <a:pos x="77" y="101"/>
                </a:cxn>
                <a:cxn ang="0">
                  <a:pos x="106" y="132"/>
                </a:cxn>
                <a:cxn ang="0">
                  <a:pos x="105" y="217"/>
                </a:cxn>
                <a:cxn ang="0">
                  <a:pos x="0" y="325"/>
                </a:cxn>
                <a:cxn ang="0">
                  <a:pos x="1" y="349"/>
                </a:cxn>
                <a:cxn ang="0">
                  <a:pos x="1" y="356"/>
                </a:cxn>
                <a:cxn ang="0">
                  <a:pos x="1" y="356"/>
                </a:cxn>
              </a:cxnLst>
              <a:rect l="0" t="0" r="r" b="b"/>
              <a:pathLst>
                <a:path w="410" h="636">
                  <a:moveTo>
                    <a:pt x="1" y="356"/>
                  </a:moveTo>
                  <a:lnTo>
                    <a:pt x="65" y="407"/>
                  </a:lnTo>
                  <a:lnTo>
                    <a:pt x="74" y="509"/>
                  </a:lnTo>
                  <a:lnTo>
                    <a:pt x="24" y="512"/>
                  </a:lnTo>
                  <a:lnTo>
                    <a:pt x="81" y="587"/>
                  </a:lnTo>
                  <a:lnTo>
                    <a:pt x="48" y="636"/>
                  </a:lnTo>
                  <a:lnTo>
                    <a:pt x="198" y="587"/>
                  </a:lnTo>
                  <a:lnTo>
                    <a:pt x="256" y="552"/>
                  </a:lnTo>
                  <a:lnTo>
                    <a:pt x="308" y="548"/>
                  </a:lnTo>
                  <a:lnTo>
                    <a:pt x="365" y="483"/>
                  </a:lnTo>
                  <a:lnTo>
                    <a:pt x="390" y="481"/>
                  </a:lnTo>
                  <a:lnTo>
                    <a:pt x="339" y="390"/>
                  </a:lnTo>
                  <a:lnTo>
                    <a:pt x="369" y="294"/>
                  </a:lnTo>
                  <a:lnTo>
                    <a:pt x="410" y="284"/>
                  </a:lnTo>
                  <a:lnTo>
                    <a:pt x="394" y="154"/>
                  </a:lnTo>
                  <a:lnTo>
                    <a:pt x="87" y="0"/>
                  </a:lnTo>
                  <a:lnTo>
                    <a:pt x="77" y="101"/>
                  </a:lnTo>
                  <a:lnTo>
                    <a:pt x="106" y="132"/>
                  </a:lnTo>
                  <a:lnTo>
                    <a:pt x="105" y="217"/>
                  </a:lnTo>
                  <a:lnTo>
                    <a:pt x="0" y="325"/>
                  </a:lnTo>
                  <a:lnTo>
                    <a:pt x="1" y="349"/>
                  </a:lnTo>
                  <a:lnTo>
                    <a:pt x="1" y="356"/>
                  </a:lnTo>
                  <a:lnTo>
                    <a:pt x="1" y="356"/>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50" name="Freeform 226"/>
            <p:cNvSpPr>
              <a:spLocks/>
            </p:cNvSpPr>
            <p:nvPr/>
          </p:nvSpPr>
          <p:spPr bwMode="auto">
            <a:xfrm>
              <a:off x="2686" y="2260"/>
              <a:ext cx="210" cy="337"/>
            </a:xfrm>
            <a:custGeom>
              <a:avLst/>
              <a:gdLst/>
              <a:ahLst/>
              <a:cxnLst>
                <a:cxn ang="0">
                  <a:pos x="1" y="356"/>
                </a:cxn>
                <a:cxn ang="0">
                  <a:pos x="65" y="407"/>
                </a:cxn>
                <a:cxn ang="0">
                  <a:pos x="74" y="509"/>
                </a:cxn>
                <a:cxn ang="0">
                  <a:pos x="24" y="512"/>
                </a:cxn>
                <a:cxn ang="0">
                  <a:pos x="81" y="587"/>
                </a:cxn>
                <a:cxn ang="0">
                  <a:pos x="48" y="636"/>
                </a:cxn>
                <a:cxn ang="0">
                  <a:pos x="198" y="587"/>
                </a:cxn>
                <a:cxn ang="0">
                  <a:pos x="256" y="552"/>
                </a:cxn>
                <a:cxn ang="0">
                  <a:pos x="308" y="548"/>
                </a:cxn>
                <a:cxn ang="0">
                  <a:pos x="365" y="483"/>
                </a:cxn>
                <a:cxn ang="0">
                  <a:pos x="390" y="481"/>
                </a:cxn>
                <a:cxn ang="0">
                  <a:pos x="339" y="390"/>
                </a:cxn>
                <a:cxn ang="0">
                  <a:pos x="369" y="294"/>
                </a:cxn>
                <a:cxn ang="0">
                  <a:pos x="410" y="284"/>
                </a:cxn>
                <a:cxn ang="0">
                  <a:pos x="394" y="154"/>
                </a:cxn>
                <a:cxn ang="0">
                  <a:pos x="87" y="0"/>
                </a:cxn>
                <a:cxn ang="0">
                  <a:pos x="77" y="101"/>
                </a:cxn>
                <a:cxn ang="0">
                  <a:pos x="106" y="132"/>
                </a:cxn>
                <a:cxn ang="0">
                  <a:pos x="105" y="217"/>
                </a:cxn>
                <a:cxn ang="0">
                  <a:pos x="0" y="325"/>
                </a:cxn>
                <a:cxn ang="0">
                  <a:pos x="1" y="349"/>
                </a:cxn>
                <a:cxn ang="0">
                  <a:pos x="1" y="356"/>
                </a:cxn>
                <a:cxn ang="0">
                  <a:pos x="1" y="356"/>
                </a:cxn>
              </a:cxnLst>
              <a:rect l="0" t="0" r="r" b="b"/>
              <a:pathLst>
                <a:path w="410" h="636">
                  <a:moveTo>
                    <a:pt x="1" y="356"/>
                  </a:moveTo>
                  <a:lnTo>
                    <a:pt x="65" y="407"/>
                  </a:lnTo>
                  <a:lnTo>
                    <a:pt x="74" y="509"/>
                  </a:lnTo>
                  <a:lnTo>
                    <a:pt x="24" y="512"/>
                  </a:lnTo>
                  <a:lnTo>
                    <a:pt x="81" y="587"/>
                  </a:lnTo>
                  <a:lnTo>
                    <a:pt x="48" y="636"/>
                  </a:lnTo>
                  <a:lnTo>
                    <a:pt x="198" y="587"/>
                  </a:lnTo>
                  <a:lnTo>
                    <a:pt x="256" y="552"/>
                  </a:lnTo>
                  <a:lnTo>
                    <a:pt x="308" y="548"/>
                  </a:lnTo>
                  <a:lnTo>
                    <a:pt x="365" y="483"/>
                  </a:lnTo>
                  <a:lnTo>
                    <a:pt x="390" y="481"/>
                  </a:lnTo>
                  <a:lnTo>
                    <a:pt x="339" y="390"/>
                  </a:lnTo>
                  <a:lnTo>
                    <a:pt x="369" y="294"/>
                  </a:lnTo>
                  <a:lnTo>
                    <a:pt x="410" y="284"/>
                  </a:lnTo>
                  <a:lnTo>
                    <a:pt x="394" y="154"/>
                  </a:lnTo>
                  <a:lnTo>
                    <a:pt x="87" y="0"/>
                  </a:lnTo>
                  <a:lnTo>
                    <a:pt x="77" y="101"/>
                  </a:lnTo>
                  <a:lnTo>
                    <a:pt x="106" y="132"/>
                  </a:lnTo>
                  <a:lnTo>
                    <a:pt x="105" y="217"/>
                  </a:lnTo>
                  <a:lnTo>
                    <a:pt x="0" y="325"/>
                  </a:lnTo>
                  <a:lnTo>
                    <a:pt x="1" y="349"/>
                  </a:lnTo>
                  <a:lnTo>
                    <a:pt x="1" y="356"/>
                  </a:lnTo>
                  <a:lnTo>
                    <a:pt x="1" y="356"/>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51" name="Freeform 227"/>
            <p:cNvSpPr>
              <a:spLocks/>
            </p:cNvSpPr>
            <p:nvPr/>
          </p:nvSpPr>
          <p:spPr bwMode="auto">
            <a:xfrm>
              <a:off x="2900" y="2092"/>
              <a:ext cx="232" cy="192"/>
            </a:xfrm>
            <a:custGeom>
              <a:avLst/>
              <a:gdLst/>
              <a:ahLst/>
              <a:cxnLst>
                <a:cxn ang="0">
                  <a:pos x="12" y="5"/>
                </a:cxn>
                <a:cxn ang="0">
                  <a:pos x="163" y="45"/>
                </a:cxn>
                <a:cxn ang="0">
                  <a:pos x="232" y="0"/>
                </a:cxn>
                <a:cxn ang="0">
                  <a:pos x="346" y="26"/>
                </a:cxn>
                <a:cxn ang="0">
                  <a:pos x="376" y="64"/>
                </a:cxn>
                <a:cxn ang="0">
                  <a:pos x="379" y="83"/>
                </a:cxn>
                <a:cxn ang="0">
                  <a:pos x="365" y="144"/>
                </a:cxn>
                <a:cxn ang="0">
                  <a:pos x="307" y="91"/>
                </a:cxn>
                <a:cxn ang="0">
                  <a:pos x="272" y="70"/>
                </a:cxn>
                <a:cxn ang="0">
                  <a:pos x="292" y="129"/>
                </a:cxn>
                <a:cxn ang="0">
                  <a:pos x="458" y="342"/>
                </a:cxn>
                <a:cxn ang="0">
                  <a:pos x="24" y="369"/>
                </a:cxn>
                <a:cxn ang="0">
                  <a:pos x="0" y="79"/>
                </a:cxn>
                <a:cxn ang="0">
                  <a:pos x="26" y="62"/>
                </a:cxn>
                <a:cxn ang="0">
                  <a:pos x="12" y="5"/>
                </a:cxn>
                <a:cxn ang="0">
                  <a:pos x="12" y="5"/>
                </a:cxn>
              </a:cxnLst>
              <a:rect l="0" t="0" r="r" b="b"/>
              <a:pathLst>
                <a:path w="458" h="369">
                  <a:moveTo>
                    <a:pt x="12" y="5"/>
                  </a:moveTo>
                  <a:lnTo>
                    <a:pt x="163" y="45"/>
                  </a:lnTo>
                  <a:lnTo>
                    <a:pt x="232" y="0"/>
                  </a:lnTo>
                  <a:lnTo>
                    <a:pt x="346" y="26"/>
                  </a:lnTo>
                  <a:lnTo>
                    <a:pt x="376" y="64"/>
                  </a:lnTo>
                  <a:lnTo>
                    <a:pt x="379" y="83"/>
                  </a:lnTo>
                  <a:lnTo>
                    <a:pt x="365" y="144"/>
                  </a:lnTo>
                  <a:lnTo>
                    <a:pt x="307" y="91"/>
                  </a:lnTo>
                  <a:lnTo>
                    <a:pt x="272" y="70"/>
                  </a:lnTo>
                  <a:lnTo>
                    <a:pt x="292" y="129"/>
                  </a:lnTo>
                  <a:lnTo>
                    <a:pt x="458" y="342"/>
                  </a:lnTo>
                  <a:lnTo>
                    <a:pt x="24" y="369"/>
                  </a:lnTo>
                  <a:lnTo>
                    <a:pt x="0" y="79"/>
                  </a:lnTo>
                  <a:lnTo>
                    <a:pt x="26" y="62"/>
                  </a:lnTo>
                  <a:lnTo>
                    <a:pt x="12" y="5"/>
                  </a:lnTo>
                  <a:lnTo>
                    <a:pt x="12" y="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52" name="Freeform 228"/>
            <p:cNvSpPr>
              <a:spLocks/>
            </p:cNvSpPr>
            <p:nvPr/>
          </p:nvSpPr>
          <p:spPr bwMode="auto">
            <a:xfrm>
              <a:off x="2900" y="2092"/>
              <a:ext cx="232" cy="192"/>
            </a:xfrm>
            <a:custGeom>
              <a:avLst/>
              <a:gdLst/>
              <a:ahLst/>
              <a:cxnLst>
                <a:cxn ang="0">
                  <a:pos x="12" y="5"/>
                </a:cxn>
                <a:cxn ang="0">
                  <a:pos x="163" y="45"/>
                </a:cxn>
                <a:cxn ang="0">
                  <a:pos x="232" y="0"/>
                </a:cxn>
                <a:cxn ang="0">
                  <a:pos x="346" y="26"/>
                </a:cxn>
                <a:cxn ang="0">
                  <a:pos x="376" y="64"/>
                </a:cxn>
                <a:cxn ang="0">
                  <a:pos x="379" y="83"/>
                </a:cxn>
                <a:cxn ang="0">
                  <a:pos x="365" y="144"/>
                </a:cxn>
                <a:cxn ang="0">
                  <a:pos x="307" y="91"/>
                </a:cxn>
                <a:cxn ang="0">
                  <a:pos x="272" y="70"/>
                </a:cxn>
                <a:cxn ang="0">
                  <a:pos x="292" y="129"/>
                </a:cxn>
                <a:cxn ang="0">
                  <a:pos x="458" y="342"/>
                </a:cxn>
                <a:cxn ang="0">
                  <a:pos x="24" y="369"/>
                </a:cxn>
                <a:cxn ang="0">
                  <a:pos x="0" y="79"/>
                </a:cxn>
                <a:cxn ang="0">
                  <a:pos x="26" y="62"/>
                </a:cxn>
                <a:cxn ang="0">
                  <a:pos x="12" y="5"/>
                </a:cxn>
                <a:cxn ang="0">
                  <a:pos x="12" y="5"/>
                </a:cxn>
              </a:cxnLst>
              <a:rect l="0" t="0" r="r" b="b"/>
              <a:pathLst>
                <a:path w="458" h="369">
                  <a:moveTo>
                    <a:pt x="12" y="5"/>
                  </a:moveTo>
                  <a:lnTo>
                    <a:pt x="163" y="45"/>
                  </a:lnTo>
                  <a:lnTo>
                    <a:pt x="232" y="0"/>
                  </a:lnTo>
                  <a:lnTo>
                    <a:pt x="346" y="26"/>
                  </a:lnTo>
                  <a:lnTo>
                    <a:pt x="376" y="64"/>
                  </a:lnTo>
                  <a:lnTo>
                    <a:pt x="379" y="83"/>
                  </a:lnTo>
                  <a:lnTo>
                    <a:pt x="365" y="144"/>
                  </a:lnTo>
                  <a:lnTo>
                    <a:pt x="307" y="91"/>
                  </a:lnTo>
                  <a:lnTo>
                    <a:pt x="272" y="70"/>
                  </a:lnTo>
                  <a:lnTo>
                    <a:pt x="292" y="129"/>
                  </a:lnTo>
                  <a:lnTo>
                    <a:pt x="458" y="342"/>
                  </a:lnTo>
                  <a:lnTo>
                    <a:pt x="24" y="369"/>
                  </a:lnTo>
                  <a:lnTo>
                    <a:pt x="0" y="79"/>
                  </a:lnTo>
                  <a:lnTo>
                    <a:pt x="26" y="62"/>
                  </a:lnTo>
                  <a:lnTo>
                    <a:pt x="12" y="5"/>
                  </a:lnTo>
                  <a:lnTo>
                    <a:pt x="12" y="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53" name="Freeform 229"/>
            <p:cNvSpPr>
              <a:spLocks/>
            </p:cNvSpPr>
            <p:nvPr/>
          </p:nvSpPr>
          <p:spPr bwMode="auto">
            <a:xfrm>
              <a:off x="2575" y="2450"/>
              <a:ext cx="158" cy="235"/>
            </a:xfrm>
            <a:custGeom>
              <a:avLst/>
              <a:gdLst/>
              <a:ahLst/>
              <a:cxnLst>
                <a:cxn ang="0">
                  <a:pos x="0" y="350"/>
                </a:cxn>
                <a:cxn ang="0">
                  <a:pos x="53" y="379"/>
                </a:cxn>
                <a:cxn ang="0">
                  <a:pos x="51" y="450"/>
                </a:cxn>
                <a:cxn ang="0">
                  <a:pos x="307" y="450"/>
                </a:cxn>
                <a:cxn ang="0">
                  <a:pos x="303" y="403"/>
                </a:cxn>
                <a:cxn ang="0">
                  <a:pos x="253" y="319"/>
                </a:cxn>
                <a:cxn ang="0">
                  <a:pos x="300" y="228"/>
                </a:cxn>
                <a:cxn ang="0">
                  <a:pos x="241" y="156"/>
                </a:cxn>
                <a:cxn ang="0">
                  <a:pos x="291" y="153"/>
                </a:cxn>
                <a:cxn ang="0">
                  <a:pos x="282" y="51"/>
                </a:cxn>
                <a:cxn ang="0">
                  <a:pos x="218" y="0"/>
                </a:cxn>
                <a:cxn ang="0">
                  <a:pos x="260" y="77"/>
                </a:cxn>
                <a:cxn ang="0">
                  <a:pos x="194" y="135"/>
                </a:cxn>
                <a:cxn ang="0">
                  <a:pos x="213" y="158"/>
                </a:cxn>
                <a:cxn ang="0">
                  <a:pos x="154" y="187"/>
                </a:cxn>
                <a:cxn ang="0">
                  <a:pos x="151" y="248"/>
                </a:cxn>
                <a:cxn ang="0">
                  <a:pos x="118" y="280"/>
                </a:cxn>
                <a:cxn ang="0">
                  <a:pos x="100" y="259"/>
                </a:cxn>
                <a:cxn ang="0">
                  <a:pos x="56" y="262"/>
                </a:cxn>
                <a:cxn ang="0">
                  <a:pos x="0" y="350"/>
                </a:cxn>
                <a:cxn ang="0">
                  <a:pos x="0" y="350"/>
                </a:cxn>
              </a:cxnLst>
              <a:rect l="0" t="0" r="r" b="b"/>
              <a:pathLst>
                <a:path w="307" h="450">
                  <a:moveTo>
                    <a:pt x="0" y="350"/>
                  </a:moveTo>
                  <a:lnTo>
                    <a:pt x="53" y="379"/>
                  </a:lnTo>
                  <a:lnTo>
                    <a:pt x="51" y="450"/>
                  </a:lnTo>
                  <a:lnTo>
                    <a:pt x="307" y="450"/>
                  </a:lnTo>
                  <a:lnTo>
                    <a:pt x="303" y="403"/>
                  </a:lnTo>
                  <a:lnTo>
                    <a:pt x="253" y="319"/>
                  </a:lnTo>
                  <a:lnTo>
                    <a:pt x="300" y="228"/>
                  </a:lnTo>
                  <a:lnTo>
                    <a:pt x="241" y="156"/>
                  </a:lnTo>
                  <a:lnTo>
                    <a:pt x="291" y="153"/>
                  </a:lnTo>
                  <a:lnTo>
                    <a:pt x="282" y="51"/>
                  </a:lnTo>
                  <a:lnTo>
                    <a:pt x="218" y="0"/>
                  </a:lnTo>
                  <a:lnTo>
                    <a:pt x="260" y="77"/>
                  </a:lnTo>
                  <a:lnTo>
                    <a:pt x="194" y="135"/>
                  </a:lnTo>
                  <a:lnTo>
                    <a:pt x="213" y="158"/>
                  </a:lnTo>
                  <a:lnTo>
                    <a:pt x="154" y="187"/>
                  </a:lnTo>
                  <a:lnTo>
                    <a:pt x="151" y="248"/>
                  </a:lnTo>
                  <a:lnTo>
                    <a:pt x="118" y="280"/>
                  </a:lnTo>
                  <a:lnTo>
                    <a:pt x="100" y="259"/>
                  </a:lnTo>
                  <a:lnTo>
                    <a:pt x="56" y="262"/>
                  </a:lnTo>
                  <a:lnTo>
                    <a:pt x="0" y="350"/>
                  </a:lnTo>
                  <a:lnTo>
                    <a:pt x="0" y="35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54" name="Freeform 230"/>
            <p:cNvSpPr>
              <a:spLocks/>
            </p:cNvSpPr>
            <p:nvPr/>
          </p:nvSpPr>
          <p:spPr bwMode="auto">
            <a:xfrm>
              <a:off x="2575" y="2450"/>
              <a:ext cx="158" cy="235"/>
            </a:xfrm>
            <a:custGeom>
              <a:avLst/>
              <a:gdLst/>
              <a:ahLst/>
              <a:cxnLst>
                <a:cxn ang="0">
                  <a:pos x="0" y="350"/>
                </a:cxn>
                <a:cxn ang="0">
                  <a:pos x="53" y="379"/>
                </a:cxn>
                <a:cxn ang="0">
                  <a:pos x="51" y="450"/>
                </a:cxn>
                <a:cxn ang="0">
                  <a:pos x="307" y="450"/>
                </a:cxn>
                <a:cxn ang="0">
                  <a:pos x="303" y="403"/>
                </a:cxn>
                <a:cxn ang="0">
                  <a:pos x="253" y="319"/>
                </a:cxn>
                <a:cxn ang="0">
                  <a:pos x="300" y="228"/>
                </a:cxn>
                <a:cxn ang="0">
                  <a:pos x="241" y="156"/>
                </a:cxn>
                <a:cxn ang="0">
                  <a:pos x="291" y="153"/>
                </a:cxn>
                <a:cxn ang="0">
                  <a:pos x="282" y="51"/>
                </a:cxn>
                <a:cxn ang="0">
                  <a:pos x="218" y="0"/>
                </a:cxn>
                <a:cxn ang="0">
                  <a:pos x="260" y="77"/>
                </a:cxn>
                <a:cxn ang="0">
                  <a:pos x="194" y="135"/>
                </a:cxn>
                <a:cxn ang="0">
                  <a:pos x="213" y="158"/>
                </a:cxn>
                <a:cxn ang="0">
                  <a:pos x="154" y="187"/>
                </a:cxn>
                <a:cxn ang="0">
                  <a:pos x="151" y="248"/>
                </a:cxn>
                <a:cxn ang="0">
                  <a:pos x="118" y="280"/>
                </a:cxn>
                <a:cxn ang="0">
                  <a:pos x="100" y="259"/>
                </a:cxn>
                <a:cxn ang="0">
                  <a:pos x="56" y="262"/>
                </a:cxn>
                <a:cxn ang="0">
                  <a:pos x="0" y="350"/>
                </a:cxn>
                <a:cxn ang="0">
                  <a:pos x="0" y="350"/>
                </a:cxn>
              </a:cxnLst>
              <a:rect l="0" t="0" r="r" b="b"/>
              <a:pathLst>
                <a:path w="307" h="450">
                  <a:moveTo>
                    <a:pt x="0" y="350"/>
                  </a:moveTo>
                  <a:lnTo>
                    <a:pt x="53" y="379"/>
                  </a:lnTo>
                  <a:lnTo>
                    <a:pt x="51" y="450"/>
                  </a:lnTo>
                  <a:lnTo>
                    <a:pt x="307" y="450"/>
                  </a:lnTo>
                  <a:lnTo>
                    <a:pt x="303" y="403"/>
                  </a:lnTo>
                  <a:lnTo>
                    <a:pt x="253" y="319"/>
                  </a:lnTo>
                  <a:lnTo>
                    <a:pt x="300" y="228"/>
                  </a:lnTo>
                  <a:lnTo>
                    <a:pt x="241" y="156"/>
                  </a:lnTo>
                  <a:lnTo>
                    <a:pt x="291" y="153"/>
                  </a:lnTo>
                  <a:lnTo>
                    <a:pt x="282" y="51"/>
                  </a:lnTo>
                  <a:lnTo>
                    <a:pt x="218" y="0"/>
                  </a:lnTo>
                  <a:lnTo>
                    <a:pt x="260" y="77"/>
                  </a:lnTo>
                  <a:lnTo>
                    <a:pt x="194" y="135"/>
                  </a:lnTo>
                  <a:lnTo>
                    <a:pt x="213" y="158"/>
                  </a:lnTo>
                  <a:lnTo>
                    <a:pt x="154" y="187"/>
                  </a:lnTo>
                  <a:lnTo>
                    <a:pt x="151" y="248"/>
                  </a:lnTo>
                  <a:lnTo>
                    <a:pt x="118" y="280"/>
                  </a:lnTo>
                  <a:lnTo>
                    <a:pt x="100" y="259"/>
                  </a:lnTo>
                  <a:lnTo>
                    <a:pt x="56" y="262"/>
                  </a:lnTo>
                  <a:lnTo>
                    <a:pt x="0" y="350"/>
                  </a:lnTo>
                  <a:lnTo>
                    <a:pt x="0" y="35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55" name="Freeform 231"/>
            <p:cNvSpPr>
              <a:spLocks/>
            </p:cNvSpPr>
            <p:nvPr/>
          </p:nvSpPr>
          <p:spPr bwMode="auto">
            <a:xfrm>
              <a:off x="2861" y="2273"/>
              <a:ext cx="332" cy="377"/>
            </a:xfrm>
            <a:custGeom>
              <a:avLst/>
              <a:gdLst/>
              <a:ahLst/>
              <a:cxnLst>
                <a:cxn ang="0">
                  <a:pos x="535" y="0"/>
                </a:cxn>
                <a:cxn ang="0">
                  <a:pos x="99" y="27"/>
                </a:cxn>
                <a:cxn ang="0">
                  <a:pos x="106" y="105"/>
                </a:cxn>
                <a:cxn ang="0">
                  <a:pos x="50" y="101"/>
                </a:cxn>
                <a:cxn ang="0">
                  <a:pos x="71" y="263"/>
                </a:cxn>
                <a:cxn ang="0">
                  <a:pos x="30" y="273"/>
                </a:cxn>
                <a:cxn ang="0">
                  <a:pos x="0" y="369"/>
                </a:cxn>
                <a:cxn ang="0">
                  <a:pos x="75" y="512"/>
                </a:cxn>
                <a:cxn ang="0">
                  <a:pos x="139" y="558"/>
                </a:cxn>
                <a:cxn ang="0">
                  <a:pos x="148" y="578"/>
                </a:cxn>
                <a:cxn ang="0">
                  <a:pos x="195" y="600"/>
                </a:cxn>
                <a:cxn ang="0">
                  <a:pos x="226" y="661"/>
                </a:cxn>
                <a:cxn ang="0">
                  <a:pos x="264" y="682"/>
                </a:cxn>
                <a:cxn ang="0">
                  <a:pos x="299" y="681"/>
                </a:cxn>
                <a:cxn ang="0">
                  <a:pos x="318" y="693"/>
                </a:cxn>
                <a:cxn ang="0">
                  <a:pos x="333" y="679"/>
                </a:cxn>
                <a:cxn ang="0">
                  <a:pos x="372" y="716"/>
                </a:cxn>
                <a:cxn ang="0">
                  <a:pos x="458" y="710"/>
                </a:cxn>
                <a:cxn ang="0">
                  <a:pos x="537" y="671"/>
                </a:cxn>
                <a:cxn ang="0">
                  <a:pos x="587" y="667"/>
                </a:cxn>
                <a:cxn ang="0">
                  <a:pos x="576" y="630"/>
                </a:cxn>
                <a:cxn ang="0">
                  <a:pos x="519" y="610"/>
                </a:cxn>
                <a:cxn ang="0">
                  <a:pos x="516" y="548"/>
                </a:cxn>
                <a:cxn ang="0">
                  <a:pos x="472" y="552"/>
                </a:cxn>
                <a:cxn ang="0">
                  <a:pos x="470" y="528"/>
                </a:cxn>
                <a:cxn ang="0">
                  <a:pos x="520" y="493"/>
                </a:cxn>
                <a:cxn ang="0">
                  <a:pos x="525" y="431"/>
                </a:cxn>
                <a:cxn ang="0">
                  <a:pos x="594" y="340"/>
                </a:cxn>
                <a:cxn ang="0">
                  <a:pos x="582" y="271"/>
                </a:cxn>
                <a:cxn ang="0">
                  <a:pos x="594" y="217"/>
                </a:cxn>
                <a:cxn ang="0">
                  <a:pos x="647" y="165"/>
                </a:cxn>
                <a:cxn ang="0">
                  <a:pos x="589" y="136"/>
                </a:cxn>
                <a:cxn ang="0">
                  <a:pos x="583" y="68"/>
                </a:cxn>
                <a:cxn ang="0">
                  <a:pos x="535" y="0"/>
                </a:cxn>
                <a:cxn ang="0">
                  <a:pos x="535" y="0"/>
                </a:cxn>
              </a:cxnLst>
              <a:rect l="0" t="0" r="r" b="b"/>
              <a:pathLst>
                <a:path w="647" h="716">
                  <a:moveTo>
                    <a:pt x="535" y="0"/>
                  </a:moveTo>
                  <a:lnTo>
                    <a:pt x="99" y="27"/>
                  </a:lnTo>
                  <a:lnTo>
                    <a:pt x="106" y="105"/>
                  </a:lnTo>
                  <a:lnTo>
                    <a:pt x="50" y="101"/>
                  </a:lnTo>
                  <a:lnTo>
                    <a:pt x="71" y="263"/>
                  </a:lnTo>
                  <a:lnTo>
                    <a:pt x="30" y="273"/>
                  </a:lnTo>
                  <a:lnTo>
                    <a:pt x="0" y="369"/>
                  </a:lnTo>
                  <a:lnTo>
                    <a:pt x="75" y="512"/>
                  </a:lnTo>
                  <a:lnTo>
                    <a:pt x="139" y="558"/>
                  </a:lnTo>
                  <a:lnTo>
                    <a:pt x="148" y="578"/>
                  </a:lnTo>
                  <a:lnTo>
                    <a:pt x="195" y="600"/>
                  </a:lnTo>
                  <a:lnTo>
                    <a:pt x="226" y="661"/>
                  </a:lnTo>
                  <a:lnTo>
                    <a:pt x="264" y="682"/>
                  </a:lnTo>
                  <a:lnTo>
                    <a:pt x="299" y="681"/>
                  </a:lnTo>
                  <a:lnTo>
                    <a:pt x="318" y="693"/>
                  </a:lnTo>
                  <a:lnTo>
                    <a:pt x="333" y="679"/>
                  </a:lnTo>
                  <a:lnTo>
                    <a:pt x="372" y="716"/>
                  </a:lnTo>
                  <a:lnTo>
                    <a:pt x="458" y="710"/>
                  </a:lnTo>
                  <a:lnTo>
                    <a:pt x="537" y="671"/>
                  </a:lnTo>
                  <a:lnTo>
                    <a:pt x="587" y="667"/>
                  </a:lnTo>
                  <a:lnTo>
                    <a:pt x="576" y="630"/>
                  </a:lnTo>
                  <a:lnTo>
                    <a:pt x="519" y="610"/>
                  </a:lnTo>
                  <a:lnTo>
                    <a:pt x="516" y="548"/>
                  </a:lnTo>
                  <a:lnTo>
                    <a:pt x="472" y="552"/>
                  </a:lnTo>
                  <a:lnTo>
                    <a:pt x="470" y="528"/>
                  </a:lnTo>
                  <a:lnTo>
                    <a:pt x="520" y="493"/>
                  </a:lnTo>
                  <a:lnTo>
                    <a:pt x="525" y="431"/>
                  </a:lnTo>
                  <a:lnTo>
                    <a:pt x="594" y="340"/>
                  </a:lnTo>
                  <a:lnTo>
                    <a:pt x="582" y="271"/>
                  </a:lnTo>
                  <a:lnTo>
                    <a:pt x="594" y="217"/>
                  </a:lnTo>
                  <a:lnTo>
                    <a:pt x="647" y="165"/>
                  </a:lnTo>
                  <a:lnTo>
                    <a:pt x="589" y="136"/>
                  </a:lnTo>
                  <a:lnTo>
                    <a:pt x="583" y="68"/>
                  </a:lnTo>
                  <a:lnTo>
                    <a:pt x="535" y="0"/>
                  </a:lnTo>
                  <a:lnTo>
                    <a:pt x="535"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56" name="Freeform 232"/>
            <p:cNvSpPr>
              <a:spLocks/>
            </p:cNvSpPr>
            <p:nvPr/>
          </p:nvSpPr>
          <p:spPr bwMode="auto">
            <a:xfrm>
              <a:off x="2861" y="2273"/>
              <a:ext cx="332" cy="377"/>
            </a:xfrm>
            <a:custGeom>
              <a:avLst/>
              <a:gdLst/>
              <a:ahLst/>
              <a:cxnLst>
                <a:cxn ang="0">
                  <a:pos x="535" y="0"/>
                </a:cxn>
                <a:cxn ang="0">
                  <a:pos x="99" y="27"/>
                </a:cxn>
                <a:cxn ang="0">
                  <a:pos x="106" y="105"/>
                </a:cxn>
                <a:cxn ang="0">
                  <a:pos x="50" y="101"/>
                </a:cxn>
                <a:cxn ang="0">
                  <a:pos x="71" y="263"/>
                </a:cxn>
                <a:cxn ang="0">
                  <a:pos x="30" y="273"/>
                </a:cxn>
                <a:cxn ang="0">
                  <a:pos x="0" y="369"/>
                </a:cxn>
                <a:cxn ang="0">
                  <a:pos x="75" y="512"/>
                </a:cxn>
                <a:cxn ang="0">
                  <a:pos x="139" y="558"/>
                </a:cxn>
                <a:cxn ang="0">
                  <a:pos x="148" y="578"/>
                </a:cxn>
                <a:cxn ang="0">
                  <a:pos x="195" y="600"/>
                </a:cxn>
                <a:cxn ang="0">
                  <a:pos x="226" y="661"/>
                </a:cxn>
                <a:cxn ang="0">
                  <a:pos x="264" y="682"/>
                </a:cxn>
                <a:cxn ang="0">
                  <a:pos x="299" y="681"/>
                </a:cxn>
                <a:cxn ang="0">
                  <a:pos x="318" y="693"/>
                </a:cxn>
                <a:cxn ang="0">
                  <a:pos x="333" y="679"/>
                </a:cxn>
                <a:cxn ang="0">
                  <a:pos x="372" y="716"/>
                </a:cxn>
                <a:cxn ang="0">
                  <a:pos x="458" y="710"/>
                </a:cxn>
                <a:cxn ang="0">
                  <a:pos x="537" y="671"/>
                </a:cxn>
                <a:cxn ang="0">
                  <a:pos x="587" y="667"/>
                </a:cxn>
                <a:cxn ang="0">
                  <a:pos x="576" y="630"/>
                </a:cxn>
                <a:cxn ang="0">
                  <a:pos x="519" y="610"/>
                </a:cxn>
                <a:cxn ang="0">
                  <a:pos x="516" y="548"/>
                </a:cxn>
                <a:cxn ang="0">
                  <a:pos x="472" y="552"/>
                </a:cxn>
                <a:cxn ang="0">
                  <a:pos x="470" y="528"/>
                </a:cxn>
                <a:cxn ang="0">
                  <a:pos x="520" y="493"/>
                </a:cxn>
                <a:cxn ang="0">
                  <a:pos x="525" y="431"/>
                </a:cxn>
                <a:cxn ang="0">
                  <a:pos x="594" y="340"/>
                </a:cxn>
                <a:cxn ang="0">
                  <a:pos x="582" y="271"/>
                </a:cxn>
                <a:cxn ang="0">
                  <a:pos x="594" y="217"/>
                </a:cxn>
                <a:cxn ang="0">
                  <a:pos x="647" y="165"/>
                </a:cxn>
                <a:cxn ang="0">
                  <a:pos x="589" y="136"/>
                </a:cxn>
                <a:cxn ang="0">
                  <a:pos x="583" y="68"/>
                </a:cxn>
                <a:cxn ang="0">
                  <a:pos x="535" y="0"/>
                </a:cxn>
                <a:cxn ang="0">
                  <a:pos x="535" y="0"/>
                </a:cxn>
              </a:cxnLst>
              <a:rect l="0" t="0" r="r" b="b"/>
              <a:pathLst>
                <a:path w="647" h="716">
                  <a:moveTo>
                    <a:pt x="535" y="0"/>
                  </a:moveTo>
                  <a:lnTo>
                    <a:pt x="99" y="27"/>
                  </a:lnTo>
                  <a:lnTo>
                    <a:pt x="106" y="105"/>
                  </a:lnTo>
                  <a:lnTo>
                    <a:pt x="50" y="101"/>
                  </a:lnTo>
                  <a:lnTo>
                    <a:pt x="71" y="263"/>
                  </a:lnTo>
                  <a:lnTo>
                    <a:pt x="30" y="273"/>
                  </a:lnTo>
                  <a:lnTo>
                    <a:pt x="0" y="369"/>
                  </a:lnTo>
                  <a:lnTo>
                    <a:pt x="75" y="512"/>
                  </a:lnTo>
                  <a:lnTo>
                    <a:pt x="139" y="558"/>
                  </a:lnTo>
                  <a:lnTo>
                    <a:pt x="148" y="578"/>
                  </a:lnTo>
                  <a:lnTo>
                    <a:pt x="195" y="600"/>
                  </a:lnTo>
                  <a:lnTo>
                    <a:pt x="226" y="661"/>
                  </a:lnTo>
                  <a:lnTo>
                    <a:pt x="264" y="682"/>
                  </a:lnTo>
                  <a:lnTo>
                    <a:pt x="299" y="681"/>
                  </a:lnTo>
                  <a:lnTo>
                    <a:pt x="318" y="693"/>
                  </a:lnTo>
                  <a:lnTo>
                    <a:pt x="333" y="679"/>
                  </a:lnTo>
                  <a:lnTo>
                    <a:pt x="372" y="716"/>
                  </a:lnTo>
                  <a:lnTo>
                    <a:pt x="458" y="710"/>
                  </a:lnTo>
                  <a:lnTo>
                    <a:pt x="537" y="671"/>
                  </a:lnTo>
                  <a:lnTo>
                    <a:pt x="587" y="667"/>
                  </a:lnTo>
                  <a:lnTo>
                    <a:pt x="576" y="630"/>
                  </a:lnTo>
                  <a:lnTo>
                    <a:pt x="519" y="610"/>
                  </a:lnTo>
                  <a:lnTo>
                    <a:pt x="516" y="548"/>
                  </a:lnTo>
                  <a:lnTo>
                    <a:pt x="472" y="552"/>
                  </a:lnTo>
                  <a:lnTo>
                    <a:pt x="470" y="528"/>
                  </a:lnTo>
                  <a:lnTo>
                    <a:pt x="520" y="493"/>
                  </a:lnTo>
                  <a:lnTo>
                    <a:pt x="525" y="431"/>
                  </a:lnTo>
                  <a:lnTo>
                    <a:pt x="594" y="340"/>
                  </a:lnTo>
                  <a:lnTo>
                    <a:pt x="582" y="271"/>
                  </a:lnTo>
                  <a:lnTo>
                    <a:pt x="594" y="217"/>
                  </a:lnTo>
                  <a:lnTo>
                    <a:pt x="647" y="165"/>
                  </a:lnTo>
                  <a:lnTo>
                    <a:pt x="589" y="136"/>
                  </a:lnTo>
                  <a:lnTo>
                    <a:pt x="583" y="68"/>
                  </a:lnTo>
                  <a:lnTo>
                    <a:pt x="535" y="0"/>
                  </a:lnTo>
                  <a:lnTo>
                    <a:pt x="535"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57" name="Freeform 233"/>
            <p:cNvSpPr>
              <a:spLocks/>
            </p:cNvSpPr>
            <p:nvPr/>
          </p:nvSpPr>
          <p:spPr bwMode="auto">
            <a:xfrm>
              <a:off x="2707" y="2513"/>
              <a:ext cx="270" cy="153"/>
            </a:xfrm>
            <a:custGeom>
              <a:avLst/>
              <a:gdLst/>
              <a:ahLst/>
              <a:cxnLst>
                <a:cxn ang="0">
                  <a:pos x="21" y="155"/>
                </a:cxn>
                <a:cxn ang="0">
                  <a:pos x="0" y="198"/>
                </a:cxn>
                <a:cxn ang="0">
                  <a:pos x="46" y="279"/>
                </a:cxn>
                <a:cxn ang="0">
                  <a:pos x="90" y="256"/>
                </a:cxn>
                <a:cxn ang="0">
                  <a:pos x="165" y="289"/>
                </a:cxn>
                <a:cxn ang="0">
                  <a:pos x="181" y="233"/>
                </a:cxn>
                <a:cxn ang="0">
                  <a:pos x="223" y="214"/>
                </a:cxn>
                <a:cxn ang="0">
                  <a:pos x="321" y="241"/>
                </a:cxn>
                <a:cxn ang="0">
                  <a:pos x="387" y="204"/>
                </a:cxn>
                <a:cxn ang="0">
                  <a:pos x="432" y="208"/>
                </a:cxn>
                <a:cxn ang="0">
                  <a:pos x="467" y="193"/>
                </a:cxn>
                <a:cxn ang="0">
                  <a:pos x="528" y="201"/>
                </a:cxn>
                <a:cxn ang="0">
                  <a:pos x="497" y="144"/>
                </a:cxn>
                <a:cxn ang="0">
                  <a:pos x="450" y="121"/>
                </a:cxn>
                <a:cxn ang="0">
                  <a:pos x="445" y="101"/>
                </a:cxn>
                <a:cxn ang="0">
                  <a:pos x="388" y="63"/>
                </a:cxn>
                <a:cxn ang="0">
                  <a:pos x="352" y="0"/>
                </a:cxn>
                <a:cxn ang="0">
                  <a:pos x="328" y="5"/>
                </a:cxn>
                <a:cxn ang="0">
                  <a:pos x="271" y="70"/>
                </a:cxn>
                <a:cxn ang="0">
                  <a:pos x="219" y="74"/>
                </a:cxn>
                <a:cxn ang="0">
                  <a:pos x="165" y="106"/>
                </a:cxn>
                <a:cxn ang="0">
                  <a:pos x="21" y="155"/>
                </a:cxn>
                <a:cxn ang="0">
                  <a:pos x="21" y="155"/>
                </a:cxn>
              </a:cxnLst>
              <a:rect l="0" t="0" r="r" b="b"/>
              <a:pathLst>
                <a:path w="528" h="289">
                  <a:moveTo>
                    <a:pt x="21" y="155"/>
                  </a:moveTo>
                  <a:lnTo>
                    <a:pt x="0" y="198"/>
                  </a:lnTo>
                  <a:lnTo>
                    <a:pt x="46" y="279"/>
                  </a:lnTo>
                  <a:lnTo>
                    <a:pt x="90" y="256"/>
                  </a:lnTo>
                  <a:lnTo>
                    <a:pt x="165" y="289"/>
                  </a:lnTo>
                  <a:lnTo>
                    <a:pt x="181" y="233"/>
                  </a:lnTo>
                  <a:lnTo>
                    <a:pt x="223" y="214"/>
                  </a:lnTo>
                  <a:lnTo>
                    <a:pt x="321" y="241"/>
                  </a:lnTo>
                  <a:lnTo>
                    <a:pt x="387" y="204"/>
                  </a:lnTo>
                  <a:lnTo>
                    <a:pt x="432" y="208"/>
                  </a:lnTo>
                  <a:lnTo>
                    <a:pt x="467" y="193"/>
                  </a:lnTo>
                  <a:lnTo>
                    <a:pt x="528" y="201"/>
                  </a:lnTo>
                  <a:lnTo>
                    <a:pt x="497" y="144"/>
                  </a:lnTo>
                  <a:lnTo>
                    <a:pt x="450" y="121"/>
                  </a:lnTo>
                  <a:lnTo>
                    <a:pt x="445" y="101"/>
                  </a:lnTo>
                  <a:lnTo>
                    <a:pt x="388" y="63"/>
                  </a:lnTo>
                  <a:lnTo>
                    <a:pt x="352" y="0"/>
                  </a:lnTo>
                  <a:lnTo>
                    <a:pt x="328" y="5"/>
                  </a:lnTo>
                  <a:lnTo>
                    <a:pt x="271" y="70"/>
                  </a:lnTo>
                  <a:lnTo>
                    <a:pt x="219" y="74"/>
                  </a:lnTo>
                  <a:lnTo>
                    <a:pt x="165" y="106"/>
                  </a:lnTo>
                  <a:lnTo>
                    <a:pt x="21" y="155"/>
                  </a:lnTo>
                  <a:lnTo>
                    <a:pt x="21" y="15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58" name="Freeform 234"/>
            <p:cNvSpPr>
              <a:spLocks/>
            </p:cNvSpPr>
            <p:nvPr/>
          </p:nvSpPr>
          <p:spPr bwMode="auto">
            <a:xfrm>
              <a:off x="2707" y="2513"/>
              <a:ext cx="270" cy="153"/>
            </a:xfrm>
            <a:custGeom>
              <a:avLst/>
              <a:gdLst/>
              <a:ahLst/>
              <a:cxnLst>
                <a:cxn ang="0">
                  <a:pos x="21" y="155"/>
                </a:cxn>
                <a:cxn ang="0">
                  <a:pos x="0" y="198"/>
                </a:cxn>
                <a:cxn ang="0">
                  <a:pos x="46" y="279"/>
                </a:cxn>
                <a:cxn ang="0">
                  <a:pos x="90" y="256"/>
                </a:cxn>
                <a:cxn ang="0">
                  <a:pos x="165" y="289"/>
                </a:cxn>
                <a:cxn ang="0">
                  <a:pos x="181" y="233"/>
                </a:cxn>
                <a:cxn ang="0">
                  <a:pos x="223" y="214"/>
                </a:cxn>
                <a:cxn ang="0">
                  <a:pos x="321" y="241"/>
                </a:cxn>
                <a:cxn ang="0">
                  <a:pos x="387" y="204"/>
                </a:cxn>
                <a:cxn ang="0">
                  <a:pos x="432" y="208"/>
                </a:cxn>
                <a:cxn ang="0">
                  <a:pos x="467" y="193"/>
                </a:cxn>
                <a:cxn ang="0">
                  <a:pos x="528" y="201"/>
                </a:cxn>
                <a:cxn ang="0">
                  <a:pos x="497" y="144"/>
                </a:cxn>
                <a:cxn ang="0">
                  <a:pos x="450" y="121"/>
                </a:cxn>
                <a:cxn ang="0">
                  <a:pos x="445" y="101"/>
                </a:cxn>
                <a:cxn ang="0">
                  <a:pos x="388" y="63"/>
                </a:cxn>
                <a:cxn ang="0">
                  <a:pos x="352" y="0"/>
                </a:cxn>
                <a:cxn ang="0">
                  <a:pos x="328" y="5"/>
                </a:cxn>
                <a:cxn ang="0">
                  <a:pos x="271" y="70"/>
                </a:cxn>
                <a:cxn ang="0">
                  <a:pos x="219" y="74"/>
                </a:cxn>
                <a:cxn ang="0">
                  <a:pos x="165" y="106"/>
                </a:cxn>
                <a:cxn ang="0">
                  <a:pos x="21" y="155"/>
                </a:cxn>
                <a:cxn ang="0">
                  <a:pos x="21" y="155"/>
                </a:cxn>
              </a:cxnLst>
              <a:rect l="0" t="0" r="r" b="b"/>
              <a:pathLst>
                <a:path w="528" h="289">
                  <a:moveTo>
                    <a:pt x="21" y="155"/>
                  </a:moveTo>
                  <a:lnTo>
                    <a:pt x="0" y="198"/>
                  </a:lnTo>
                  <a:lnTo>
                    <a:pt x="46" y="279"/>
                  </a:lnTo>
                  <a:lnTo>
                    <a:pt x="90" y="256"/>
                  </a:lnTo>
                  <a:lnTo>
                    <a:pt x="165" y="289"/>
                  </a:lnTo>
                  <a:lnTo>
                    <a:pt x="181" y="233"/>
                  </a:lnTo>
                  <a:lnTo>
                    <a:pt x="223" y="214"/>
                  </a:lnTo>
                  <a:lnTo>
                    <a:pt x="321" y="241"/>
                  </a:lnTo>
                  <a:lnTo>
                    <a:pt x="387" y="204"/>
                  </a:lnTo>
                  <a:lnTo>
                    <a:pt x="432" y="208"/>
                  </a:lnTo>
                  <a:lnTo>
                    <a:pt x="467" y="193"/>
                  </a:lnTo>
                  <a:lnTo>
                    <a:pt x="528" y="201"/>
                  </a:lnTo>
                  <a:lnTo>
                    <a:pt x="497" y="144"/>
                  </a:lnTo>
                  <a:lnTo>
                    <a:pt x="450" y="121"/>
                  </a:lnTo>
                  <a:lnTo>
                    <a:pt x="445" y="101"/>
                  </a:lnTo>
                  <a:lnTo>
                    <a:pt x="388" y="63"/>
                  </a:lnTo>
                  <a:lnTo>
                    <a:pt x="352" y="0"/>
                  </a:lnTo>
                  <a:lnTo>
                    <a:pt x="328" y="5"/>
                  </a:lnTo>
                  <a:lnTo>
                    <a:pt x="271" y="70"/>
                  </a:lnTo>
                  <a:lnTo>
                    <a:pt x="219" y="74"/>
                  </a:lnTo>
                  <a:lnTo>
                    <a:pt x="165" y="106"/>
                  </a:lnTo>
                  <a:lnTo>
                    <a:pt x="21" y="155"/>
                  </a:lnTo>
                  <a:lnTo>
                    <a:pt x="21" y="15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59" name="Freeform 235"/>
            <p:cNvSpPr>
              <a:spLocks/>
            </p:cNvSpPr>
            <p:nvPr/>
          </p:nvSpPr>
          <p:spPr bwMode="auto">
            <a:xfrm>
              <a:off x="3102" y="2359"/>
              <a:ext cx="302" cy="288"/>
            </a:xfrm>
            <a:custGeom>
              <a:avLst/>
              <a:gdLst/>
              <a:ahLst/>
              <a:cxnLst>
                <a:cxn ang="0">
                  <a:pos x="173" y="0"/>
                </a:cxn>
                <a:cxn ang="0">
                  <a:pos x="224" y="105"/>
                </a:cxn>
                <a:cxn ang="0">
                  <a:pos x="362" y="191"/>
                </a:cxn>
                <a:cxn ang="0">
                  <a:pos x="321" y="226"/>
                </a:cxn>
                <a:cxn ang="0">
                  <a:pos x="317" y="266"/>
                </a:cxn>
                <a:cxn ang="0">
                  <a:pos x="394" y="252"/>
                </a:cxn>
                <a:cxn ang="0">
                  <a:pos x="370" y="279"/>
                </a:cxn>
                <a:cxn ang="0">
                  <a:pos x="411" y="331"/>
                </a:cxn>
                <a:cxn ang="0">
                  <a:pos x="473" y="357"/>
                </a:cxn>
                <a:cxn ang="0">
                  <a:pos x="588" y="357"/>
                </a:cxn>
                <a:cxn ang="0">
                  <a:pos x="499" y="465"/>
                </a:cxn>
                <a:cxn ang="0">
                  <a:pos x="329" y="531"/>
                </a:cxn>
                <a:cxn ang="0">
                  <a:pos x="283" y="517"/>
                </a:cxn>
                <a:cxn ang="0">
                  <a:pos x="251" y="551"/>
                </a:cxn>
                <a:cxn ang="0">
                  <a:pos x="206" y="547"/>
                </a:cxn>
                <a:cxn ang="0">
                  <a:pos x="150" y="501"/>
                </a:cxn>
                <a:cxn ang="0">
                  <a:pos x="117" y="501"/>
                </a:cxn>
                <a:cxn ang="0">
                  <a:pos x="106" y="465"/>
                </a:cxn>
                <a:cxn ang="0">
                  <a:pos x="49" y="445"/>
                </a:cxn>
                <a:cxn ang="0">
                  <a:pos x="46" y="383"/>
                </a:cxn>
                <a:cxn ang="0">
                  <a:pos x="2" y="387"/>
                </a:cxn>
                <a:cxn ang="0">
                  <a:pos x="0" y="363"/>
                </a:cxn>
                <a:cxn ang="0">
                  <a:pos x="50" y="328"/>
                </a:cxn>
                <a:cxn ang="0">
                  <a:pos x="55" y="266"/>
                </a:cxn>
                <a:cxn ang="0">
                  <a:pos x="124" y="175"/>
                </a:cxn>
                <a:cxn ang="0">
                  <a:pos x="112" y="105"/>
                </a:cxn>
                <a:cxn ang="0">
                  <a:pos x="124" y="52"/>
                </a:cxn>
                <a:cxn ang="0">
                  <a:pos x="173" y="0"/>
                </a:cxn>
                <a:cxn ang="0">
                  <a:pos x="173" y="0"/>
                </a:cxn>
              </a:cxnLst>
              <a:rect l="0" t="0" r="r" b="b"/>
              <a:pathLst>
                <a:path w="588" h="551">
                  <a:moveTo>
                    <a:pt x="173" y="0"/>
                  </a:moveTo>
                  <a:lnTo>
                    <a:pt x="224" y="105"/>
                  </a:lnTo>
                  <a:lnTo>
                    <a:pt x="362" y="191"/>
                  </a:lnTo>
                  <a:lnTo>
                    <a:pt x="321" y="226"/>
                  </a:lnTo>
                  <a:lnTo>
                    <a:pt x="317" y="266"/>
                  </a:lnTo>
                  <a:lnTo>
                    <a:pt x="394" y="252"/>
                  </a:lnTo>
                  <a:lnTo>
                    <a:pt x="370" y="279"/>
                  </a:lnTo>
                  <a:lnTo>
                    <a:pt x="411" y="331"/>
                  </a:lnTo>
                  <a:lnTo>
                    <a:pt x="473" y="357"/>
                  </a:lnTo>
                  <a:lnTo>
                    <a:pt x="588" y="357"/>
                  </a:lnTo>
                  <a:lnTo>
                    <a:pt x="499" y="465"/>
                  </a:lnTo>
                  <a:lnTo>
                    <a:pt x="329" y="531"/>
                  </a:lnTo>
                  <a:lnTo>
                    <a:pt x="283" y="517"/>
                  </a:lnTo>
                  <a:lnTo>
                    <a:pt x="251" y="551"/>
                  </a:lnTo>
                  <a:lnTo>
                    <a:pt x="206" y="547"/>
                  </a:lnTo>
                  <a:lnTo>
                    <a:pt x="150" y="501"/>
                  </a:lnTo>
                  <a:lnTo>
                    <a:pt x="117" y="501"/>
                  </a:lnTo>
                  <a:lnTo>
                    <a:pt x="106" y="465"/>
                  </a:lnTo>
                  <a:lnTo>
                    <a:pt x="49" y="445"/>
                  </a:lnTo>
                  <a:lnTo>
                    <a:pt x="46" y="383"/>
                  </a:lnTo>
                  <a:lnTo>
                    <a:pt x="2" y="387"/>
                  </a:lnTo>
                  <a:lnTo>
                    <a:pt x="0" y="363"/>
                  </a:lnTo>
                  <a:lnTo>
                    <a:pt x="50" y="328"/>
                  </a:lnTo>
                  <a:lnTo>
                    <a:pt x="55" y="266"/>
                  </a:lnTo>
                  <a:lnTo>
                    <a:pt x="124" y="175"/>
                  </a:lnTo>
                  <a:lnTo>
                    <a:pt x="112" y="105"/>
                  </a:lnTo>
                  <a:lnTo>
                    <a:pt x="124" y="52"/>
                  </a:lnTo>
                  <a:lnTo>
                    <a:pt x="173" y="0"/>
                  </a:lnTo>
                  <a:lnTo>
                    <a:pt x="173"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60" name="Freeform 236"/>
            <p:cNvSpPr>
              <a:spLocks/>
            </p:cNvSpPr>
            <p:nvPr/>
          </p:nvSpPr>
          <p:spPr bwMode="auto">
            <a:xfrm>
              <a:off x="3102" y="2359"/>
              <a:ext cx="302" cy="288"/>
            </a:xfrm>
            <a:custGeom>
              <a:avLst/>
              <a:gdLst/>
              <a:ahLst/>
              <a:cxnLst>
                <a:cxn ang="0">
                  <a:pos x="173" y="0"/>
                </a:cxn>
                <a:cxn ang="0">
                  <a:pos x="224" y="105"/>
                </a:cxn>
                <a:cxn ang="0">
                  <a:pos x="362" y="191"/>
                </a:cxn>
                <a:cxn ang="0">
                  <a:pos x="321" y="226"/>
                </a:cxn>
                <a:cxn ang="0">
                  <a:pos x="317" y="266"/>
                </a:cxn>
                <a:cxn ang="0">
                  <a:pos x="394" y="252"/>
                </a:cxn>
                <a:cxn ang="0">
                  <a:pos x="370" y="279"/>
                </a:cxn>
                <a:cxn ang="0">
                  <a:pos x="411" y="331"/>
                </a:cxn>
                <a:cxn ang="0">
                  <a:pos x="473" y="357"/>
                </a:cxn>
                <a:cxn ang="0">
                  <a:pos x="588" y="357"/>
                </a:cxn>
                <a:cxn ang="0">
                  <a:pos x="499" y="465"/>
                </a:cxn>
                <a:cxn ang="0">
                  <a:pos x="329" y="531"/>
                </a:cxn>
                <a:cxn ang="0">
                  <a:pos x="283" y="517"/>
                </a:cxn>
                <a:cxn ang="0">
                  <a:pos x="251" y="551"/>
                </a:cxn>
                <a:cxn ang="0">
                  <a:pos x="206" y="547"/>
                </a:cxn>
                <a:cxn ang="0">
                  <a:pos x="150" y="501"/>
                </a:cxn>
                <a:cxn ang="0">
                  <a:pos x="117" y="501"/>
                </a:cxn>
                <a:cxn ang="0">
                  <a:pos x="106" y="465"/>
                </a:cxn>
                <a:cxn ang="0">
                  <a:pos x="49" y="445"/>
                </a:cxn>
                <a:cxn ang="0">
                  <a:pos x="46" y="383"/>
                </a:cxn>
                <a:cxn ang="0">
                  <a:pos x="2" y="387"/>
                </a:cxn>
                <a:cxn ang="0">
                  <a:pos x="0" y="363"/>
                </a:cxn>
                <a:cxn ang="0">
                  <a:pos x="50" y="328"/>
                </a:cxn>
                <a:cxn ang="0">
                  <a:pos x="55" y="266"/>
                </a:cxn>
                <a:cxn ang="0">
                  <a:pos x="124" y="175"/>
                </a:cxn>
                <a:cxn ang="0">
                  <a:pos x="112" y="105"/>
                </a:cxn>
                <a:cxn ang="0">
                  <a:pos x="124" y="52"/>
                </a:cxn>
                <a:cxn ang="0">
                  <a:pos x="173" y="0"/>
                </a:cxn>
                <a:cxn ang="0">
                  <a:pos x="173" y="0"/>
                </a:cxn>
              </a:cxnLst>
              <a:rect l="0" t="0" r="r" b="b"/>
              <a:pathLst>
                <a:path w="588" h="551">
                  <a:moveTo>
                    <a:pt x="173" y="0"/>
                  </a:moveTo>
                  <a:lnTo>
                    <a:pt x="224" y="105"/>
                  </a:lnTo>
                  <a:lnTo>
                    <a:pt x="362" y="191"/>
                  </a:lnTo>
                  <a:lnTo>
                    <a:pt x="321" y="226"/>
                  </a:lnTo>
                  <a:lnTo>
                    <a:pt x="317" y="266"/>
                  </a:lnTo>
                  <a:lnTo>
                    <a:pt x="394" y="252"/>
                  </a:lnTo>
                  <a:lnTo>
                    <a:pt x="370" y="279"/>
                  </a:lnTo>
                  <a:lnTo>
                    <a:pt x="411" y="331"/>
                  </a:lnTo>
                  <a:lnTo>
                    <a:pt x="473" y="357"/>
                  </a:lnTo>
                  <a:lnTo>
                    <a:pt x="588" y="357"/>
                  </a:lnTo>
                  <a:lnTo>
                    <a:pt x="499" y="465"/>
                  </a:lnTo>
                  <a:lnTo>
                    <a:pt x="329" y="531"/>
                  </a:lnTo>
                  <a:lnTo>
                    <a:pt x="283" y="517"/>
                  </a:lnTo>
                  <a:lnTo>
                    <a:pt x="251" y="551"/>
                  </a:lnTo>
                  <a:lnTo>
                    <a:pt x="206" y="547"/>
                  </a:lnTo>
                  <a:lnTo>
                    <a:pt x="150" y="501"/>
                  </a:lnTo>
                  <a:lnTo>
                    <a:pt x="117" y="501"/>
                  </a:lnTo>
                  <a:lnTo>
                    <a:pt x="106" y="465"/>
                  </a:lnTo>
                  <a:lnTo>
                    <a:pt x="49" y="445"/>
                  </a:lnTo>
                  <a:lnTo>
                    <a:pt x="46" y="383"/>
                  </a:lnTo>
                  <a:lnTo>
                    <a:pt x="2" y="387"/>
                  </a:lnTo>
                  <a:lnTo>
                    <a:pt x="0" y="363"/>
                  </a:lnTo>
                  <a:lnTo>
                    <a:pt x="50" y="328"/>
                  </a:lnTo>
                  <a:lnTo>
                    <a:pt x="55" y="266"/>
                  </a:lnTo>
                  <a:lnTo>
                    <a:pt x="124" y="175"/>
                  </a:lnTo>
                  <a:lnTo>
                    <a:pt x="112" y="105"/>
                  </a:lnTo>
                  <a:lnTo>
                    <a:pt x="124" y="52"/>
                  </a:lnTo>
                  <a:lnTo>
                    <a:pt x="173" y="0"/>
                  </a:lnTo>
                  <a:lnTo>
                    <a:pt x="173"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61" name="Freeform 237"/>
            <p:cNvSpPr>
              <a:spLocks/>
            </p:cNvSpPr>
            <p:nvPr/>
          </p:nvSpPr>
          <p:spPr bwMode="auto">
            <a:xfrm>
              <a:off x="3266" y="2461"/>
              <a:ext cx="39" cy="38"/>
            </a:xfrm>
            <a:custGeom>
              <a:avLst/>
              <a:gdLst/>
              <a:ahLst/>
              <a:cxnLst>
                <a:cxn ang="0">
                  <a:pos x="43" y="0"/>
                </a:cxn>
                <a:cxn ang="0">
                  <a:pos x="4" y="35"/>
                </a:cxn>
                <a:cxn ang="0">
                  <a:pos x="0" y="75"/>
                </a:cxn>
                <a:cxn ang="0">
                  <a:pos x="76" y="62"/>
                </a:cxn>
                <a:cxn ang="0">
                  <a:pos x="43" y="0"/>
                </a:cxn>
                <a:cxn ang="0">
                  <a:pos x="43" y="0"/>
                </a:cxn>
              </a:cxnLst>
              <a:rect l="0" t="0" r="r" b="b"/>
              <a:pathLst>
                <a:path w="76" h="75">
                  <a:moveTo>
                    <a:pt x="43" y="0"/>
                  </a:moveTo>
                  <a:lnTo>
                    <a:pt x="4" y="35"/>
                  </a:lnTo>
                  <a:lnTo>
                    <a:pt x="0" y="75"/>
                  </a:lnTo>
                  <a:lnTo>
                    <a:pt x="76" y="62"/>
                  </a:lnTo>
                  <a:lnTo>
                    <a:pt x="43" y="0"/>
                  </a:lnTo>
                  <a:lnTo>
                    <a:pt x="43"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62" name="Freeform 238"/>
            <p:cNvSpPr>
              <a:spLocks/>
            </p:cNvSpPr>
            <p:nvPr/>
          </p:nvSpPr>
          <p:spPr bwMode="auto">
            <a:xfrm>
              <a:off x="3266" y="2461"/>
              <a:ext cx="39" cy="38"/>
            </a:xfrm>
            <a:custGeom>
              <a:avLst/>
              <a:gdLst/>
              <a:ahLst/>
              <a:cxnLst>
                <a:cxn ang="0">
                  <a:pos x="43" y="0"/>
                </a:cxn>
                <a:cxn ang="0">
                  <a:pos x="4" y="35"/>
                </a:cxn>
                <a:cxn ang="0">
                  <a:pos x="0" y="75"/>
                </a:cxn>
                <a:cxn ang="0">
                  <a:pos x="76" y="62"/>
                </a:cxn>
                <a:cxn ang="0">
                  <a:pos x="43" y="0"/>
                </a:cxn>
                <a:cxn ang="0">
                  <a:pos x="43" y="0"/>
                </a:cxn>
              </a:cxnLst>
              <a:rect l="0" t="0" r="r" b="b"/>
              <a:pathLst>
                <a:path w="76" h="75">
                  <a:moveTo>
                    <a:pt x="43" y="0"/>
                  </a:moveTo>
                  <a:lnTo>
                    <a:pt x="4" y="35"/>
                  </a:lnTo>
                  <a:lnTo>
                    <a:pt x="0" y="75"/>
                  </a:lnTo>
                  <a:lnTo>
                    <a:pt x="76" y="62"/>
                  </a:lnTo>
                  <a:lnTo>
                    <a:pt x="43" y="0"/>
                  </a:lnTo>
                  <a:lnTo>
                    <a:pt x="43"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63" name="Freeform 239"/>
            <p:cNvSpPr>
              <a:spLocks/>
            </p:cNvSpPr>
            <p:nvPr/>
          </p:nvSpPr>
          <p:spPr bwMode="auto">
            <a:xfrm>
              <a:off x="3260" y="2470"/>
              <a:ext cx="209" cy="272"/>
            </a:xfrm>
            <a:custGeom>
              <a:avLst/>
              <a:gdLst/>
              <a:ahLst/>
              <a:cxnLst>
                <a:cxn ang="0">
                  <a:pos x="87" y="41"/>
                </a:cxn>
                <a:cxn ang="0">
                  <a:pos x="100" y="64"/>
                </a:cxn>
                <a:cxn ang="0">
                  <a:pos x="186" y="59"/>
                </a:cxn>
                <a:cxn ang="0">
                  <a:pos x="275" y="50"/>
                </a:cxn>
                <a:cxn ang="0">
                  <a:pos x="335" y="32"/>
                </a:cxn>
                <a:cxn ang="0">
                  <a:pos x="383" y="0"/>
                </a:cxn>
                <a:cxn ang="0">
                  <a:pos x="407" y="46"/>
                </a:cxn>
                <a:cxn ang="0">
                  <a:pos x="282" y="303"/>
                </a:cxn>
                <a:cxn ang="0">
                  <a:pos x="25" y="518"/>
                </a:cxn>
                <a:cxn ang="0">
                  <a:pos x="0" y="472"/>
                </a:cxn>
                <a:cxn ang="0">
                  <a:pos x="20" y="320"/>
                </a:cxn>
                <a:cxn ang="0">
                  <a:pos x="192" y="254"/>
                </a:cxn>
                <a:cxn ang="0">
                  <a:pos x="281" y="146"/>
                </a:cxn>
                <a:cxn ang="0">
                  <a:pos x="166" y="146"/>
                </a:cxn>
                <a:cxn ang="0">
                  <a:pos x="104" y="120"/>
                </a:cxn>
                <a:cxn ang="0">
                  <a:pos x="63" y="67"/>
                </a:cxn>
                <a:cxn ang="0">
                  <a:pos x="87" y="41"/>
                </a:cxn>
                <a:cxn ang="0">
                  <a:pos x="87" y="41"/>
                </a:cxn>
              </a:cxnLst>
              <a:rect l="0" t="0" r="r" b="b"/>
              <a:pathLst>
                <a:path w="407" h="518">
                  <a:moveTo>
                    <a:pt x="87" y="41"/>
                  </a:moveTo>
                  <a:lnTo>
                    <a:pt x="100" y="64"/>
                  </a:lnTo>
                  <a:lnTo>
                    <a:pt x="186" y="59"/>
                  </a:lnTo>
                  <a:lnTo>
                    <a:pt x="275" y="50"/>
                  </a:lnTo>
                  <a:lnTo>
                    <a:pt x="335" y="32"/>
                  </a:lnTo>
                  <a:lnTo>
                    <a:pt x="383" y="0"/>
                  </a:lnTo>
                  <a:lnTo>
                    <a:pt x="407" y="46"/>
                  </a:lnTo>
                  <a:lnTo>
                    <a:pt x="282" y="303"/>
                  </a:lnTo>
                  <a:lnTo>
                    <a:pt x="25" y="518"/>
                  </a:lnTo>
                  <a:lnTo>
                    <a:pt x="0" y="472"/>
                  </a:lnTo>
                  <a:lnTo>
                    <a:pt x="20" y="320"/>
                  </a:lnTo>
                  <a:lnTo>
                    <a:pt x="192" y="254"/>
                  </a:lnTo>
                  <a:lnTo>
                    <a:pt x="281" y="146"/>
                  </a:lnTo>
                  <a:lnTo>
                    <a:pt x="166" y="146"/>
                  </a:lnTo>
                  <a:lnTo>
                    <a:pt x="104" y="120"/>
                  </a:lnTo>
                  <a:lnTo>
                    <a:pt x="63" y="67"/>
                  </a:lnTo>
                  <a:lnTo>
                    <a:pt x="87" y="41"/>
                  </a:lnTo>
                  <a:lnTo>
                    <a:pt x="87" y="4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64" name="Freeform 240"/>
            <p:cNvSpPr>
              <a:spLocks/>
            </p:cNvSpPr>
            <p:nvPr/>
          </p:nvSpPr>
          <p:spPr bwMode="auto">
            <a:xfrm>
              <a:off x="3260" y="2470"/>
              <a:ext cx="209" cy="272"/>
            </a:xfrm>
            <a:custGeom>
              <a:avLst/>
              <a:gdLst/>
              <a:ahLst/>
              <a:cxnLst>
                <a:cxn ang="0">
                  <a:pos x="87" y="41"/>
                </a:cxn>
                <a:cxn ang="0">
                  <a:pos x="100" y="64"/>
                </a:cxn>
                <a:cxn ang="0">
                  <a:pos x="186" y="59"/>
                </a:cxn>
                <a:cxn ang="0">
                  <a:pos x="275" y="50"/>
                </a:cxn>
                <a:cxn ang="0">
                  <a:pos x="335" y="32"/>
                </a:cxn>
                <a:cxn ang="0">
                  <a:pos x="383" y="0"/>
                </a:cxn>
                <a:cxn ang="0">
                  <a:pos x="407" y="46"/>
                </a:cxn>
                <a:cxn ang="0">
                  <a:pos x="282" y="303"/>
                </a:cxn>
                <a:cxn ang="0">
                  <a:pos x="25" y="518"/>
                </a:cxn>
                <a:cxn ang="0">
                  <a:pos x="0" y="472"/>
                </a:cxn>
                <a:cxn ang="0">
                  <a:pos x="20" y="320"/>
                </a:cxn>
                <a:cxn ang="0">
                  <a:pos x="192" y="254"/>
                </a:cxn>
                <a:cxn ang="0">
                  <a:pos x="281" y="146"/>
                </a:cxn>
                <a:cxn ang="0">
                  <a:pos x="166" y="146"/>
                </a:cxn>
                <a:cxn ang="0">
                  <a:pos x="104" y="120"/>
                </a:cxn>
                <a:cxn ang="0">
                  <a:pos x="63" y="67"/>
                </a:cxn>
                <a:cxn ang="0">
                  <a:pos x="87" y="41"/>
                </a:cxn>
                <a:cxn ang="0">
                  <a:pos x="87" y="41"/>
                </a:cxn>
              </a:cxnLst>
              <a:rect l="0" t="0" r="r" b="b"/>
              <a:pathLst>
                <a:path w="407" h="518">
                  <a:moveTo>
                    <a:pt x="87" y="41"/>
                  </a:moveTo>
                  <a:lnTo>
                    <a:pt x="100" y="64"/>
                  </a:lnTo>
                  <a:lnTo>
                    <a:pt x="186" y="59"/>
                  </a:lnTo>
                  <a:lnTo>
                    <a:pt x="275" y="50"/>
                  </a:lnTo>
                  <a:lnTo>
                    <a:pt x="335" y="32"/>
                  </a:lnTo>
                  <a:lnTo>
                    <a:pt x="383" y="0"/>
                  </a:lnTo>
                  <a:lnTo>
                    <a:pt x="407" y="46"/>
                  </a:lnTo>
                  <a:lnTo>
                    <a:pt x="282" y="303"/>
                  </a:lnTo>
                  <a:lnTo>
                    <a:pt x="25" y="518"/>
                  </a:lnTo>
                  <a:lnTo>
                    <a:pt x="0" y="472"/>
                  </a:lnTo>
                  <a:lnTo>
                    <a:pt x="20" y="320"/>
                  </a:lnTo>
                  <a:lnTo>
                    <a:pt x="192" y="254"/>
                  </a:lnTo>
                  <a:lnTo>
                    <a:pt x="281" y="146"/>
                  </a:lnTo>
                  <a:lnTo>
                    <a:pt x="166" y="146"/>
                  </a:lnTo>
                  <a:lnTo>
                    <a:pt x="104" y="120"/>
                  </a:lnTo>
                  <a:lnTo>
                    <a:pt x="63" y="67"/>
                  </a:lnTo>
                  <a:lnTo>
                    <a:pt x="87" y="41"/>
                  </a:lnTo>
                  <a:lnTo>
                    <a:pt x="87" y="4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65" name="Freeform 241"/>
            <p:cNvSpPr>
              <a:spLocks/>
            </p:cNvSpPr>
            <p:nvPr/>
          </p:nvSpPr>
          <p:spPr bwMode="auto">
            <a:xfrm>
              <a:off x="2595" y="2685"/>
              <a:ext cx="39" cy="19"/>
            </a:xfrm>
            <a:custGeom>
              <a:avLst/>
              <a:gdLst/>
              <a:ahLst/>
              <a:cxnLst>
                <a:cxn ang="0">
                  <a:pos x="12" y="0"/>
                </a:cxn>
                <a:cxn ang="0">
                  <a:pos x="76" y="4"/>
                </a:cxn>
                <a:cxn ang="0">
                  <a:pos x="70" y="48"/>
                </a:cxn>
                <a:cxn ang="0">
                  <a:pos x="0" y="45"/>
                </a:cxn>
                <a:cxn ang="0">
                  <a:pos x="12" y="0"/>
                </a:cxn>
                <a:cxn ang="0">
                  <a:pos x="12" y="0"/>
                </a:cxn>
              </a:cxnLst>
              <a:rect l="0" t="0" r="r" b="b"/>
              <a:pathLst>
                <a:path w="76" h="48">
                  <a:moveTo>
                    <a:pt x="12" y="0"/>
                  </a:moveTo>
                  <a:lnTo>
                    <a:pt x="76" y="4"/>
                  </a:lnTo>
                  <a:lnTo>
                    <a:pt x="70" y="48"/>
                  </a:lnTo>
                  <a:lnTo>
                    <a:pt x="0" y="45"/>
                  </a:lnTo>
                  <a:lnTo>
                    <a:pt x="12" y="0"/>
                  </a:lnTo>
                  <a:lnTo>
                    <a:pt x="12"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66" name="Freeform 242"/>
            <p:cNvSpPr>
              <a:spLocks/>
            </p:cNvSpPr>
            <p:nvPr/>
          </p:nvSpPr>
          <p:spPr bwMode="auto">
            <a:xfrm>
              <a:off x="2595" y="2685"/>
              <a:ext cx="39" cy="19"/>
            </a:xfrm>
            <a:custGeom>
              <a:avLst/>
              <a:gdLst/>
              <a:ahLst/>
              <a:cxnLst>
                <a:cxn ang="0">
                  <a:pos x="12" y="0"/>
                </a:cxn>
                <a:cxn ang="0">
                  <a:pos x="76" y="4"/>
                </a:cxn>
                <a:cxn ang="0">
                  <a:pos x="70" y="48"/>
                </a:cxn>
                <a:cxn ang="0">
                  <a:pos x="0" y="45"/>
                </a:cxn>
                <a:cxn ang="0">
                  <a:pos x="12" y="0"/>
                </a:cxn>
                <a:cxn ang="0">
                  <a:pos x="12" y="0"/>
                </a:cxn>
              </a:cxnLst>
              <a:rect l="0" t="0" r="r" b="b"/>
              <a:pathLst>
                <a:path w="76" h="48">
                  <a:moveTo>
                    <a:pt x="12" y="0"/>
                  </a:moveTo>
                  <a:lnTo>
                    <a:pt x="76" y="4"/>
                  </a:lnTo>
                  <a:lnTo>
                    <a:pt x="70" y="48"/>
                  </a:lnTo>
                  <a:lnTo>
                    <a:pt x="0" y="45"/>
                  </a:lnTo>
                  <a:lnTo>
                    <a:pt x="12" y="0"/>
                  </a:lnTo>
                  <a:lnTo>
                    <a:pt x="12"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67" name="Freeform 243"/>
            <p:cNvSpPr>
              <a:spLocks/>
            </p:cNvSpPr>
            <p:nvPr/>
          </p:nvSpPr>
          <p:spPr bwMode="auto">
            <a:xfrm>
              <a:off x="2583" y="2687"/>
              <a:ext cx="121" cy="140"/>
            </a:xfrm>
            <a:custGeom>
              <a:avLst/>
              <a:gdLst/>
              <a:ahLst/>
              <a:cxnLst>
                <a:cxn ang="0">
                  <a:pos x="98" y="0"/>
                </a:cxn>
                <a:cxn ang="0">
                  <a:pos x="194" y="1"/>
                </a:cxn>
                <a:cxn ang="0">
                  <a:pos x="196" y="29"/>
                </a:cxn>
                <a:cxn ang="0">
                  <a:pos x="223" y="27"/>
                </a:cxn>
                <a:cxn ang="0">
                  <a:pos x="234" y="172"/>
                </a:cxn>
                <a:cxn ang="0">
                  <a:pos x="120" y="179"/>
                </a:cxn>
                <a:cxn ang="0">
                  <a:pos x="127" y="265"/>
                </a:cxn>
                <a:cxn ang="0">
                  <a:pos x="97" y="218"/>
                </a:cxn>
                <a:cxn ang="0">
                  <a:pos x="31" y="161"/>
                </a:cxn>
                <a:cxn ang="0">
                  <a:pos x="0" y="115"/>
                </a:cxn>
                <a:cxn ang="0">
                  <a:pos x="24" y="41"/>
                </a:cxn>
                <a:cxn ang="0">
                  <a:pos x="92" y="44"/>
                </a:cxn>
                <a:cxn ang="0">
                  <a:pos x="98" y="0"/>
                </a:cxn>
                <a:cxn ang="0">
                  <a:pos x="98" y="0"/>
                </a:cxn>
              </a:cxnLst>
              <a:rect l="0" t="0" r="r" b="b"/>
              <a:pathLst>
                <a:path w="234" h="265">
                  <a:moveTo>
                    <a:pt x="98" y="0"/>
                  </a:moveTo>
                  <a:lnTo>
                    <a:pt x="194" y="1"/>
                  </a:lnTo>
                  <a:lnTo>
                    <a:pt x="196" y="29"/>
                  </a:lnTo>
                  <a:lnTo>
                    <a:pt x="223" y="27"/>
                  </a:lnTo>
                  <a:lnTo>
                    <a:pt x="234" y="172"/>
                  </a:lnTo>
                  <a:lnTo>
                    <a:pt x="120" y="179"/>
                  </a:lnTo>
                  <a:lnTo>
                    <a:pt x="127" y="265"/>
                  </a:lnTo>
                  <a:lnTo>
                    <a:pt x="97" y="218"/>
                  </a:lnTo>
                  <a:lnTo>
                    <a:pt x="31" y="161"/>
                  </a:lnTo>
                  <a:lnTo>
                    <a:pt x="0" y="115"/>
                  </a:lnTo>
                  <a:lnTo>
                    <a:pt x="24" y="41"/>
                  </a:lnTo>
                  <a:lnTo>
                    <a:pt x="92" y="44"/>
                  </a:lnTo>
                  <a:lnTo>
                    <a:pt x="98" y="0"/>
                  </a:lnTo>
                  <a:lnTo>
                    <a:pt x="98"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68" name="Freeform 244"/>
            <p:cNvSpPr>
              <a:spLocks/>
            </p:cNvSpPr>
            <p:nvPr/>
          </p:nvSpPr>
          <p:spPr bwMode="auto">
            <a:xfrm>
              <a:off x="2583" y="2687"/>
              <a:ext cx="121" cy="140"/>
            </a:xfrm>
            <a:custGeom>
              <a:avLst/>
              <a:gdLst/>
              <a:ahLst/>
              <a:cxnLst>
                <a:cxn ang="0">
                  <a:pos x="98" y="0"/>
                </a:cxn>
                <a:cxn ang="0">
                  <a:pos x="194" y="1"/>
                </a:cxn>
                <a:cxn ang="0">
                  <a:pos x="196" y="29"/>
                </a:cxn>
                <a:cxn ang="0">
                  <a:pos x="223" y="27"/>
                </a:cxn>
                <a:cxn ang="0">
                  <a:pos x="234" y="172"/>
                </a:cxn>
                <a:cxn ang="0">
                  <a:pos x="120" y="179"/>
                </a:cxn>
                <a:cxn ang="0">
                  <a:pos x="127" y="265"/>
                </a:cxn>
                <a:cxn ang="0">
                  <a:pos x="97" y="218"/>
                </a:cxn>
                <a:cxn ang="0">
                  <a:pos x="31" y="161"/>
                </a:cxn>
                <a:cxn ang="0">
                  <a:pos x="0" y="115"/>
                </a:cxn>
                <a:cxn ang="0">
                  <a:pos x="24" y="41"/>
                </a:cxn>
                <a:cxn ang="0">
                  <a:pos x="92" y="44"/>
                </a:cxn>
                <a:cxn ang="0">
                  <a:pos x="98" y="0"/>
                </a:cxn>
                <a:cxn ang="0">
                  <a:pos x="98" y="0"/>
                </a:cxn>
              </a:cxnLst>
              <a:rect l="0" t="0" r="r" b="b"/>
              <a:pathLst>
                <a:path w="234" h="265">
                  <a:moveTo>
                    <a:pt x="98" y="0"/>
                  </a:moveTo>
                  <a:lnTo>
                    <a:pt x="194" y="1"/>
                  </a:lnTo>
                  <a:lnTo>
                    <a:pt x="196" y="29"/>
                  </a:lnTo>
                  <a:lnTo>
                    <a:pt x="223" y="27"/>
                  </a:lnTo>
                  <a:lnTo>
                    <a:pt x="234" y="172"/>
                  </a:lnTo>
                  <a:lnTo>
                    <a:pt x="120" y="179"/>
                  </a:lnTo>
                  <a:lnTo>
                    <a:pt x="127" y="265"/>
                  </a:lnTo>
                  <a:lnTo>
                    <a:pt x="97" y="218"/>
                  </a:lnTo>
                  <a:lnTo>
                    <a:pt x="31" y="161"/>
                  </a:lnTo>
                  <a:lnTo>
                    <a:pt x="0" y="115"/>
                  </a:lnTo>
                  <a:lnTo>
                    <a:pt x="24" y="41"/>
                  </a:lnTo>
                  <a:lnTo>
                    <a:pt x="92" y="44"/>
                  </a:lnTo>
                  <a:lnTo>
                    <a:pt x="98" y="0"/>
                  </a:lnTo>
                  <a:lnTo>
                    <a:pt x="98"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69" name="Freeform 245"/>
            <p:cNvSpPr>
              <a:spLocks/>
            </p:cNvSpPr>
            <p:nvPr/>
          </p:nvSpPr>
          <p:spPr bwMode="auto">
            <a:xfrm>
              <a:off x="2645" y="2649"/>
              <a:ext cx="146" cy="176"/>
            </a:xfrm>
            <a:custGeom>
              <a:avLst/>
              <a:gdLst/>
              <a:ahLst/>
              <a:cxnLst>
                <a:cxn ang="0">
                  <a:pos x="0" y="250"/>
                </a:cxn>
                <a:cxn ang="0">
                  <a:pos x="7" y="333"/>
                </a:cxn>
                <a:cxn ang="0">
                  <a:pos x="50" y="330"/>
                </a:cxn>
                <a:cxn ang="0">
                  <a:pos x="76" y="308"/>
                </a:cxn>
                <a:cxn ang="0">
                  <a:pos x="128" y="312"/>
                </a:cxn>
                <a:cxn ang="0">
                  <a:pos x="178" y="285"/>
                </a:cxn>
                <a:cxn ang="0">
                  <a:pos x="183" y="222"/>
                </a:cxn>
                <a:cxn ang="0">
                  <a:pos x="257" y="155"/>
                </a:cxn>
                <a:cxn ang="0">
                  <a:pos x="283" y="33"/>
                </a:cxn>
                <a:cxn ang="0">
                  <a:pos x="208" y="0"/>
                </a:cxn>
                <a:cxn ang="0">
                  <a:pos x="167" y="23"/>
                </a:cxn>
                <a:cxn ang="0">
                  <a:pos x="171" y="72"/>
                </a:cxn>
                <a:cxn ang="0">
                  <a:pos x="74" y="72"/>
                </a:cxn>
                <a:cxn ang="0">
                  <a:pos x="76" y="100"/>
                </a:cxn>
                <a:cxn ang="0">
                  <a:pos x="104" y="103"/>
                </a:cxn>
                <a:cxn ang="0">
                  <a:pos x="114" y="243"/>
                </a:cxn>
                <a:cxn ang="0">
                  <a:pos x="0" y="250"/>
                </a:cxn>
                <a:cxn ang="0">
                  <a:pos x="0" y="250"/>
                </a:cxn>
              </a:cxnLst>
              <a:rect l="0" t="0" r="r" b="b"/>
              <a:pathLst>
                <a:path w="283" h="333">
                  <a:moveTo>
                    <a:pt x="0" y="250"/>
                  </a:moveTo>
                  <a:lnTo>
                    <a:pt x="7" y="333"/>
                  </a:lnTo>
                  <a:lnTo>
                    <a:pt x="50" y="330"/>
                  </a:lnTo>
                  <a:lnTo>
                    <a:pt x="76" y="308"/>
                  </a:lnTo>
                  <a:lnTo>
                    <a:pt x="128" y="312"/>
                  </a:lnTo>
                  <a:lnTo>
                    <a:pt x="178" y="285"/>
                  </a:lnTo>
                  <a:lnTo>
                    <a:pt x="183" y="222"/>
                  </a:lnTo>
                  <a:lnTo>
                    <a:pt x="257" y="155"/>
                  </a:lnTo>
                  <a:lnTo>
                    <a:pt x="283" y="33"/>
                  </a:lnTo>
                  <a:lnTo>
                    <a:pt x="208" y="0"/>
                  </a:lnTo>
                  <a:lnTo>
                    <a:pt x="167" y="23"/>
                  </a:lnTo>
                  <a:lnTo>
                    <a:pt x="171" y="72"/>
                  </a:lnTo>
                  <a:lnTo>
                    <a:pt x="74" y="72"/>
                  </a:lnTo>
                  <a:lnTo>
                    <a:pt x="76" y="100"/>
                  </a:lnTo>
                  <a:lnTo>
                    <a:pt x="104" y="103"/>
                  </a:lnTo>
                  <a:lnTo>
                    <a:pt x="114" y="243"/>
                  </a:lnTo>
                  <a:lnTo>
                    <a:pt x="0" y="250"/>
                  </a:lnTo>
                  <a:lnTo>
                    <a:pt x="0" y="25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70" name="Freeform 246"/>
            <p:cNvSpPr>
              <a:spLocks/>
            </p:cNvSpPr>
            <p:nvPr/>
          </p:nvSpPr>
          <p:spPr bwMode="auto">
            <a:xfrm>
              <a:off x="2645" y="2649"/>
              <a:ext cx="146" cy="176"/>
            </a:xfrm>
            <a:custGeom>
              <a:avLst/>
              <a:gdLst/>
              <a:ahLst/>
              <a:cxnLst>
                <a:cxn ang="0">
                  <a:pos x="0" y="250"/>
                </a:cxn>
                <a:cxn ang="0">
                  <a:pos x="7" y="333"/>
                </a:cxn>
                <a:cxn ang="0">
                  <a:pos x="50" y="330"/>
                </a:cxn>
                <a:cxn ang="0">
                  <a:pos x="76" y="308"/>
                </a:cxn>
                <a:cxn ang="0">
                  <a:pos x="128" y="312"/>
                </a:cxn>
                <a:cxn ang="0">
                  <a:pos x="178" y="285"/>
                </a:cxn>
                <a:cxn ang="0">
                  <a:pos x="183" y="222"/>
                </a:cxn>
                <a:cxn ang="0">
                  <a:pos x="257" y="155"/>
                </a:cxn>
                <a:cxn ang="0">
                  <a:pos x="283" y="33"/>
                </a:cxn>
                <a:cxn ang="0">
                  <a:pos x="208" y="0"/>
                </a:cxn>
                <a:cxn ang="0">
                  <a:pos x="167" y="23"/>
                </a:cxn>
                <a:cxn ang="0">
                  <a:pos x="171" y="72"/>
                </a:cxn>
                <a:cxn ang="0">
                  <a:pos x="74" y="72"/>
                </a:cxn>
                <a:cxn ang="0">
                  <a:pos x="76" y="100"/>
                </a:cxn>
                <a:cxn ang="0">
                  <a:pos x="104" y="103"/>
                </a:cxn>
                <a:cxn ang="0">
                  <a:pos x="114" y="243"/>
                </a:cxn>
                <a:cxn ang="0">
                  <a:pos x="0" y="250"/>
                </a:cxn>
                <a:cxn ang="0">
                  <a:pos x="0" y="250"/>
                </a:cxn>
              </a:cxnLst>
              <a:rect l="0" t="0" r="r" b="b"/>
              <a:pathLst>
                <a:path w="283" h="333">
                  <a:moveTo>
                    <a:pt x="0" y="250"/>
                  </a:moveTo>
                  <a:lnTo>
                    <a:pt x="7" y="333"/>
                  </a:lnTo>
                  <a:lnTo>
                    <a:pt x="50" y="330"/>
                  </a:lnTo>
                  <a:lnTo>
                    <a:pt x="76" y="308"/>
                  </a:lnTo>
                  <a:lnTo>
                    <a:pt x="128" y="312"/>
                  </a:lnTo>
                  <a:lnTo>
                    <a:pt x="178" y="285"/>
                  </a:lnTo>
                  <a:lnTo>
                    <a:pt x="183" y="222"/>
                  </a:lnTo>
                  <a:lnTo>
                    <a:pt x="257" y="155"/>
                  </a:lnTo>
                  <a:lnTo>
                    <a:pt x="283" y="33"/>
                  </a:lnTo>
                  <a:lnTo>
                    <a:pt x="208" y="0"/>
                  </a:lnTo>
                  <a:lnTo>
                    <a:pt x="167" y="23"/>
                  </a:lnTo>
                  <a:lnTo>
                    <a:pt x="171" y="72"/>
                  </a:lnTo>
                  <a:lnTo>
                    <a:pt x="74" y="72"/>
                  </a:lnTo>
                  <a:lnTo>
                    <a:pt x="76" y="100"/>
                  </a:lnTo>
                  <a:lnTo>
                    <a:pt x="104" y="103"/>
                  </a:lnTo>
                  <a:lnTo>
                    <a:pt x="114" y="243"/>
                  </a:lnTo>
                  <a:lnTo>
                    <a:pt x="0" y="250"/>
                  </a:lnTo>
                  <a:lnTo>
                    <a:pt x="0" y="25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71" name="Freeform 247"/>
            <p:cNvSpPr>
              <a:spLocks/>
            </p:cNvSpPr>
            <p:nvPr/>
          </p:nvSpPr>
          <p:spPr bwMode="auto">
            <a:xfrm>
              <a:off x="2647" y="2823"/>
              <a:ext cx="23" cy="22"/>
            </a:xfrm>
            <a:custGeom>
              <a:avLst/>
              <a:gdLst/>
              <a:ahLst/>
              <a:cxnLst>
                <a:cxn ang="0">
                  <a:pos x="48" y="0"/>
                </a:cxn>
                <a:cxn ang="0">
                  <a:pos x="0" y="3"/>
                </a:cxn>
                <a:cxn ang="0">
                  <a:pos x="28" y="43"/>
                </a:cxn>
                <a:cxn ang="0">
                  <a:pos x="48" y="0"/>
                </a:cxn>
                <a:cxn ang="0">
                  <a:pos x="48" y="0"/>
                </a:cxn>
              </a:cxnLst>
              <a:rect l="0" t="0" r="r" b="b"/>
              <a:pathLst>
                <a:path w="48" h="43">
                  <a:moveTo>
                    <a:pt x="48" y="0"/>
                  </a:moveTo>
                  <a:lnTo>
                    <a:pt x="0" y="3"/>
                  </a:lnTo>
                  <a:lnTo>
                    <a:pt x="28" y="43"/>
                  </a:lnTo>
                  <a:lnTo>
                    <a:pt x="48" y="0"/>
                  </a:lnTo>
                  <a:lnTo>
                    <a:pt x="48"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72" name="Freeform 248"/>
            <p:cNvSpPr>
              <a:spLocks/>
            </p:cNvSpPr>
            <p:nvPr/>
          </p:nvSpPr>
          <p:spPr bwMode="auto">
            <a:xfrm>
              <a:off x="2647" y="2823"/>
              <a:ext cx="23" cy="22"/>
            </a:xfrm>
            <a:custGeom>
              <a:avLst/>
              <a:gdLst/>
              <a:ahLst/>
              <a:cxnLst>
                <a:cxn ang="0">
                  <a:pos x="48" y="0"/>
                </a:cxn>
                <a:cxn ang="0">
                  <a:pos x="0" y="3"/>
                </a:cxn>
                <a:cxn ang="0">
                  <a:pos x="28" y="43"/>
                </a:cxn>
                <a:cxn ang="0">
                  <a:pos x="48" y="0"/>
                </a:cxn>
                <a:cxn ang="0">
                  <a:pos x="48" y="0"/>
                </a:cxn>
              </a:cxnLst>
              <a:rect l="0" t="0" r="r" b="b"/>
              <a:pathLst>
                <a:path w="48" h="43">
                  <a:moveTo>
                    <a:pt x="48" y="0"/>
                  </a:moveTo>
                  <a:lnTo>
                    <a:pt x="0" y="3"/>
                  </a:lnTo>
                  <a:lnTo>
                    <a:pt x="28" y="43"/>
                  </a:lnTo>
                  <a:lnTo>
                    <a:pt x="48" y="0"/>
                  </a:lnTo>
                  <a:lnTo>
                    <a:pt x="48"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73" name="Freeform 249"/>
            <p:cNvSpPr>
              <a:spLocks/>
            </p:cNvSpPr>
            <p:nvPr/>
          </p:nvSpPr>
          <p:spPr bwMode="auto">
            <a:xfrm>
              <a:off x="2660" y="2615"/>
              <a:ext cx="402" cy="377"/>
            </a:xfrm>
            <a:custGeom>
              <a:avLst/>
              <a:gdLst/>
              <a:ahLst/>
              <a:cxnLst>
                <a:cxn ang="0">
                  <a:pos x="0" y="435"/>
                </a:cxn>
                <a:cxn ang="0">
                  <a:pos x="21" y="392"/>
                </a:cxn>
                <a:cxn ang="0">
                  <a:pos x="45" y="371"/>
                </a:cxn>
                <a:cxn ang="0">
                  <a:pos x="69" y="369"/>
                </a:cxn>
                <a:cxn ang="0">
                  <a:pos x="103" y="373"/>
                </a:cxn>
                <a:cxn ang="0">
                  <a:pos x="147" y="348"/>
                </a:cxn>
                <a:cxn ang="0">
                  <a:pos x="152" y="285"/>
                </a:cxn>
                <a:cxn ang="0">
                  <a:pos x="226" y="218"/>
                </a:cxn>
                <a:cxn ang="0">
                  <a:pos x="266" y="41"/>
                </a:cxn>
                <a:cxn ang="0">
                  <a:pos x="310" y="21"/>
                </a:cxn>
                <a:cxn ang="0">
                  <a:pos x="408" y="48"/>
                </a:cxn>
                <a:cxn ang="0">
                  <a:pos x="480" y="8"/>
                </a:cxn>
                <a:cxn ang="0">
                  <a:pos x="519" y="15"/>
                </a:cxn>
                <a:cxn ang="0">
                  <a:pos x="554" y="0"/>
                </a:cxn>
                <a:cxn ang="0">
                  <a:pos x="613" y="11"/>
                </a:cxn>
                <a:cxn ang="0">
                  <a:pos x="653" y="32"/>
                </a:cxn>
                <a:cxn ang="0">
                  <a:pos x="688" y="31"/>
                </a:cxn>
                <a:cxn ang="0">
                  <a:pos x="707" y="43"/>
                </a:cxn>
                <a:cxn ang="0">
                  <a:pos x="722" y="29"/>
                </a:cxn>
                <a:cxn ang="0">
                  <a:pos x="761" y="69"/>
                </a:cxn>
                <a:cxn ang="0">
                  <a:pos x="764" y="103"/>
                </a:cxn>
                <a:cxn ang="0">
                  <a:pos x="781" y="125"/>
                </a:cxn>
                <a:cxn ang="0">
                  <a:pos x="733" y="164"/>
                </a:cxn>
                <a:cxn ang="0">
                  <a:pos x="714" y="251"/>
                </a:cxn>
                <a:cxn ang="0">
                  <a:pos x="698" y="283"/>
                </a:cxn>
                <a:cxn ang="0">
                  <a:pos x="701" y="423"/>
                </a:cxn>
                <a:cxn ang="0">
                  <a:pos x="748" y="467"/>
                </a:cxn>
                <a:cxn ang="0">
                  <a:pos x="751" y="491"/>
                </a:cxn>
                <a:cxn ang="0">
                  <a:pos x="671" y="502"/>
                </a:cxn>
                <a:cxn ang="0">
                  <a:pos x="650" y="567"/>
                </a:cxn>
                <a:cxn ang="0">
                  <a:pos x="685" y="574"/>
                </a:cxn>
                <a:cxn ang="0">
                  <a:pos x="664" y="637"/>
                </a:cxn>
                <a:cxn ang="0">
                  <a:pos x="710" y="657"/>
                </a:cxn>
                <a:cxn ang="0">
                  <a:pos x="727" y="642"/>
                </a:cxn>
                <a:cxn ang="0">
                  <a:pos x="731" y="704"/>
                </a:cxn>
                <a:cxn ang="0">
                  <a:pos x="694" y="705"/>
                </a:cxn>
                <a:cxn ang="0">
                  <a:pos x="603" y="642"/>
                </a:cxn>
                <a:cxn ang="0">
                  <a:pos x="605" y="657"/>
                </a:cxn>
                <a:cxn ang="0">
                  <a:pos x="577" y="657"/>
                </a:cxn>
                <a:cxn ang="0">
                  <a:pos x="522" y="622"/>
                </a:cxn>
                <a:cxn ang="0">
                  <a:pos x="488" y="625"/>
                </a:cxn>
                <a:cxn ang="0">
                  <a:pos x="485" y="609"/>
                </a:cxn>
                <a:cxn ang="0">
                  <a:pos x="407" y="614"/>
                </a:cxn>
                <a:cxn ang="0">
                  <a:pos x="371" y="475"/>
                </a:cxn>
                <a:cxn ang="0">
                  <a:pos x="352" y="476"/>
                </a:cxn>
                <a:cxn ang="0">
                  <a:pos x="343" y="454"/>
                </a:cxn>
                <a:cxn ang="0">
                  <a:pos x="307" y="456"/>
                </a:cxn>
                <a:cxn ang="0">
                  <a:pos x="302" y="494"/>
                </a:cxn>
                <a:cxn ang="0">
                  <a:pos x="212" y="501"/>
                </a:cxn>
                <a:cxn ang="0">
                  <a:pos x="211" y="486"/>
                </a:cxn>
                <a:cxn ang="0">
                  <a:pos x="193" y="486"/>
                </a:cxn>
                <a:cxn ang="0">
                  <a:pos x="170" y="416"/>
                </a:cxn>
                <a:cxn ang="0">
                  <a:pos x="0" y="435"/>
                </a:cxn>
                <a:cxn ang="0">
                  <a:pos x="0" y="435"/>
                </a:cxn>
              </a:cxnLst>
              <a:rect l="0" t="0" r="r" b="b"/>
              <a:pathLst>
                <a:path w="781" h="705">
                  <a:moveTo>
                    <a:pt x="0" y="435"/>
                  </a:moveTo>
                  <a:lnTo>
                    <a:pt x="21" y="392"/>
                  </a:lnTo>
                  <a:lnTo>
                    <a:pt x="45" y="371"/>
                  </a:lnTo>
                  <a:lnTo>
                    <a:pt x="69" y="369"/>
                  </a:lnTo>
                  <a:lnTo>
                    <a:pt x="103" y="373"/>
                  </a:lnTo>
                  <a:lnTo>
                    <a:pt x="147" y="348"/>
                  </a:lnTo>
                  <a:lnTo>
                    <a:pt x="152" y="285"/>
                  </a:lnTo>
                  <a:lnTo>
                    <a:pt x="226" y="218"/>
                  </a:lnTo>
                  <a:lnTo>
                    <a:pt x="266" y="41"/>
                  </a:lnTo>
                  <a:lnTo>
                    <a:pt x="310" y="21"/>
                  </a:lnTo>
                  <a:lnTo>
                    <a:pt x="408" y="48"/>
                  </a:lnTo>
                  <a:lnTo>
                    <a:pt x="480" y="8"/>
                  </a:lnTo>
                  <a:lnTo>
                    <a:pt x="519" y="15"/>
                  </a:lnTo>
                  <a:lnTo>
                    <a:pt x="554" y="0"/>
                  </a:lnTo>
                  <a:lnTo>
                    <a:pt x="613" y="11"/>
                  </a:lnTo>
                  <a:lnTo>
                    <a:pt x="653" y="32"/>
                  </a:lnTo>
                  <a:lnTo>
                    <a:pt x="688" y="31"/>
                  </a:lnTo>
                  <a:lnTo>
                    <a:pt x="707" y="43"/>
                  </a:lnTo>
                  <a:lnTo>
                    <a:pt x="722" y="29"/>
                  </a:lnTo>
                  <a:lnTo>
                    <a:pt x="761" y="69"/>
                  </a:lnTo>
                  <a:lnTo>
                    <a:pt x="764" y="103"/>
                  </a:lnTo>
                  <a:lnTo>
                    <a:pt x="781" y="125"/>
                  </a:lnTo>
                  <a:lnTo>
                    <a:pt x="733" y="164"/>
                  </a:lnTo>
                  <a:lnTo>
                    <a:pt x="714" y="251"/>
                  </a:lnTo>
                  <a:lnTo>
                    <a:pt x="698" y="283"/>
                  </a:lnTo>
                  <a:lnTo>
                    <a:pt x="701" y="423"/>
                  </a:lnTo>
                  <a:lnTo>
                    <a:pt x="748" y="467"/>
                  </a:lnTo>
                  <a:lnTo>
                    <a:pt x="751" y="491"/>
                  </a:lnTo>
                  <a:lnTo>
                    <a:pt x="671" y="502"/>
                  </a:lnTo>
                  <a:lnTo>
                    <a:pt x="650" y="567"/>
                  </a:lnTo>
                  <a:lnTo>
                    <a:pt x="685" y="574"/>
                  </a:lnTo>
                  <a:lnTo>
                    <a:pt x="664" y="637"/>
                  </a:lnTo>
                  <a:lnTo>
                    <a:pt x="710" y="657"/>
                  </a:lnTo>
                  <a:lnTo>
                    <a:pt x="727" y="642"/>
                  </a:lnTo>
                  <a:lnTo>
                    <a:pt x="731" y="704"/>
                  </a:lnTo>
                  <a:lnTo>
                    <a:pt x="694" y="705"/>
                  </a:lnTo>
                  <a:lnTo>
                    <a:pt x="603" y="642"/>
                  </a:lnTo>
                  <a:lnTo>
                    <a:pt x="605" y="657"/>
                  </a:lnTo>
                  <a:lnTo>
                    <a:pt x="577" y="657"/>
                  </a:lnTo>
                  <a:lnTo>
                    <a:pt x="522" y="622"/>
                  </a:lnTo>
                  <a:lnTo>
                    <a:pt x="488" y="625"/>
                  </a:lnTo>
                  <a:lnTo>
                    <a:pt x="485" y="609"/>
                  </a:lnTo>
                  <a:lnTo>
                    <a:pt x="407" y="614"/>
                  </a:lnTo>
                  <a:lnTo>
                    <a:pt x="371" y="475"/>
                  </a:lnTo>
                  <a:lnTo>
                    <a:pt x="352" y="476"/>
                  </a:lnTo>
                  <a:lnTo>
                    <a:pt x="343" y="454"/>
                  </a:lnTo>
                  <a:lnTo>
                    <a:pt x="307" y="456"/>
                  </a:lnTo>
                  <a:lnTo>
                    <a:pt x="302" y="494"/>
                  </a:lnTo>
                  <a:lnTo>
                    <a:pt x="212" y="501"/>
                  </a:lnTo>
                  <a:lnTo>
                    <a:pt x="211" y="486"/>
                  </a:lnTo>
                  <a:lnTo>
                    <a:pt x="193" y="486"/>
                  </a:lnTo>
                  <a:lnTo>
                    <a:pt x="170" y="416"/>
                  </a:lnTo>
                  <a:lnTo>
                    <a:pt x="0" y="435"/>
                  </a:lnTo>
                  <a:lnTo>
                    <a:pt x="0" y="43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74" name="Freeform 250"/>
            <p:cNvSpPr>
              <a:spLocks/>
            </p:cNvSpPr>
            <p:nvPr/>
          </p:nvSpPr>
          <p:spPr bwMode="auto">
            <a:xfrm>
              <a:off x="2660" y="2615"/>
              <a:ext cx="402" cy="377"/>
            </a:xfrm>
            <a:custGeom>
              <a:avLst/>
              <a:gdLst/>
              <a:ahLst/>
              <a:cxnLst>
                <a:cxn ang="0">
                  <a:pos x="0" y="435"/>
                </a:cxn>
                <a:cxn ang="0">
                  <a:pos x="21" y="392"/>
                </a:cxn>
                <a:cxn ang="0">
                  <a:pos x="45" y="371"/>
                </a:cxn>
                <a:cxn ang="0">
                  <a:pos x="69" y="369"/>
                </a:cxn>
                <a:cxn ang="0">
                  <a:pos x="103" y="373"/>
                </a:cxn>
                <a:cxn ang="0">
                  <a:pos x="147" y="348"/>
                </a:cxn>
                <a:cxn ang="0">
                  <a:pos x="152" y="285"/>
                </a:cxn>
                <a:cxn ang="0">
                  <a:pos x="226" y="218"/>
                </a:cxn>
                <a:cxn ang="0">
                  <a:pos x="266" y="41"/>
                </a:cxn>
                <a:cxn ang="0">
                  <a:pos x="310" y="21"/>
                </a:cxn>
                <a:cxn ang="0">
                  <a:pos x="408" y="48"/>
                </a:cxn>
                <a:cxn ang="0">
                  <a:pos x="480" y="8"/>
                </a:cxn>
                <a:cxn ang="0">
                  <a:pos x="519" y="15"/>
                </a:cxn>
                <a:cxn ang="0">
                  <a:pos x="554" y="0"/>
                </a:cxn>
                <a:cxn ang="0">
                  <a:pos x="613" y="11"/>
                </a:cxn>
                <a:cxn ang="0">
                  <a:pos x="653" y="32"/>
                </a:cxn>
                <a:cxn ang="0">
                  <a:pos x="688" y="31"/>
                </a:cxn>
                <a:cxn ang="0">
                  <a:pos x="707" y="43"/>
                </a:cxn>
                <a:cxn ang="0">
                  <a:pos x="722" y="29"/>
                </a:cxn>
                <a:cxn ang="0">
                  <a:pos x="761" y="69"/>
                </a:cxn>
                <a:cxn ang="0">
                  <a:pos x="764" y="103"/>
                </a:cxn>
                <a:cxn ang="0">
                  <a:pos x="781" y="125"/>
                </a:cxn>
                <a:cxn ang="0">
                  <a:pos x="733" y="164"/>
                </a:cxn>
                <a:cxn ang="0">
                  <a:pos x="714" y="251"/>
                </a:cxn>
                <a:cxn ang="0">
                  <a:pos x="698" y="283"/>
                </a:cxn>
                <a:cxn ang="0">
                  <a:pos x="701" y="423"/>
                </a:cxn>
                <a:cxn ang="0">
                  <a:pos x="748" y="467"/>
                </a:cxn>
                <a:cxn ang="0">
                  <a:pos x="751" y="491"/>
                </a:cxn>
                <a:cxn ang="0">
                  <a:pos x="671" y="502"/>
                </a:cxn>
                <a:cxn ang="0">
                  <a:pos x="650" y="567"/>
                </a:cxn>
                <a:cxn ang="0">
                  <a:pos x="685" y="574"/>
                </a:cxn>
                <a:cxn ang="0">
                  <a:pos x="664" y="637"/>
                </a:cxn>
                <a:cxn ang="0">
                  <a:pos x="710" y="657"/>
                </a:cxn>
                <a:cxn ang="0">
                  <a:pos x="727" y="642"/>
                </a:cxn>
                <a:cxn ang="0">
                  <a:pos x="731" y="704"/>
                </a:cxn>
                <a:cxn ang="0">
                  <a:pos x="694" y="705"/>
                </a:cxn>
                <a:cxn ang="0">
                  <a:pos x="603" y="642"/>
                </a:cxn>
                <a:cxn ang="0">
                  <a:pos x="605" y="657"/>
                </a:cxn>
                <a:cxn ang="0">
                  <a:pos x="577" y="657"/>
                </a:cxn>
                <a:cxn ang="0">
                  <a:pos x="522" y="622"/>
                </a:cxn>
                <a:cxn ang="0">
                  <a:pos x="488" y="625"/>
                </a:cxn>
                <a:cxn ang="0">
                  <a:pos x="485" y="609"/>
                </a:cxn>
                <a:cxn ang="0">
                  <a:pos x="407" y="614"/>
                </a:cxn>
                <a:cxn ang="0">
                  <a:pos x="371" y="475"/>
                </a:cxn>
                <a:cxn ang="0">
                  <a:pos x="352" y="476"/>
                </a:cxn>
                <a:cxn ang="0">
                  <a:pos x="343" y="454"/>
                </a:cxn>
                <a:cxn ang="0">
                  <a:pos x="307" y="456"/>
                </a:cxn>
                <a:cxn ang="0">
                  <a:pos x="302" y="494"/>
                </a:cxn>
                <a:cxn ang="0">
                  <a:pos x="212" y="501"/>
                </a:cxn>
                <a:cxn ang="0">
                  <a:pos x="211" y="486"/>
                </a:cxn>
                <a:cxn ang="0">
                  <a:pos x="193" y="486"/>
                </a:cxn>
                <a:cxn ang="0">
                  <a:pos x="170" y="416"/>
                </a:cxn>
                <a:cxn ang="0">
                  <a:pos x="0" y="435"/>
                </a:cxn>
                <a:cxn ang="0">
                  <a:pos x="0" y="435"/>
                </a:cxn>
              </a:cxnLst>
              <a:rect l="0" t="0" r="r" b="b"/>
              <a:pathLst>
                <a:path w="781" h="705">
                  <a:moveTo>
                    <a:pt x="0" y="435"/>
                  </a:moveTo>
                  <a:lnTo>
                    <a:pt x="21" y="392"/>
                  </a:lnTo>
                  <a:lnTo>
                    <a:pt x="45" y="371"/>
                  </a:lnTo>
                  <a:lnTo>
                    <a:pt x="69" y="369"/>
                  </a:lnTo>
                  <a:lnTo>
                    <a:pt x="103" y="373"/>
                  </a:lnTo>
                  <a:lnTo>
                    <a:pt x="147" y="348"/>
                  </a:lnTo>
                  <a:lnTo>
                    <a:pt x="152" y="285"/>
                  </a:lnTo>
                  <a:lnTo>
                    <a:pt x="226" y="218"/>
                  </a:lnTo>
                  <a:lnTo>
                    <a:pt x="266" y="41"/>
                  </a:lnTo>
                  <a:lnTo>
                    <a:pt x="310" y="21"/>
                  </a:lnTo>
                  <a:lnTo>
                    <a:pt x="408" y="48"/>
                  </a:lnTo>
                  <a:lnTo>
                    <a:pt x="480" y="8"/>
                  </a:lnTo>
                  <a:lnTo>
                    <a:pt x="519" y="15"/>
                  </a:lnTo>
                  <a:lnTo>
                    <a:pt x="554" y="0"/>
                  </a:lnTo>
                  <a:lnTo>
                    <a:pt x="613" y="11"/>
                  </a:lnTo>
                  <a:lnTo>
                    <a:pt x="653" y="32"/>
                  </a:lnTo>
                  <a:lnTo>
                    <a:pt x="688" y="31"/>
                  </a:lnTo>
                  <a:lnTo>
                    <a:pt x="707" y="43"/>
                  </a:lnTo>
                  <a:lnTo>
                    <a:pt x="722" y="29"/>
                  </a:lnTo>
                  <a:lnTo>
                    <a:pt x="761" y="69"/>
                  </a:lnTo>
                  <a:lnTo>
                    <a:pt x="764" y="103"/>
                  </a:lnTo>
                  <a:lnTo>
                    <a:pt x="781" y="125"/>
                  </a:lnTo>
                  <a:lnTo>
                    <a:pt x="733" y="164"/>
                  </a:lnTo>
                  <a:lnTo>
                    <a:pt x="714" y="251"/>
                  </a:lnTo>
                  <a:lnTo>
                    <a:pt x="698" y="283"/>
                  </a:lnTo>
                  <a:lnTo>
                    <a:pt x="701" y="423"/>
                  </a:lnTo>
                  <a:lnTo>
                    <a:pt x="748" y="467"/>
                  </a:lnTo>
                  <a:lnTo>
                    <a:pt x="751" y="491"/>
                  </a:lnTo>
                  <a:lnTo>
                    <a:pt x="671" y="502"/>
                  </a:lnTo>
                  <a:lnTo>
                    <a:pt x="650" y="567"/>
                  </a:lnTo>
                  <a:lnTo>
                    <a:pt x="685" y="574"/>
                  </a:lnTo>
                  <a:lnTo>
                    <a:pt x="664" y="637"/>
                  </a:lnTo>
                  <a:lnTo>
                    <a:pt x="710" y="657"/>
                  </a:lnTo>
                  <a:lnTo>
                    <a:pt x="727" y="642"/>
                  </a:lnTo>
                  <a:lnTo>
                    <a:pt x="731" y="704"/>
                  </a:lnTo>
                  <a:lnTo>
                    <a:pt x="694" y="705"/>
                  </a:lnTo>
                  <a:lnTo>
                    <a:pt x="603" y="642"/>
                  </a:lnTo>
                  <a:lnTo>
                    <a:pt x="605" y="657"/>
                  </a:lnTo>
                  <a:lnTo>
                    <a:pt x="577" y="657"/>
                  </a:lnTo>
                  <a:lnTo>
                    <a:pt x="522" y="622"/>
                  </a:lnTo>
                  <a:lnTo>
                    <a:pt x="488" y="625"/>
                  </a:lnTo>
                  <a:lnTo>
                    <a:pt x="485" y="609"/>
                  </a:lnTo>
                  <a:lnTo>
                    <a:pt x="407" y="614"/>
                  </a:lnTo>
                  <a:lnTo>
                    <a:pt x="371" y="475"/>
                  </a:lnTo>
                  <a:lnTo>
                    <a:pt x="352" y="476"/>
                  </a:lnTo>
                  <a:lnTo>
                    <a:pt x="343" y="454"/>
                  </a:lnTo>
                  <a:lnTo>
                    <a:pt x="307" y="456"/>
                  </a:lnTo>
                  <a:lnTo>
                    <a:pt x="302" y="494"/>
                  </a:lnTo>
                  <a:lnTo>
                    <a:pt x="212" y="501"/>
                  </a:lnTo>
                  <a:lnTo>
                    <a:pt x="211" y="486"/>
                  </a:lnTo>
                  <a:lnTo>
                    <a:pt x="193" y="486"/>
                  </a:lnTo>
                  <a:lnTo>
                    <a:pt x="170" y="416"/>
                  </a:lnTo>
                  <a:lnTo>
                    <a:pt x="0" y="435"/>
                  </a:lnTo>
                  <a:lnTo>
                    <a:pt x="0" y="43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75" name="Freeform 251"/>
            <p:cNvSpPr>
              <a:spLocks/>
            </p:cNvSpPr>
            <p:nvPr/>
          </p:nvSpPr>
          <p:spPr bwMode="auto">
            <a:xfrm>
              <a:off x="3030" y="2632"/>
              <a:ext cx="110" cy="113"/>
            </a:xfrm>
            <a:custGeom>
              <a:avLst/>
              <a:gdLst/>
              <a:ahLst/>
              <a:cxnLst>
                <a:cxn ang="0">
                  <a:pos x="183" y="0"/>
                </a:cxn>
                <a:cxn ang="0">
                  <a:pos x="215" y="93"/>
                </a:cxn>
                <a:cxn ang="0">
                  <a:pos x="181" y="136"/>
                </a:cxn>
                <a:cxn ang="0">
                  <a:pos x="166" y="146"/>
                </a:cxn>
                <a:cxn ang="0">
                  <a:pos x="161" y="191"/>
                </a:cxn>
                <a:cxn ang="0">
                  <a:pos x="0" y="212"/>
                </a:cxn>
                <a:cxn ang="0">
                  <a:pos x="15" y="132"/>
                </a:cxn>
                <a:cxn ang="0">
                  <a:pos x="64" y="93"/>
                </a:cxn>
                <a:cxn ang="0">
                  <a:pos x="47" y="71"/>
                </a:cxn>
                <a:cxn ang="0">
                  <a:pos x="44" y="34"/>
                </a:cxn>
                <a:cxn ang="0">
                  <a:pos x="133" y="27"/>
                </a:cxn>
                <a:cxn ang="0">
                  <a:pos x="183" y="0"/>
                </a:cxn>
                <a:cxn ang="0">
                  <a:pos x="183" y="0"/>
                </a:cxn>
              </a:cxnLst>
              <a:rect l="0" t="0" r="r" b="b"/>
              <a:pathLst>
                <a:path w="215" h="212">
                  <a:moveTo>
                    <a:pt x="183" y="0"/>
                  </a:moveTo>
                  <a:lnTo>
                    <a:pt x="215" y="93"/>
                  </a:lnTo>
                  <a:lnTo>
                    <a:pt x="181" y="136"/>
                  </a:lnTo>
                  <a:lnTo>
                    <a:pt x="166" y="146"/>
                  </a:lnTo>
                  <a:lnTo>
                    <a:pt x="161" y="191"/>
                  </a:lnTo>
                  <a:lnTo>
                    <a:pt x="0" y="212"/>
                  </a:lnTo>
                  <a:lnTo>
                    <a:pt x="15" y="132"/>
                  </a:lnTo>
                  <a:lnTo>
                    <a:pt x="64" y="93"/>
                  </a:lnTo>
                  <a:lnTo>
                    <a:pt x="47" y="71"/>
                  </a:lnTo>
                  <a:lnTo>
                    <a:pt x="44" y="34"/>
                  </a:lnTo>
                  <a:lnTo>
                    <a:pt x="133" y="27"/>
                  </a:lnTo>
                  <a:lnTo>
                    <a:pt x="183" y="0"/>
                  </a:lnTo>
                  <a:lnTo>
                    <a:pt x="183"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76" name="Freeform 252"/>
            <p:cNvSpPr>
              <a:spLocks/>
            </p:cNvSpPr>
            <p:nvPr/>
          </p:nvSpPr>
          <p:spPr bwMode="auto">
            <a:xfrm>
              <a:off x="3030" y="2632"/>
              <a:ext cx="110" cy="113"/>
            </a:xfrm>
            <a:custGeom>
              <a:avLst/>
              <a:gdLst/>
              <a:ahLst/>
              <a:cxnLst>
                <a:cxn ang="0">
                  <a:pos x="183" y="0"/>
                </a:cxn>
                <a:cxn ang="0">
                  <a:pos x="215" y="93"/>
                </a:cxn>
                <a:cxn ang="0">
                  <a:pos x="181" y="136"/>
                </a:cxn>
                <a:cxn ang="0">
                  <a:pos x="166" y="146"/>
                </a:cxn>
                <a:cxn ang="0">
                  <a:pos x="161" y="191"/>
                </a:cxn>
                <a:cxn ang="0">
                  <a:pos x="0" y="212"/>
                </a:cxn>
                <a:cxn ang="0">
                  <a:pos x="15" y="132"/>
                </a:cxn>
                <a:cxn ang="0">
                  <a:pos x="64" y="93"/>
                </a:cxn>
                <a:cxn ang="0">
                  <a:pos x="47" y="71"/>
                </a:cxn>
                <a:cxn ang="0">
                  <a:pos x="44" y="34"/>
                </a:cxn>
                <a:cxn ang="0">
                  <a:pos x="133" y="27"/>
                </a:cxn>
                <a:cxn ang="0">
                  <a:pos x="183" y="0"/>
                </a:cxn>
                <a:cxn ang="0">
                  <a:pos x="183" y="0"/>
                </a:cxn>
              </a:cxnLst>
              <a:rect l="0" t="0" r="r" b="b"/>
              <a:pathLst>
                <a:path w="215" h="212">
                  <a:moveTo>
                    <a:pt x="183" y="0"/>
                  </a:moveTo>
                  <a:lnTo>
                    <a:pt x="215" y="93"/>
                  </a:lnTo>
                  <a:lnTo>
                    <a:pt x="181" y="136"/>
                  </a:lnTo>
                  <a:lnTo>
                    <a:pt x="166" y="146"/>
                  </a:lnTo>
                  <a:lnTo>
                    <a:pt x="161" y="191"/>
                  </a:lnTo>
                  <a:lnTo>
                    <a:pt x="0" y="212"/>
                  </a:lnTo>
                  <a:lnTo>
                    <a:pt x="15" y="132"/>
                  </a:lnTo>
                  <a:lnTo>
                    <a:pt x="64" y="93"/>
                  </a:lnTo>
                  <a:lnTo>
                    <a:pt x="47" y="71"/>
                  </a:lnTo>
                  <a:lnTo>
                    <a:pt x="44" y="34"/>
                  </a:lnTo>
                  <a:lnTo>
                    <a:pt x="133" y="27"/>
                  </a:lnTo>
                  <a:lnTo>
                    <a:pt x="183" y="0"/>
                  </a:lnTo>
                  <a:lnTo>
                    <a:pt x="183"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77" name="Freeform 253"/>
            <p:cNvSpPr>
              <a:spLocks/>
            </p:cNvSpPr>
            <p:nvPr/>
          </p:nvSpPr>
          <p:spPr bwMode="auto">
            <a:xfrm>
              <a:off x="3112" y="2625"/>
              <a:ext cx="166" cy="185"/>
            </a:xfrm>
            <a:custGeom>
              <a:avLst/>
              <a:gdLst/>
              <a:ahLst/>
              <a:cxnLst>
                <a:cxn ang="0">
                  <a:pos x="0" y="207"/>
                </a:cxn>
                <a:cxn ang="0">
                  <a:pos x="89" y="240"/>
                </a:cxn>
                <a:cxn ang="0">
                  <a:pos x="146" y="294"/>
                </a:cxn>
                <a:cxn ang="0">
                  <a:pos x="183" y="305"/>
                </a:cxn>
                <a:cxn ang="0">
                  <a:pos x="211" y="345"/>
                </a:cxn>
                <a:cxn ang="0">
                  <a:pos x="239" y="351"/>
                </a:cxn>
                <a:cxn ang="0">
                  <a:pos x="316" y="228"/>
                </a:cxn>
                <a:cxn ang="0">
                  <a:pos x="287" y="174"/>
                </a:cxn>
                <a:cxn ang="0">
                  <a:pos x="310" y="30"/>
                </a:cxn>
                <a:cxn ang="0">
                  <a:pos x="264" y="16"/>
                </a:cxn>
                <a:cxn ang="0">
                  <a:pos x="232" y="50"/>
                </a:cxn>
                <a:cxn ang="0">
                  <a:pos x="187" y="46"/>
                </a:cxn>
                <a:cxn ang="0">
                  <a:pos x="132" y="0"/>
                </a:cxn>
                <a:cxn ang="0">
                  <a:pos x="44" y="5"/>
                </a:cxn>
                <a:cxn ang="0">
                  <a:pos x="24" y="16"/>
                </a:cxn>
                <a:cxn ang="0">
                  <a:pos x="54" y="109"/>
                </a:cxn>
                <a:cxn ang="0">
                  <a:pos x="22" y="149"/>
                </a:cxn>
                <a:cxn ang="0">
                  <a:pos x="5" y="159"/>
                </a:cxn>
                <a:cxn ang="0">
                  <a:pos x="0" y="207"/>
                </a:cxn>
                <a:cxn ang="0">
                  <a:pos x="0" y="207"/>
                </a:cxn>
              </a:cxnLst>
              <a:rect l="0" t="0" r="r" b="b"/>
              <a:pathLst>
                <a:path w="316" h="351">
                  <a:moveTo>
                    <a:pt x="0" y="207"/>
                  </a:moveTo>
                  <a:lnTo>
                    <a:pt x="89" y="240"/>
                  </a:lnTo>
                  <a:lnTo>
                    <a:pt x="146" y="294"/>
                  </a:lnTo>
                  <a:lnTo>
                    <a:pt x="183" y="305"/>
                  </a:lnTo>
                  <a:lnTo>
                    <a:pt x="211" y="345"/>
                  </a:lnTo>
                  <a:lnTo>
                    <a:pt x="239" y="351"/>
                  </a:lnTo>
                  <a:lnTo>
                    <a:pt x="316" y="228"/>
                  </a:lnTo>
                  <a:lnTo>
                    <a:pt x="287" y="174"/>
                  </a:lnTo>
                  <a:lnTo>
                    <a:pt x="310" y="30"/>
                  </a:lnTo>
                  <a:lnTo>
                    <a:pt x="264" y="16"/>
                  </a:lnTo>
                  <a:lnTo>
                    <a:pt x="232" y="50"/>
                  </a:lnTo>
                  <a:lnTo>
                    <a:pt x="187" y="46"/>
                  </a:lnTo>
                  <a:lnTo>
                    <a:pt x="132" y="0"/>
                  </a:lnTo>
                  <a:lnTo>
                    <a:pt x="44" y="5"/>
                  </a:lnTo>
                  <a:lnTo>
                    <a:pt x="24" y="16"/>
                  </a:lnTo>
                  <a:lnTo>
                    <a:pt x="54" y="109"/>
                  </a:lnTo>
                  <a:lnTo>
                    <a:pt x="22" y="149"/>
                  </a:lnTo>
                  <a:lnTo>
                    <a:pt x="5" y="159"/>
                  </a:lnTo>
                  <a:lnTo>
                    <a:pt x="0" y="207"/>
                  </a:lnTo>
                  <a:lnTo>
                    <a:pt x="0" y="207"/>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78" name="Freeform 254"/>
            <p:cNvSpPr>
              <a:spLocks/>
            </p:cNvSpPr>
            <p:nvPr/>
          </p:nvSpPr>
          <p:spPr bwMode="auto">
            <a:xfrm>
              <a:off x="3112" y="2625"/>
              <a:ext cx="166" cy="185"/>
            </a:xfrm>
            <a:custGeom>
              <a:avLst/>
              <a:gdLst/>
              <a:ahLst/>
              <a:cxnLst>
                <a:cxn ang="0">
                  <a:pos x="0" y="207"/>
                </a:cxn>
                <a:cxn ang="0">
                  <a:pos x="89" y="240"/>
                </a:cxn>
                <a:cxn ang="0">
                  <a:pos x="146" y="294"/>
                </a:cxn>
                <a:cxn ang="0">
                  <a:pos x="183" y="305"/>
                </a:cxn>
                <a:cxn ang="0">
                  <a:pos x="211" y="345"/>
                </a:cxn>
                <a:cxn ang="0">
                  <a:pos x="239" y="351"/>
                </a:cxn>
                <a:cxn ang="0">
                  <a:pos x="316" y="228"/>
                </a:cxn>
                <a:cxn ang="0">
                  <a:pos x="287" y="174"/>
                </a:cxn>
                <a:cxn ang="0">
                  <a:pos x="310" y="30"/>
                </a:cxn>
                <a:cxn ang="0">
                  <a:pos x="264" y="16"/>
                </a:cxn>
                <a:cxn ang="0">
                  <a:pos x="232" y="50"/>
                </a:cxn>
                <a:cxn ang="0">
                  <a:pos x="187" y="46"/>
                </a:cxn>
                <a:cxn ang="0">
                  <a:pos x="132" y="0"/>
                </a:cxn>
                <a:cxn ang="0">
                  <a:pos x="44" y="5"/>
                </a:cxn>
                <a:cxn ang="0">
                  <a:pos x="24" y="16"/>
                </a:cxn>
                <a:cxn ang="0">
                  <a:pos x="54" y="109"/>
                </a:cxn>
                <a:cxn ang="0">
                  <a:pos x="22" y="149"/>
                </a:cxn>
                <a:cxn ang="0">
                  <a:pos x="5" y="159"/>
                </a:cxn>
                <a:cxn ang="0">
                  <a:pos x="0" y="207"/>
                </a:cxn>
                <a:cxn ang="0">
                  <a:pos x="0" y="207"/>
                </a:cxn>
              </a:cxnLst>
              <a:rect l="0" t="0" r="r" b="b"/>
              <a:pathLst>
                <a:path w="316" h="351">
                  <a:moveTo>
                    <a:pt x="0" y="207"/>
                  </a:moveTo>
                  <a:lnTo>
                    <a:pt x="89" y="240"/>
                  </a:lnTo>
                  <a:lnTo>
                    <a:pt x="146" y="294"/>
                  </a:lnTo>
                  <a:lnTo>
                    <a:pt x="183" y="305"/>
                  </a:lnTo>
                  <a:lnTo>
                    <a:pt x="211" y="345"/>
                  </a:lnTo>
                  <a:lnTo>
                    <a:pt x="239" y="351"/>
                  </a:lnTo>
                  <a:lnTo>
                    <a:pt x="316" y="228"/>
                  </a:lnTo>
                  <a:lnTo>
                    <a:pt x="287" y="174"/>
                  </a:lnTo>
                  <a:lnTo>
                    <a:pt x="310" y="30"/>
                  </a:lnTo>
                  <a:lnTo>
                    <a:pt x="264" y="16"/>
                  </a:lnTo>
                  <a:lnTo>
                    <a:pt x="232" y="50"/>
                  </a:lnTo>
                  <a:lnTo>
                    <a:pt x="187" y="46"/>
                  </a:lnTo>
                  <a:lnTo>
                    <a:pt x="132" y="0"/>
                  </a:lnTo>
                  <a:lnTo>
                    <a:pt x="44" y="5"/>
                  </a:lnTo>
                  <a:lnTo>
                    <a:pt x="24" y="16"/>
                  </a:lnTo>
                  <a:lnTo>
                    <a:pt x="54" y="109"/>
                  </a:lnTo>
                  <a:lnTo>
                    <a:pt x="22" y="149"/>
                  </a:lnTo>
                  <a:lnTo>
                    <a:pt x="5" y="159"/>
                  </a:lnTo>
                  <a:lnTo>
                    <a:pt x="0" y="207"/>
                  </a:lnTo>
                  <a:lnTo>
                    <a:pt x="0" y="20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79" name="Freeform 255"/>
            <p:cNvSpPr>
              <a:spLocks/>
            </p:cNvSpPr>
            <p:nvPr/>
          </p:nvSpPr>
          <p:spPr bwMode="auto">
            <a:xfrm>
              <a:off x="3021" y="2733"/>
              <a:ext cx="232" cy="219"/>
            </a:xfrm>
            <a:custGeom>
              <a:avLst/>
              <a:gdLst/>
              <a:ahLst/>
              <a:cxnLst>
                <a:cxn ang="0">
                  <a:pos x="74" y="13"/>
                </a:cxn>
                <a:cxn ang="0">
                  <a:pos x="58" y="63"/>
                </a:cxn>
                <a:cxn ang="0">
                  <a:pos x="80" y="93"/>
                </a:cxn>
                <a:cxn ang="0">
                  <a:pos x="0" y="176"/>
                </a:cxn>
                <a:cxn ang="0">
                  <a:pos x="0" y="200"/>
                </a:cxn>
                <a:cxn ang="0">
                  <a:pos x="47" y="244"/>
                </a:cxn>
                <a:cxn ang="0">
                  <a:pos x="50" y="268"/>
                </a:cxn>
                <a:cxn ang="0">
                  <a:pos x="157" y="315"/>
                </a:cxn>
                <a:cxn ang="0">
                  <a:pos x="199" y="415"/>
                </a:cxn>
                <a:cxn ang="0">
                  <a:pos x="226" y="398"/>
                </a:cxn>
                <a:cxn ang="0">
                  <a:pos x="322" y="407"/>
                </a:cxn>
                <a:cxn ang="0">
                  <a:pos x="338" y="383"/>
                </a:cxn>
                <a:cxn ang="0">
                  <a:pos x="452" y="376"/>
                </a:cxn>
                <a:cxn ang="0">
                  <a:pos x="431" y="330"/>
                </a:cxn>
                <a:cxn ang="0">
                  <a:pos x="428" y="220"/>
                </a:cxn>
                <a:cxn ang="0">
                  <a:pos x="412" y="202"/>
                </a:cxn>
                <a:cxn ang="0">
                  <a:pos x="417" y="141"/>
                </a:cxn>
                <a:cxn ang="0">
                  <a:pos x="388" y="138"/>
                </a:cxn>
                <a:cxn ang="0">
                  <a:pos x="360" y="98"/>
                </a:cxn>
                <a:cxn ang="0">
                  <a:pos x="323" y="88"/>
                </a:cxn>
                <a:cxn ang="0">
                  <a:pos x="265" y="34"/>
                </a:cxn>
                <a:cxn ang="0">
                  <a:pos x="176" y="0"/>
                </a:cxn>
                <a:cxn ang="0">
                  <a:pos x="74" y="13"/>
                </a:cxn>
                <a:cxn ang="0">
                  <a:pos x="74" y="13"/>
                </a:cxn>
              </a:cxnLst>
              <a:rect l="0" t="0" r="r" b="b"/>
              <a:pathLst>
                <a:path w="452" h="415">
                  <a:moveTo>
                    <a:pt x="74" y="13"/>
                  </a:moveTo>
                  <a:lnTo>
                    <a:pt x="58" y="63"/>
                  </a:lnTo>
                  <a:lnTo>
                    <a:pt x="80" y="93"/>
                  </a:lnTo>
                  <a:lnTo>
                    <a:pt x="0" y="176"/>
                  </a:lnTo>
                  <a:lnTo>
                    <a:pt x="0" y="200"/>
                  </a:lnTo>
                  <a:lnTo>
                    <a:pt x="47" y="244"/>
                  </a:lnTo>
                  <a:lnTo>
                    <a:pt x="50" y="268"/>
                  </a:lnTo>
                  <a:lnTo>
                    <a:pt x="157" y="315"/>
                  </a:lnTo>
                  <a:lnTo>
                    <a:pt x="199" y="415"/>
                  </a:lnTo>
                  <a:lnTo>
                    <a:pt x="226" y="398"/>
                  </a:lnTo>
                  <a:lnTo>
                    <a:pt x="322" y="407"/>
                  </a:lnTo>
                  <a:lnTo>
                    <a:pt x="338" y="383"/>
                  </a:lnTo>
                  <a:lnTo>
                    <a:pt x="452" y="376"/>
                  </a:lnTo>
                  <a:lnTo>
                    <a:pt x="431" y="330"/>
                  </a:lnTo>
                  <a:lnTo>
                    <a:pt x="428" y="220"/>
                  </a:lnTo>
                  <a:lnTo>
                    <a:pt x="412" y="202"/>
                  </a:lnTo>
                  <a:lnTo>
                    <a:pt x="417" y="141"/>
                  </a:lnTo>
                  <a:lnTo>
                    <a:pt x="388" y="138"/>
                  </a:lnTo>
                  <a:lnTo>
                    <a:pt x="360" y="98"/>
                  </a:lnTo>
                  <a:lnTo>
                    <a:pt x="323" y="88"/>
                  </a:lnTo>
                  <a:lnTo>
                    <a:pt x="265" y="34"/>
                  </a:lnTo>
                  <a:lnTo>
                    <a:pt x="176" y="0"/>
                  </a:lnTo>
                  <a:lnTo>
                    <a:pt x="74" y="13"/>
                  </a:lnTo>
                  <a:lnTo>
                    <a:pt x="74" y="13"/>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80" name="Freeform 256"/>
            <p:cNvSpPr>
              <a:spLocks/>
            </p:cNvSpPr>
            <p:nvPr/>
          </p:nvSpPr>
          <p:spPr bwMode="auto">
            <a:xfrm>
              <a:off x="3021" y="2733"/>
              <a:ext cx="232" cy="219"/>
            </a:xfrm>
            <a:custGeom>
              <a:avLst/>
              <a:gdLst/>
              <a:ahLst/>
              <a:cxnLst>
                <a:cxn ang="0">
                  <a:pos x="74" y="13"/>
                </a:cxn>
                <a:cxn ang="0">
                  <a:pos x="58" y="63"/>
                </a:cxn>
                <a:cxn ang="0">
                  <a:pos x="80" y="93"/>
                </a:cxn>
                <a:cxn ang="0">
                  <a:pos x="0" y="176"/>
                </a:cxn>
                <a:cxn ang="0">
                  <a:pos x="0" y="200"/>
                </a:cxn>
                <a:cxn ang="0">
                  <a:pos x="47" y="244"/>
                </a:cxn>
                <a:cxn ang="0">
                  <a:pos x="50" y="268"/>
                </a:cxn>
                <a:cxn ang="0">
                  <a:pos x="157" y="315"/>
                </a:cxn>
                <a:cxn ang="0">
                  <a:pos x="199" y="415"/>
                </a:cxn>
                <a:cxn ang="0">
                  <a:pos x="226" y="398"/>
                </a:cxn>
                <a:cxn ang="0">
                  <a:pos x="322" y="407"/>
                </a:cxn>
                <a:cxn ang="0">
                  <a:pos x="338" y="383"/>
                </a:cxn>
                <a:cxn ang="0">
                  <a:pos x="452" y="376"/>
                </a:cxn>
                <a:cxn ang="0">
                  <a:pos x="431" y="330"/>
                </a:cxn>
                <a:cxn ang="0">
                  <a:pos x="428" y="220"/>
                </a:cxn>
                <a:cxn ang="0">
                  <a:pos x="412" y="202"/>
                </a:cxn>
                <a:cxn ang="0">
                  <a:pos x="417" y="141"/>
                </a:cxn>
                <a:cxn ang="0">
                  <a:pos x="388" y="138"/>
                </a:cxn>
                <a:cxn ang="0">
                  <a:pos x="360" y="98"/>
                </a:cxn>
                <a:cxn ang="0">
                  <a:pos x="323" y="88"/>
                </a:cxn>
                <a:cxn ang="0">
                  <a:pos x="265" y="34"/>
                </a:cxn>
                <a:cxn ang="0">
                  <a:pos x="176" y="0"/>
                </a:cxn>
                <a:cxn ang="0">
                  <a:pos x="74" y="13"/>
                </a:cxn>
                <a:cxn ang="0">
                  <a:pos x="74" y="13"/>
                </a:cxn>
              </a:cxnLst>
              <a:rect l="0" t="0" r="r" b="b"/>
              <a:pathLst>
                <a:path w="452" h="415">
                  <a:moveTo>
                    <a:pt x="74" y="13"/>
                  </a:moveTo>
                  <a:lnTo>
                    <a:pt x="58" y="63"/>
                  </a:lnTo>
                  <a:lnTo>
                    <a:pt x="80" y="93"/>
                  </a:lnTo>
                  <a:lnTo>
                    <a:pt x="0" y="176"/>
                  </a:lnTo>
                  <a:lnTo>
                    <a:pt x="0" y="200"/>
                  </a:lnTo>
                  <a:lnTo>
                    <a:pt x="47" y="244"/>
                  </a:lnTo>
                  <a:lnTo>
                    <a:pt x="50" y="268"/>
                  </a:lnTo>
                  <a:lnTo>
                    <a:pt x="157" y="315"/>
                  </a:lnTo>
                  <a:lnTo>
                    <a:pt x="199" y="415"/>
                  </a:lnTo>
                  <a:lnTo>
                    <a:pt x="226" y="398"/>
                  </a:lnTo>
                  <a:lnTo>
                    <a:pt x="322" y="407"/>
                  </a:lnTo>
                  <a:lnTo>
                    <a:pt x="338" y="383"/>
                  </a:lnTo>
                  <a:lnTo>
                    <a:pt x="452" y="376"/>
                  </a:lnTo>
                  <a:lnTo>
                    <a:pt x="431" y="330"/>
                  </a:lnTo>
                  <a:lnTo>
                    <a:pt x="428" y="220"/>
                  </a:lnTo>
                  <a:lnTo>
                    <a:pt x="412" y="202"/>
                  </a:lnTo>
                  <a:lnTo>
                    <a:pt x="417" y="141"/>
                  </a:lnTo>
                  <a:lnTo>
                    <a:pt x="388" y="138"/>
                  </a:lnTo>
                  <a:lnTo>
                    <a:pt x="360" y="98"/>
                  </a:lnTo>
                  <a:lnTo>
                    <a:pt x="323" y="88"/>
                  </a:lnTo>
                  <a:lnTo>
                    <a:pt x="265" y="34"/>
                  </a:lnTo>
                  <a:lnTo>
                    <a:pt x="176" y="0"/>
                  </a:lnTo>
                  <a:lnTo>
                    <a:pt x="74" y="13"/>
                  </a:lnTo>
                  <a:lnTo>
                    <a:pt x="74" y="1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81" name="Freeform 257"/>
            <p:cNvSpPr>
              <a:spLocks/>
            </p:cNvSpPr>
            <p:nvPr/>
          </p:nvSpPr>
          <p:spPr bwMode="auto">
            <a:xfrm>
              <a:off x="3020" y="2773"/>
              <a:ext cx="42" cy="55"/>
            </a:xfrm>
            <a:custGeom>
              <a:avLst/>
              <a:gdLst/>
              <a:ahLst/>
              <a:cxnLst>
                <a:cxn ang="0">
                  <a:pos x="1" y="103"/>
                </a:cxn>
                <a:cxn ang="0">
                  <a:pos x="78" y="18"/>
                </a:cxn>
                <a:cxn ang="0">
                  <a:pos x="71" y="7"/>
                </a:cxn>
                <a:cxn ang="0">
                  <a:pos x="40" y="0"/>
                </a:cxn>
                <a:cxn ang="0">
                  <a:pos x="0" y="17"/>
                </a:cxn>
                <a:cxn ang="0">
                  <a:pos x="1" y="103"/>
                </a:cxn>
                <a:cxn ang="0">
                  <a:pos x="1" y="103"/>
                </a:cxn>
              </a:cxnLst>
              <a:rect l="0" t="0" r="r" b="b"/>
              <a:pathLst>
                <a:path w="78" h="103">
                  <a:moveTo>
                    <a:pt x="1" y="103"/>
                  </a:moveTo>
                  <a:lnTo>
                    <a:pt x="78" y="18"/>
                  </a:lnTo>
                  <a:lnTo>
                    <a:pt x="71" y="7"/>
                  </a:lnTo>
                  <a:lnTo>
                    <a:pt x="40" y="0"/>
                  </a:lnTo>
                  <a:lnTo>
                    <a:pt x="0" y="17"/>
                  </a:lnTo>
                  <a:lnTo>
                    <a:pt x="1" y="103"/>
                  </a:lnTo>
                  <a:lnTo>
                    <a:pt x="1" y="103"/>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82" name="Freeform 258"/>
            <p:cNvSpPr>
              <a:spLocks/>
            </p:cNvSpPr>
            <p:nvPr/>
          </p:nvSpPr>
          <p:spPr bwMode="auto">
            <a:xfrm>
              <a:off x="3020" y="2773"/>
              <a:ext cx="42" cy="55"/>
            </a:xfrm>
            <a:custGeom>
              <a:avLst/>
              <a:gdLst/>
              <a:ahLst/>
              <a:cxnLst>
                <a:cxn ang="0">
                  <a:pos x="1" y="103"/>
                </a:cxn>
                <a:cxn ang="0">
                  <a:pos x="78" y="18"/>
                </a:cxn>
                <a:cxn ang="0">
                  <a:pos x="71" y="7"/>
                </a:cxn>
                <a:cxn ang="0">
                  <a:pos x="40" y="0"/>
                </a:cxn>
                <a:cxn ang="0">
                  <a:pos x="0" y="17"/>
                </a:cxn>
                <a:cxn ang="0">
                  <a:pos x="1" y="103"/>
                </a:cxn>
                <a:cxn ang="0">
                  <a:pos x="1" y="103"/>
                </a:cxn>
              </a:cxnLst>
              <a:rect l="0" t="0" r="r" b="b"/>
              <a:pathLst>
                <a:path w="78" h="103">
                  <a:moveTo>
                    <a:pt x="1" y="103"/>
                  </a:moveTo>
                  <a:lnTo>
                    <a:pt x="78" y="18"/>
                  </a:lnTo>
                  <a:lnTo>
                    <a:pt x="71" y="7"/>
                  </a:lnTo>
                  <a:lnTo>
                    <a:pt x="40" y="0"/>
                  </a:lnTo>
                  <a:lnTo>
                    <a:pt x="0" y="17"/>
                  </a:lnTo>
                  <a:lnTo>
                    <a:pt x="1" y="103"/>
                  </a:lnTo>
                  <a:lnTo>
                    <a:pt x="1" y="10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83" name="Freeform 259"/>
            <p:cNvSpPr>
              <a:spLocks/>
            </p:cNvSpPr>
            <p:nvPr/>
          </p:nvSpPr>
          <p:spPr bwMode="auto">
            <a:xfrm>
              <a:off x="3020" y="2739"/>
              <a:ext cx="39" cy="42"/>
            </a:xfrm>
            <a:custGeom>
              <a:avLst/>
              <a:gdLst/>
              <a:ahLst/>
              <a:cxnLst>
                <a:cxn ang="0">
                  <a:pos x="0" y="47"/>
                </a:cxn>
                <a:cxn ang="0">
                  <a:pos x="2" y="79"/>
                </a:cxn>
                <a:cxn ang="0">
                  <a:pos x="42" y="62"/>
                </a:cxn>
                <a:cxn ang="0">
                  <a:pos x="73" y="69"/>
                </a:cxn>
                <a:cxn ang="0">
                  <a:pos x="61" y="49"/>
                </a:cxn>
                <a:cxn ang="0">
                  <a:pos x="77" y="0"/>
                </a:cxn>
                <a:cxn ang="0">
                  <a:pos x="17" y="8"/>
                </a:cxn>
                <a:cxn ang="0">
                  <a:pos x="0" y="47"/>
                </a:cxn>
                <a:cxn ang="0">
                  <a:pos x="0" y="47"/>
                </a:cxn>
              </a:cxnLst>
              <a:rect l="0" t="0" r="r" b="b"/>
              <a:pathLst>
                <a:path w="77" h="79">
                  <a:moveTo>
                    <a:pt x="0" y="47"/>
                  </a:moveTo>
                  <a:lnTo>
                    <a:pt x="2" y="79"/>
                  </a:lnTo>
                  <a:lnTo>
                    <a:pt x="42" y="62"/>
                  </a:lnTo>
                  <a:lnTo>
                    <a:pt x="73" y="69"/>
                  </a:lnTo>
                  <a:lnTo>
                    <a:pt x="61" y="49"/>
                  </a:lnTo>
                  <a:lnTo>
                    <a:pt x="77" y="0"/>
                  </a:lnTo>
                  <a:lnTo>
                    <a:pt x="17" y="8"/>
                  </a:lnTo>
                  <a:lnTo>
                    <a:pt x="0" y="47"/>
                  </a:lnTo>
                  <a:lnTo>
                    <a:pt x="0" y="47"/>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84" name="Freeform 260"/>
            <p:cNvSpPr>
              <a:spLocks/>
            </p:cNvSpPr>
            <p:nvPr/>
          </p:nvSpPr>
          <p:spPr bwMode="auto">
            <a:xfrm>
              <a:off x="3020" y="2739"/>
              <a:ext cx="39" cy="42"/>
            </a:xfrm>
            <a:custGeom>
              <a:avLst/>
              <a:gdLst/>
              <a:ahLst/>
              <a:cxnLst>
                <a:cxn ang="0">
                  <a:pos x="0" y="47"/>
                </a:cxn>
                <a:cxn ang="0">
                  <a:pos x="2" y="79"/>
                </a:cxn>
                <a:cxn ang="0">
                  <a:pos x="42" y="62"/>
                </a:cxn>
                <a:cxn ang="0">
                  <a:pos x="73" y="69"/>
                </a:cxn>
                <a:cxn ang="0">
                  <a:pos x="61" y="49"/>
                </a:cxn>
                <a:cxn ang="0">
                  <a:pos x="77" y="0"/>
                </a:cxn>
                <a:cxn ang="0">
                  <a:pos x="17" y="8"/>
                </a:cxn>
                <a:cxn ang="0">
                  <a:pos x="0" y="47"/>
                </a:cxn>
                <a:cxn ang="0">
                  <a:pos x="0" y="47"/>
                </a:cxn>
              </a:cxnLst>
              <a:rect l="0" t="0" r="r" b="b"/>
              <a:pathLst>
                <a:path w="77" h="79">
                  <a:moveTo>
                    <a:pt x="0" y="47"/>
                  </a:moveTo>
                  <a:lnTo>
                    <a:pt x="2" y="79"/>
                  </a:lnTo>
                  <a:lnTo>
                    <a:pt x="42" y="62"/>
                  </a:lnTo>
                  <a:lnTo>
                    <a:pt x="73" y="69"/>
                  </a:lnTo>
                  <a:lnTo>
                    <a:pt x="61" y="49"/>
                  </a:lnTo>
                  <a:lnTo>
                    <a:pt x="77" y="0"/>
                  </a:lnTo>
                  <a:lnTo>
                    <a:pt x="17" y="8"/>
                  </a:lnTo>
                  <a:lnTo>
                    <a:pt x="0" y="47"/>
                  </a:lnTo>
                  <a:lnTo>
                    <a:pt x="0" y="4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85" name="Freeform 261"/>
            <p:cNvSpPr>
              <a:spLocks/>
            </p:cNvSpPr>
            <p:nvPr/>
          </p:nvSpPr>
          <p:spPr bwMode="auto">
            <a:xfrm>
              <a:off x="2654" y="2836"/>
              <a:ext cx="258" cy="250"/>
            </a:xfrm>
            <a:custGeom>
              <a:avLst/>
              <a:gdLst/>
              <a:ahLst/>
              <a:cxnLst>
                <a:cxn ang="0">
                  <a:pos x="12" y="19"/>
                </a:cxn>
                <a:cxn ang="0">
                  <a:pos x="58" y="87"/>
                </a:cxn>
                <a:cxn ang="0">
                  <a:pos x="35" y="136"/>
                </a:cxn>
                <a:cxn ang="0">
                  <a:pos x="48" y="187"/>
                </a:cxn>
                <a:cxn ang="0">
                  <a:pos x="76" y="197"/>
                </a:cxn>
                <a:cxn ang="0">
                  <a:pos x="70" y="252"/>
                </a:cxn>
                <a:cxn ang="0">
                  <a:pos x="12" y="318"/>
                </a:cxn>
                <a:cxn ang="0">
                  <a:pos x="0" y="389"/>
                </a:cxn>
                <a:cxn ang="0">
                  <a:pos x="0" y="466"/>
                </a:cxn>
                <a:cxn ang="0">
                  <a:pos x="58" y="432"/>
                </a:cxn>
                <a:cxn ang="0">
                  <a:pos x="98" y="462"/>
                </a:cxn>
                <a:cxn ang="0">
                  <a:pos x="270" y="434"/>
                </a:cxn>
                <a:cxn ang="0">
                  <a:pos x="374" y="481"/>
                </a:cxn>
                <a:cxn ang="0">
                  <a:pos x="459" y="461"/>
                </a:cxn>
                <a:cxn ang="0">
                  <a:pos x="411" y="425"/>
                </a:cxn>
                <a:cxn ang="0">
                  <a:pos x="410" y="284"/>
                </a:cxn>
                <a:cxn ang="0">
                  <a:pos x="481" y="275"/>
                </a:cxn>
                <a:cxn ang="0">
                  <a:pos x="474" y="234"/>
                </a:cxn>
                <a:cxn ang="0">
                  <a:pos x="502" y="234"/>
                </a:cxn>
                <a:cxn ang="0">
                  <a:pos x="498" y="193"/>
                </a:cxn>
                <a:cxn ang="0">
                  <a:pos x="420" y="198"/>
                </a:cxn>
                <a:cxn ang="0">
                  <a:pos x="384" y="59"/>
                </a:cxn>
                <a:cxn ang="0">
                  <a:pos x="365" y="60"/>
                </a:cxn>
                <a:cxn ang="0">
                  <a:pos x="356" y="38"/>
                </a:cxn>
                <a:cxn ang="0">
                  <a:pos x="320" y="40"/>
                </a:cxn>
                <a:cxn ang="0">
                  <a:pos x="315" y="78"/>
                </a:cxn>
                <a:cxn ang="0">
                  <a:pos x="225" y="85"/>
                </a:cxn>
                <a:cxn ang="0">
                  <a:pos x="224" y="70"/>
                </a:cxn>
                <a:cxn ang="0">
                  <a:pos x="206" y="70"/>
                </a:cxn>
                <a:cxn ang="0">
                  <a:pos x="183" y="0"/>
                </a:cxn>
                <a:cxn ang="0">
                  <a:pos x="12" y="19"/>
                </a:cxn>
                <a:cxn ang="0">
                  <a:pos x="12" y="19"/>
                </a:cxn>
              </a:cxnLst>
              <a:rect l="0" t="0" r="r" b="b"/>
              <a:pathLst>
                <a:path w="502" h="481">
                  <a:moveTo>
                    <a:pt x="12" y="19"/>
                  </a:moveTo>
                  <a:lnTo>
                    <a:pt x="58" y="87"/>
                  </a:lnTo>
                  <a:lnTo>
                    <a:pt x="35" y="136"/>
                  </a:lnTo>
                  <a:lnTo>
                    <a:pt x="48" y="187"/>
                  </a:lnTo>
                  <a:lnTo>
                    <a:pt x="76" y="197"/>
                  </a:lnTo>
                  <a:lnTo>
                    <a:pt x="70" y="252"/>
                  </a:lnTo>
                  <a:lnTo>
                    <a:pt x="12" y="318"/>
                  </a:lnTo>
                  <a:lnTo>
                    <a:pt x="0" y="389"/>
                  </a:lnTo>
                  <a:lnTo>
                    <a:pt x="0" y="466"/>
                  </a:lnTo>
                  <a:lnTo>
                    <a:pt x="58" y="432"/>
                  </a:lnTo>
                  <a:lnTo>
                    <a:pt x="98" y="462"/>
                  </a:lnTo>
                  <a:lnTo>
                    <a:pt x="270" y="434"/>
                  </a:lnTo>
                  <a:lnTo>
                    <a:pt x="374" y="481"/>
                  </a:lnTo>
                  <a:lnTo>
                    <a:pt x="459" y="461"/>
                  </a:lnTo>
                  <a:lnTo>
                    <a:pt x="411" y="425"/>
                  </a:lnTo>
                  <a:lnTo>
                    <a:pt x="410" y="284"/>
                  </a:lnTo>
                  <a:lnTo>
                    <a:pt x="481" y="275"/>
                  </a:lnTo>
                  <a:lnTo>
                    <a:pt x="474" y="234"/>
                  </a:lnTo>
                  <a:lnTo>
                    <a:pt x="502" y="234"/>
                  </a:lnTo>
                  <a:lnTo>
                    <a:pt x="498" y="193"/>
                  </a:lnTo>
                  <a:lnTo>
                    <a:pt x="420" y="198"/>
                  </a:lnTo>
                  <a:lnTo>
                    <a:pt x="384" y="59"/>
                  </a:lnTo>
                  <a:lnTo>
                    <a:pt x="365" y="60"/>
                  </a:lnTo>
                  <a:lnTo>
                    <a:pt x="356" y="38"/>
                  </a:lnTo>
                  <a:lnTo>
                    <a:pt x="320" y="40"/>
                  </a:lnTo>
                  <a:lnTo>
                    <a:pt x="315" y="78"/>
                  </a:lnTo>
                  <a:lnTo>
                    <a:pt x="225" y="85"/>
                  </a:lnTo>
                  <a:lnTo>
                    <a:pt x="224" y="70"/>
                  </a:lnTo>
                  <a:lnTo>
                    <a:pt x="206" y="70"/>
                  </a:lnTo>
                  <a:lnTo>
                    <a:pt x="183" y="0"/>
                  </a:lnTo>
                  <a:lnTo>
                    <a:pt x="12" y="19"/>
                  </a:lnTo>
                  <a:lnTo>
                    <a:pt x="12" y="19"/>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86" name="Freeform 262"/>
            <p:cNvSpPr>
              <a:spLocks/>
            </p:cNvSpPr>
            <p:nvPr/>
          </p:nvSpPr>
          <p:spPr bwMode="auto">
            <a:xfrm>
              <a:off x="2654" y="2836"/>
              <a:ext cx="258" cy="250"/>
            </a:xfrm>
            <a:custGeom>
              <a:avLst/>
              <a:gdLst/>
              <a:ahLst/>
              <a:cxnLst>
                <a:cxn ang="0">
                  <a:pos x="12" y="19"/>
                </a:cxn>
                <a:cxn ang="0">
                  <a:pos x="58" y="87"/>
                </a:cxn>
                <a:cxn ang="0">
                  <a:pos x="35" y="136"/>
                </a:cxn>
                <a:cxn ang="0">
                  <a:pos x="48" y="187"/>
                </a:cxn>
                <a:cxn ang="0">
                  <a:pos x="76" y="197"/>
                </a:cxn>
                <a:cxn ang="0">
                  <a:pos x="70" y="252"/>
                </a:cxn>
                <a:cxn ang="0">
                  <a:pos x="12" y="318"/>
                </a:cxn>
                <a:cxn ang="0">
                  <a:pos x="0" y="389"/>
                </a:cxn>
                <a:cxn ang="0">
                  <a:pos x="0" y="466"/>
                </a:cxn>
                <a:cxn ang="0">
                  <a:pos x="58" y="432"/>
                </a:cxn>
                <a:cxn ang="0">
                  <a:pos x="98" y="462"/>
                </a:cxn>
                <a:cxn ang="0">
                  <a:pos x="270" y="434"/>
                </a:cxn>
                <a:cxn ang="0">
                  <a:pos x="374" y="481"/>
                </a:cxn>
                <a:cxn ang="0">
                  <a:pos x="459" y="461"/>
                </a:cxn>
                <a:cxn ang="0">
                  <a:pos x="411" y="425"/>
                </a:cxn>
                <a:cxn ang="0">
                  <a:pos x="410" y="284"/>
                </a:cxn>
                <a:cxn ang="0">
                  <a:pos x="481" y="275"/>
                </a:cxn>
                <a:cxn ang="0">
                  <a:pos x="474" y="234"/>
                </a:cxn>
                <a:cxn ang="0">
                  <a:pos x="502" y="234"/>
                </a:cxn>
                <a:cxn ang="0">
                  <a:pos x="498" y="193"/>
                </a:cxn>
                <a:cxn ang="0">
                  <a:pos x="420" y="198"/>
                </a:cxn>
                <a:cxn ang="0">
                  <a:pos x="384" y="59"/>
                </a:cxn>
                <a:cxn ang="0">
                  <a:pos x="365" y="60"/>
                </a:cxn>
                <a:cxn ang="0">
                  <a:pos x="356" y="38"/>
                </a:cxn>
                <a:cxn ang="0">
                  <a:pos x="320" y="40"/>
                </a:cxn>
                <a:cxn ang="0">
                  <a:pos x="315" y="78"/>
                </a:cxn>
                <a:cxn ang="0">
                  <a:pos x="225" y="85"/>
                </a:cxn>
                <a:cxn ang="0">
                  <a:pos x="224" y="70"/>
                </a:cxn>
                <a:cxn ang="0">
                  <a:pos x="206" y="70"/>
                </a:cxn>
                <a:cxn ang="0">
                  <a:pos x="183" y="0"/>
                </a:cxn>
                <a:cxn ang="0">
                  <a:pos x="12" y="19"/>
                </a:cxn>
                <a:cxn ang="0">
                  <a:pos x="12" y="19"/>
                </a:cxn>
              </a:cxnLst>
              <a:rect l="0" t="0" r="r" b="b"/>
              <a:pathLst>
                <a:path w="502" h="481">
                  <a:moveTo>
                    <a:pt x="12" y="19"/>
                  </a:moveTo>
                  <a:lnTo>
                    <a:pt x="58" y="87"/>
                  </a:lnTo>
                  <a:lnTo>
                    <a:pt x="35" y="136"/>
                  </a:lnTo>
                  <a:lnTo>
                    <a:pt x="48" y="187"/>
                  </a:lnTo>
                  <a:lnTo>
                    <a:pt x="76" y="197"/>
                  </a:lnTo>
                  <a:lnTo>
                    <a:pt x="70" y="252"/>
                  </a:lnTo>
                  <a:lnTo>
                    <a:pt x="12" y="318"/>
                  </a:lnTo>
                  <a:lnTo>
                    <a:pt x="0" y="389"/>
                  </a:lnTo>
                  <a:lnTo>
                    <a:pt x="0" y="466"/>
                  </a:lnTo>
                  <a:lnTo>
                    <a:pt x="58" y="432"/>
                  </a:lnTo>
                  <a:lnTo>
                    <a:pt x="98" y="462"/>
                  </a:lnTo>
                  <a:lnTo>
                    <a:pt x="270" y="434"/>
                  </a:lnTo>
                  <a:lnTo>
                    <a:pt x="374" y="481"/>
                  </a:lnTo>
                  <a:lnTo>
                    <a:pt x="459" y="461"/>
                  </a:lnTo>
                  <a:lnTo>
                    <a:pt x="411" y="425"/>
                  </a:lnTo>
                  <a:lnTo>
                    <a:pt x="410" y="284"/>
                  </a:lnTo>
                  <a:lnTo>
                    <a:pt x="481" y="275"/>
                  </a:lnTo>
                  <a:lnTo>
                    <a:pt x="474" y="234"/>
                  </a:lnTo>
                  <a:lnTo>
                    <a:pt x="502" y="234"/>
                  </a:lnTo>
                  <a:lnTo>
                    <a:pt x="498" y="193"/>
                  </a:lnTo>
                  <a:lnTo>
                    <a:pt x="420" y="198"/>
                  </a:lnTo>
                  <a:lnTo>
                    <a:pt x="384" y="59"/>
                  </a:lnTo>
                  <a:lnTo>
                    <a:pt x="365" y="60"/>
                  </a:lnTo>
                  <a:lnTo>
                    <a:pt x="356" y="38"/>
                  </a:lnTo>
                  <a:lnTo>
                    <a:pt x="320" y="40"/>
                  </a:lnTo>
                  <a:lnTo>
                    <a:pt x="315" y="78"/>
                  </a:lnTo>
                  <a:lnTo>
                    <a:pt x="225" y="85"/>
                  </a:lnTo>
                  <a:lnTo>
                    <a:pt x="224" y="70"/>
                  </a:lnTo>
                  <a:lnTo>
                    <a:pt x="206" y="70"/>
                  </a:lnTo>
                  <a:lnTo>
                    <a:pt x="183" y="0"/>
                  </a:lnTo>
                  <a:lnTo>
                    <a:pt x="12" y="19"/>
                  </a:lnTo>
                  <a:lnTo>
                    <a:pt x="12" y="19"/>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87" name="Freeform 263"/>
            <p:cNvSpPr>
              <a:spLocks/>
            </p:cNvSpPr>
            <p:nvPr/>
          </p:nvSpPr>
          <p:spPr bwMode="auto">
            <a:xfrm>
              <a:off x="2864" y="2876"/>
              <a:ext cx="253" cy="205"/>
            </a:xfrm>
            <a:custGeom>
              <a:avLst/>
              <a:gdLst/>
              <a:ahLst/>
              <a:cxnLst>
                <a:cxn ang="0">
                  <a:pos x="489" y="114"/>
                </a:cxn>
                <a:cxn ang="0">
                  <a:pos x="453" y="166"/>
                </a:cxn>
                <a:cxn ang="0">
                  <a:pos x="429" y="183"/>
                </a:cxn>
                <a:cxn ang="0">
                  <a:pos x="431" y="229"/>
                </a:cxn>
                <a:cxn ang="0">
                  <a:pos x="330" y="268"/>
                </a:cxn>
                <a:cxn ang="0">
                  <a:pos x="350" y="299"/>
                </a:cxn>
                <a:cxn ang="0">
                  <a:pos x="306" y="301"/>
                </a:cxn>
                <a:cxn ang="0">
                  <a:pos x="216" y="391"/>
                </a:cxn>
                <a:cxn ang="0">
                  <a:pos x="138" y="389"/>
                </a:cxn>
                <a:cxn ang="0">
                  <a:pos x="100" y="368"/>
                </a:cxn>
                <a:cxn ang="0">
                  <a:pos x="49" y="386"/>
                </a:cxn>
                <a:cxn ang="0">
                  <a:pos x="1" y="350"/>
                </a:cxn>
                <a:cxn ang="0">
                  <a:pos x="0" y="209"/>
                </a:cxn>
                <a:cxn ang="0">
                  <a:pos x="67" y="197"/>
                </a:cxn>
                <a:cxn ang="0">
                  <a:pos x="64" y="159"/>
                </a:cxn>
                <a:cxn ang="0">
                  <a:pos x="92" y="158"/>
                </a:cxn>
                <a:cxn ang="0">
                  <a:pos x="91" y="133"/>
                </a:cxn>
                <a:cxn ang="0">
                  <a:pos x="129" y="130"/>
                </a:cxn>
                <a:cxn ang="0">
                  <a:pos x="180" y="167"/>
                </a:cxn>
                <a:cxn ang="0">
                  <a:pos x="208" y="166"/>
                </a:cxn>
                <a:cxn ang="0">
                  <a:pos x="206" y="151"/>
                </a:cxn>
                <a:cxn ang="0">
                  <a:pos x="304" y="214"/>
                </a:cxn>
                <a:cxn ang="0">
                  <a:pos x="334" y="213"/>
                </a:cxn>
                <a:cxn ang="0">
                  <a:pos x="330" y="151"/>
                </a:cxn>
                <a:cxn ang="0">
                  <a:pos x="313" y="166"/>
                </a:cxn>
                <a:cxn ang="0">
                  <a:pos x="267" y="146"/>
                </a:cxn>
                <a:cxn ang="0">
                  <a:pos x="288" y="83"/>
                </a:cxn>
                <a:cxn ang="0">
                  <a:pos x="253" y="76"/>
                </a:cxn>
                <a:cxn ang="0">
                  <a:pos x="274" y="11"/>
                </a:cxn>
                <a:cxn ang="0">
                  <a:pos x="354" y="0"/>
                </a:cxn>
                <a:cxn ang="0">
                  <a:pos x="461" y="47"/>
                </a:cxn>
                <a:cxn ang="0">
                  <a:pos x="489" y="114"/>
                </a:cxn>
                <a:cxn ang="0">
                  <a:pos x="489" y="114"/>
                </a:cxn>
              </a:cxnLst>
              <a:rect l="0" t="0" r="r" b="b"/>
              <a:pathLst>
                <a:path w="489" h="391">
                  <a:moveTo>
                    <a:pt x="489" y="114"/>
                  </a:moveTo>
                  <a:lnTo>
                    <a:pt x="453" y="166"/>
                  </a:lnTo>
                  <a:lnTo>
                    <a:pt x="429" y="183"/>
                  </a:lnTo>
                  <a:lnTo>
                    <a:pt x="431" y="229"/>
                  </a:lnTo>
                  <a:lnTo>
                    <a:pt x="330" y="268"/>
                  </a:lnTo>
                  <a:lnTo>
                    <a:pt x="350" y="299"/>
                  </a:lnTo>
                  <a:lnTo>
                    <a:pt x="306" y="301"/>
                  </a:lnTo>
                  <a:lnTo>
                    <a:pt x="216" y="391"/>
                  </a:lnTo>
                  <a:lnTo>
                    <a:pt x="138" y="389"/>
                  </a:lnTo>
                  <a:lnTo>
                    <a:pt x="100" y="368"/>
                  </a:lnTo>
                  <a:lnTo>
                    <a:pt x="49" y="386"/>
                  </a:lnTo>
                  <a:lnTo>
                    <a:pt x="1" y="350"/>
                  </a:lnTo>
                  <a:lnTo>
                    <a:pt x="0" y="209"/>
                  </a:lnTo>
                  <a:lnTo>
                    <a:pt x="67" y="197"/>
                  </a:lnTo>
                  <a:lnTo>
                    <a:pt x="64" y="159"/>
                  </a:lnTo>
                  <a:lnTo>
                    <a:pt x="92" y="158"/>
                  </a:lnTo>
                  <a:lnTo>
                    <a:pt x="91" y="133"/>
                  </a:lnTo>
                  <a:lnTo>
                    <a:pt x="129" y="130"/>
                  </a:lnTo>
                  <a:lnTo>
                    <a:pt x="180" y="167"/>
                  </a:lnTo>
                  <a:lnTo>
                    <a:pt x="208" y="166"/>
                  </a:lnTo>
                  <a:lnTo>
                    <a:pt x="206" y="151"/>
                  </a:lnTo>
                  <a:lnTo>
                    <a:pt x="304" y="214"/>
                  </a:lnTo>
                  <a:lnTo>
                    <a:pt x="334" y="213"/>
                  </a:lnTo>
                  <a:lnTo>
                    <a:pt x="330" y="151"/>
                  </a:lnTo>
                  <a:lnTo>
                    <a:pt x="313" y="166"/>
                  </a:lnTo>
                  <a:lnTo>
                    <a:pt x="267" y="146"/>
                  </a:lnTo>
                  <a:lnTo>
                    <a:pt x="288" y="83"/>
                  </a:lnTo>
                  <a:lnTo>
                    <a:pt x="253" y="76"/>
                  </a:lnTo>
                  <a:lnTo>
                    <a:pt x="274" y="11"/>
                  </a:lnTo>
                  <a:lnTo>
                    <a:pt x="354" y="0"/>
                  </a:lnTo>
                  <a:lnTo>
                    <a:pt x="461" y="47"/>
                  </a:lnTo>
                  <a:lnTo>
                    <a:pt x="489" y="114"/>
                  </a:lnTo>
                  <a:lnTo>
                    <a:pt x="489" y="11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88" name="Freeform 264"/>
            <p:cNvSpPr>
              <a:spLocks/>
            </p:cNvSpPr>
            <p:nvPr/>
          </p:nvSpPr>
          <p:spPr bwMode="auto">
            <a:xfrm>
              <a:off x="2864" y="2876"/>
              <a:ext cx="253" cy="205"/>
            </a:xfrm>
            <a:custGeom>
              <a:avLst/>
              <a:gdLst/>
              <a:ahLst/>
              <a:cxnLst>
                <a:cxn ang="0">
                  <a:pos x="489" y="114"/>
                </a:cxn>
                <a:cxn ang="0">
                  <a:pos x="453" y="166"/>
                </a:cxn>
                <a:cxn ang="0">
                  <a:pos x="429" y="183"/>
                </a:cxn>
                <a:cxn ang="0">
                  <a:pos x="431" y="229"/>
                </a:cxn>
                <a:cxn ang="0">
                  <a:pos x="330" y="268"/>
                </a:cxn>
                <a:cxn ang="0">
                  <a:pos x="350" y="299"/>
                </a:cxn>
                <a:cxn ang="0">
                  <a:pos x="306" y="301"/>
                </a:cxn>
                <a:cxn ang="0">
                  <a:pos x="216" y="391"/>
                </a:cxn>
                <a:cxn ang="0">
                  <a:pos x="138" y="389"/>
                </a:cxn>
                <a:cxn ang="0">
                  <a:pos x="100" y="368"/>
                </a:cxn>
                <a:cxn ang="0">
                  <a:pos x="49" y="386"/>
                </a:cxn>
                <a:cxn ang="0">
                  <a:pos x="1" y="350"/>
                </a:cxn>
                <a:cxn ang="0">
                  <a:pos x="0" y="209"/>
                </a:cxn>
                <a:cxn ang="0">
                  <a:pos x="67" y="197"/>
                </a:cxn>
                <a:cxn ang="0">
                  <a:pos x="64" y="159"/>
                </a:cxn>
                <a:cxn ang="0">
                  <a:pos x="92" y="158"/>
                </a:cxn>
                <a:cxn ang="0">
                  <a:pos x="91" y="133"/>
                </a:cxn>
                <a:cxn ang="0">
                  <a:pos x="129" y="130"/>
                </a:cxn>
                <a:cxn ang="0">
                  <a:pos x="180" y="167"/>
                </a:cxn>
                <a:cxn ang="0">
                  <a:pos x="208" y="166"/>
                </a:cxn>
                <a:cxn ang="0">
                  <a:pos x="206" y="151"/>
                </a:cxn>
                <a:cxn ang="0">
                  <a:pos x="304" y="214"/>
                </a:cxn>
                <a:cxn ang="0">
                  <a:pos x="334" y="213"/>
                </a:cxn>
                <a:cxn ang="0">
                  <a:pos x="330" y="151"/>
                </a:cxn>
                <a:cxn ang="0">
                  <a:pos x="313" y="166"/>
                </a:cxn>
                <a:cxn ang="0">
                  <a:pos x="267" y="146"/>
                </a:cxn>
                <a:cxn ang="0">
                  <a:pos x="288" y="83"/>
                </a:cxn>
                <a:cxn ang="0">
                  <a:pos x="253" y="76"/>
                </a:cxn>
                <a:cxn ang="0">
                  <a:pos x="274" y="11"/>
                </a:cxn>
                <a:cxn ang="0">
                  <a:pos x="354" y="0"/>
                </a:cxn>
                <a:cxn ang="0">
                  <a:pos x="461" y="47"/>
                </a:cxn>
                <a:cxn ang="0">
                  <a:pos x="489" y="114"/>
                </a:cxn>
                <a:cxn ang="0">
                  <a:pos x="489" y="114"/>
                </a:cxn>
              </a:cxnLst>
              <a:rect l="0" t="0" r="r" b="b"/>
              <a:pathLst>
                <a:path w="489" h="391">
                  <a:moveTo>
                    <a:pt x="489" y="114"/>
                  </a:moveTo>
                  <a:lnTo>
                    <a:pt x="453" y="166"/>
                  </a:lnTo>
                  <a:lnTo>
                    <a:pt x="429" y="183"/>
                  </a:lnTo>
                  <a:lnTo>
                    <a:pt x="431" y="229"/>
                  </a:lnTo>
                  <a:lnTo>
                    <a:pt x="330" y="268"/>
                  </a:lnTo>
                  <a:lnTo>
                    <a:pt x="350" y="299"/>
                  </a:lnTo>
                  <a:lnTo>
                    <a:pt x="306" y="301"/>
                  </a:lnTo>
                  <a:lnTo>
                    <a:pt x="216" y="391"/>
                  </a:lnTo>
                  <a:lnTo>
                    <a:pt x="138" y="389"/>
                  </a:lnTo>
                  <a:lnTo>
                    <a:pt x="100" y="368"/>
                  </a:lnTo>
                  <a:lnTo>
                    <a:pt x="49" y="386"/>
                  </a:lnTo>
                  <a:lnTo>
                    <a:pt x="1" y="350"/>
                  </a:lnTo>
                  <a:lnTo>
                    <a:pt x="0" y="209"/>
                  </a:lnTo>
                  <a:lnTo>
                    <a:pt x="67" y="197"/>
                  </a:lnTo>
                  <a:lnTo>
                    <a:pt x="64" y="159"/>
                  </a:lnTo>
                  <a:lnTo>
                    <a:pt x="92" y="158"/>
                  </a:lnTo>
                  <a:lnTo>
                    <a:pt x="91" y="133"/>
                  </a:lnTo>
                  <a:lnTo>
                    <a:pt x="129" y="130"/>
                  </a:lnTo>
                  <a:lnTo>
                    <a:pt x="180" y="167"/>
                  </a:lnTo>
                  <a:lnTo>
                    <a:pt x="208" y="166"/>
                  </a:lnTo>
                  <a:lnTo>
                    <a:pt x="206" y="151"/>
                  </a:lnTo>
                  <a:lnTo>
                    <a:pt x="304" y="214"/>
                  </a:lnTo>
                  <a:lnTo>
                    <a:pt x="334" y="213"/>
                  </a:lnTo>
                  <a:lnTo>
                    <a:pt x="330" y="151"/>
                  </a:lnTo>
                  <a:lnTo>
                    <a:pt x="313" y="166"/>
                  </a:lnTo>
                  <a:lnTo>
                    <a:pt x="267" y="146"/>
                  </a:lnTo>
                  <a:lnTo>
                    <a:pt x="288" y="83"/>
                  </a:lnTo>
                  <a:lnTo>
                    <a:pt x="253" y="76"/>
                  </a:lnTo>
                  <a:lnTo>
                    <a:pt x="274" y="11"/>
                  </a:lnTo>
                  <a:lnTo>
                    <a:pt x="354" y="0"/>
                  </a:lnTo>
                  <a:lnTo>
                    <a:pt x="461" y="47"/>
                  </a:lnTo>
                  <a:lnTo>
                    <a:pt x="489" y="114"/>
                  </a:lnTo>
                  <a:lnTo>
                    <a:pt x="489" y="11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89" name="Freeform 265"/>
            <p:cNvSpPr>
              <a:spLocks/>
            </p:cNvSpPr>
            <p:nvPr/>
          </p:nvSpPr>
          <p:spPr bwMode="auto">
            <a:xfrm>
              <a:off x="3085" y="2935"/>
              <a:ext cx="63" cy="133"/>
            </a:xfrm>
            <a:custGeom>
              <a:avLst/>
              <a:gdLst/>
              <a:ahLst/>
              <a:cxnLst>
                <a:cxn ang="0">
                  <a:pos x="2" y="117"/>
                </a:cxn>
                <a:cxn ang="0">
                  <a:pos x="66" y="137"/>
                </a:cxn>
                <a:cxn ang="0">
                  <a:pos x="91" y="253"/>
                </a:cxn>
                <a:cxn ang="0">
                  <a:pos x="117" y="204"/>
                </a:cxn>
                <a:cxn ang="0">
                  <a:pos x="120" y="125"/>
                </a:cxn>
                <a:cxn ang="0">
                  <a:pos x="60" y="0"/>
                </a:cxn>
                <a:cxn ang="0">
                  <a:pos x="27" y="49"/>
                </a:cxn>
                <a:cxn ang="0">
                  <a:pos x="0" y="71"/>
                </a:cxn>
                <a:cxn ang="0">
                  <a:pos x="2" y="117"/>
                </a:cxn>
                <a:cxn ang="0">
                  <a:pos x="2" y="117"/>
                </a:cxn>
              </a:cxnLst>
              <a:rect l="0" t="0" r="r" b="b"/>
              <a:pathLst>
                <a:path w="120" h="253">
                  <a:moveTo>
                    <a:pt x="2" y="117"/>
                  </a:moveTo>
                  <a:lnTo>
                    <a:pt x="66" y="137"/>
                  </a:lnTo>
                  <a:lnTo>
                    <a:pt x="91" y="253"/>
                  </a:lnTo>
                  <a:lnTo>
                    <a:pt x="117" y="204"/>
                  </a:lnTo>
                  <a:lnTo>
                    <a:pt x="120" y="125"/>
                  </a:lnTo>
                  <a:lnTo>
                    <a:pt x="60" y="0"/>
                  </a:lnTo>
                  <a:lnTo>
                    <a:pt x="27" y="49"/>
                  </a:lnTo>
                  <a:lnTo>
                    <a:pt x="0" y="71"/>
                  </a:lnTo>
                  <a:lnTo>
                    <a:pt x="2" y="117"/>
                  </a:lnTo>
                  <a:lnTo>
                    <a:pt x="2" y="117"/>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90" name="Freeform 266"/>
            <p:cNvSpPr>
              <a:spLocks/>
            </p:cNvSpPr>
            <p:nvPr/>
          </p:nvSpPr>
          <p:spPr bwMode="auto">
            <a:xfrm>
              <a:off x="3085" y="2935"/>
              <a:ext cx="63" cy="133"/>
            </a:xfrm>
            <a:custGeom>
              <a:avLst/>
              <a:gdLst/>
              <a:ahLst/>
              <a:cxnLst>
                <a:cxn ang="0">
                  <a:pos x="2" y="117"/>
                </a:cxn>
                <a:cxn ang="0">
                  <a:pos x="66" y="137"/>
                </a:cxn>
                <a:cxn ang="0">
                  <a:pos x="91" y="253"/>
                </a:cxn>
                <a:cxn ang="0">
                  <a:pos x="117" y="204"/>
                </a:cxn>
                <a:cxn ang="0">
                  <a:pos x="120" y="125"/>
                </a:cxn>
                <a:cxn ang="0">
                  <a:pos x="60" y="0"/>
                </a:cxn>
                <a:cxn ang="0">
                  <a:pos x="27" y="49"/>
                </a:cxn>
                <a:cxn ang="0">
                  <a:pos x="0" y="71"/>
                </a:cxn>
                <a:cxn ang="0">
                  <a:pos x="2" y="117"/>
                </a:cxn>
                <a:cxn ang="0">
                  <a:pos x="2" y="117"/>
                </a:cxn>
              </a:cxnLst>
              <a:rect l="0" t="0" r="r" b="b"/>
              <a:pathLst>
                <a:path w="120" h="253">
                  <a:moveTo>
                    <a:pt x="2" y="117"/>
                  </a:moveTo>
                  <a:lnTo>
                    <a:pt x="66" y="137"/>
                  </a:lnTo>
                  <a:lnTo>
                    <a:pt x="91" y="253"/>
                  </a:lnTo>
                  <a:lnTo>
                    <a:pt x="117" y="204"/>
                  </a:lnTo>
                  <a:lnTo>
                    <a:pt x="120" y="125"/>
                  </a:lnTo>
                  <a:lnTo>
                    <a:pt x="60" y="0"/>
                  </a:lnTo>
                  <a:lnTo>
                    <a:pt x="27" y="49"/>
                  </a:lnTo>
                  <a:lnTo>
                    <a:pt x="0" y="71"/>
                  </a:lnTo>
                  <a:lnTo>
                    <a:pt x="2" y="117"/>
                  </a:lnTo>
                  <a:lnTo>
                    <a:pt x="2" y="11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91" name="Freeform 267"/>
            <p:cNvSpPr>
              <a:spLocks/>
            </p:cNvSpPr>
            <p:nvPr/>
          </p:nvSpPr>
          <p:spPr bwMode="auto">
            <a:xfrm>
              <a:off x="2654" y="3064"/>
              <a:ext cx="196" cy="252"/>
            </a:xfrm>
            <a:custGeom>
              <a:avLst/>
              <a:gdLst/>
              <a:ahLst/>
              <a:cxnLst>
                <a:cxn ang="0">
                  <a:pos x="382" y="49"/>
                </a:cxn>
                <a:cxn ang="0">
                  <a:pos x="373" y="175"/>
                </a:cxn>
                <a:cxn ang="0">
                  <a:pos x="323" y="202"/>
                </a:cxn>
                <a:cxn ang="0">
                  <a:pos x="325" y="443"/>
                </a:cxn>
                <a:cxn ang="0">
                  <a:pos x="290" y="479"/>
                </a:cxn>
                <a:cxn ang="0">
                  <a:pos x="245" y="465"/>
                </a:cxn>
                <a:cxn ang="0">
                  <a:pos x="241" y="419"/>
                </a:cxn>
                <a:cxn ang="0">
                  <a:pos x="212" y="461"/>
                </a:cxn>
                <a:cxn ang="0">
                  <a:pos x="150" y="391"/>
                </a:cxn>
                <a:cxn ang="0">
                  <a:pos x="110" y="193"/>
                </a:cxn>
                <a:cxn ang="0">
                  <a:pos x="71" y="161"/>
                </a:cxn>
                <a:cxn ang="0">
                  <a:pos x="0" y="34"/>
                </a:cxn>
                <a:cxn ang="0">
                  <a:pos x="58" y="0"/>
                </a:cxn>
                <a:cxn ang="0">
                  <a:pos x="98" y="30"/>
                </a:cxn>
                <a:cxn ang="0">
                  <a:pos x="270" y="2"/>
                </a:cxn>
                <a:cxn ang="0">
                  <a:pos x="382" y="49"/>
                </a:cxn>
                <a:cxn ang="0">
                  <a:pos x="382" y="49"/>
                </a:cxn>
              </a:cxnLst>
              <a:rect l="0" t="0" r="r" b="b"/>
              <a:pathLst>
                <a:path w="382" h="479">
                  <a:moveTo>
                    <a:pt x="382" y="49"/>
                  </a:moveTo>
                  <a:lnTo>
                    <a:pt x="373" y="175"/>
                  </a:lnTo>
                  <a:lnTo>
                    <a:pt x="323" y="202"/>
                  </a:lnTo>
                  <a:lnTo>
                    <a:pt x="325" y="443"/>
                  </a:lnTo>
                  <a:lnTo>
                    <a:pt x="290" y="479"/>
                  </a:lnTo>
                  <a:lnTo>
                    <a:pt x="245" y="465"/>
                  </a:lnTo>
                  <a:lnTo>
                    <a:pt x="241" y="419"/>
                  </a:lnTo>
                  <a:lnTo>
                    <a:pt x="212" y="461"/>
                  </a:lnTo>
                  <a:lnTo>
                    <a:pt x="150" y="391"/>
                  </a:lnTo>
                  <a:lnTo>
                    <a:pt x="110" y="193"/>
                  </a:lnTo>
                  <a:lnTo>
                    <a:pt x="71" y="161"/>
                  </a:lnTo>
                  <a:lnTo>
                    <a:pt x="0" y="34"/>
                  </a:lnTo>
                  <a:lnTo>
                    <a:pt x="58" y="0"/>
                  </a:lnTo>
                  <a:lnTo>
                    <a:pt x="98" y="30"/>
                  </a:lnTo>
                  <a:lnTo>
                    <a:pt x="270" y="2"/>
                  </a:lnTo>
                  <a:lnTo>
                    <a:pt x="382" y="49"/>
                  </a:lnTo>
                  <a:lnTo>
                    <a:pt x="382" y="49"/>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92" name="Freeform 268"/>
            <p:cNvSpPr>
              <a:spLocks/>
            </p:cNvSpPr>
            <p:nvPr/>
          </p:nvSpPr>
          <p:spPr bwMode="auto">
            <a:xfrm>
              <a:off x="2654" y="3064"/>
              <a:ext cx="196" cy="252"/>
            </a:xfrm>
            <a:custGeom>
              <a:avLst/>
              <a:gdLst/>
              <a:ahLst/>
              <a:cxnLst>
                <a:cxn ang="0">
                  <a:pos x="382" y="49"/>
                </a:cxn>
                <a:cxn ang="0">
                  <a:pos x="373" y="175"/>
                </a:cxn>
                <a:cxn ang="0">
                  <a:pos x="323" y="202"/>
                </a:cxn>
                <a:cxn ang="0">
                  <a:pos x="325" y="443"/>
                </a:cxn>
                <a:cxn ang="0">
                  <a:pos x="290" y="479"/>
                </a:cxn>
                <a:cxn ang="0">
                  <a:pos x="245" y="465"/>
                </a:cxn>
                <a:cxn ang="0">
                  <a:pos x="241" y="419"/>
                </a:cxn>
                <a:cxn ang="0">
                  <a:pos x="212" y="461"/>
                </a:cxn>
                <a:cxn ang="0">
                  <a:pos x="150" y="391"/>
                </a:cxn>
                <a:cxn ang="0">
                  <a:pos x="110" y="193"/>
                </a:cxn>
                <a:cxn ang="0">
                  <a:pos x="71" y="161"/>
                </a:cxn>
                <a:cxn ang="0">
                  <a:pos x="0" y="34"/>
                </a:cxn>
                <a:cxn ang="0">
                  <a:pos x="58" y="0"/>
                </a:cxn>
                <a:cxn ang="0">
                  <a:pos x="98" y="30"/>
                </a:cxn>
                <a:cxn ang="0">
                  <a:pos x="270" y="2"/>
                </a:cxn>
                <a:cxn ang="0">
                  <a:pos x="382" y="49"/>
                </a:cxn>
                <a:cxn ang="0">
                  <a:pos x="382" y="49"/>
                </a:cxn>
              </a:cxnLst>
              <a:rect l="0" t="0" r="r" b="b"/>
              <a:pathLst>
                <a:path w="382" h="479">
                  <a:moveTo>
                    <a:pt x="382" y="49"/>
                  </a:moveTo>
                  <a:lnTo>
                    <a:pt x="373" y="175"/>
                  </a:lnTo>
                  <a:lnTo>
                    <a:pt x="323" y="202"/>
                  </a:lnTo>
                  <a:lnTo>
                    <a:pt x="325" y="443"/>
                  </a:lnTo>
                  <a:lnTo>
                    <a:pt x="290" y="479"/>
                  </a:lnTo>
                  <a:lnTo>
                    <a:pt x="245" y="465"/>
                  </a:lnTo>
                  <a:lnTo>
                    <a:pt x="241" y="419"/>
                  </a:lnTo>
                  <a:lnTo>
                    <a:pt x="212" y="461"/>
                  </a:lnTo>
                  <a:lnTo>
                    <a:pt x="150" y="391"/>
                  </a:lnTo>
                  <a:lnTo>
                    <a:pt x="110" y="193"/>
                  </a:lnTo>
                  <a:lnTo>
                    <a:pt x="71" y="161"/>
                  </a:lnTo>
                  <a:lnTo>
                    <a:pt x="0" y="34"/>
                  </a:lnTo>
                  <a:lnTo>
                    <a:pt x="58" y="0"/>
                  </a:lnTo>
                  <a:lnTo>
                    <a:pt x="98" y="30"/>
                  </a:lnTo>
                  <a:lnTo>
                    <a:pt x="270" y="2"/>
                  </a:lnTo>
                  <a:lnTo>
                    <a:pt x="382" y="49"/>
                  </a:lnTo>
                  <a:lnTo>
                    <a:pt x="382" y="49"/>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93" name="Freeform 269"/>
            <p:cNvSpPr>
              <a:spLocks/>
            </p:cNvSpPr>
            <p:nvPr/>
          </p:nvSpPr>
          <p:spPr bwMode="auto">
            <a:xfrm>
              <a:off x="3034" y="2928"/>
              <a:ext cx="218" cy="338"/>
            </a:xfrm>
            <a:custGeom>
              <a:avLst/>
              <a:gdLst/>
              <a:ahLst/>
              <a:cxnLst>
                <a:cxn ang="0">
                  <a:pos x="20" y="200"/>
                </a:cxn>
                <a:cxn ang="0">
                  <a:pos x="112" y="253"/>
                </a:cxn>
                <a:cxn ang="0">
                  <a:pos x="116" y="315"/>
                </a:cxn>
                <a:cxn ang="0">
                  <a:pos x="80" y="320"/>
                </a:cxn>
                <a:cxn ang="0">
                  <a:pos x="104" y="372"/>
                </a:cxn>
                <a:cxn ang="0">
                  <a:pos x="32" y="463"/>
                </a:cxn>
                <a:cxn ang="0">
                  <a:pos x="54" y="634"/>
                </a:cxn>
                <a:cxn ang="0">
                  <a:pos x="91" y="640"/>
                </a:cxn>
                <a:cxn ang="0">
                  <a:pos x="110" y="576"/>
                </a:cxn>
                <a:cxn ang="0">
                  <a:pos x="202" y="516"/>
                </a:cxn>
                <a:cxn ang="0">
                  <a:pos x="193" y="398"/>
                </a:cxn>
                <a:cxn ang="0">
                  <a:pos x="167" y="383"/>
                </a:cxn>
                <a:cxn ang="0">
                  <a:pos x="181" y="352"/>
                </a:cxn>
                <a:cxn ang="0">
                  <a:pos x="238" y="321"/>
                </a:cxn>
                <a:cxn ang="0">
                  <a:pos x="255" y="291"/>
                </a:cxn>
                <a:cxn ang="0">
                  <a:pos x="401" y="191"/>
                </a:cxn>
                <a:cxn ang="0">
                  <a:pos x="424" y="0"/>
                </a:cxn>
                <a:cxn ang="0">
                  <a:pos x="313" y="16"/>
                </a:cxn>
                <a:cxn ang="0">
                  <a:pos x="295" y="40"/>
                </a:cxn>
                <a:cxn ang="0">
                  <a:pos x="207" y="31"/>
                </a:cxn>
                <a:cxn ang="0">
                  <a:pos x="173" y="46"/>
                </a:cxn>
                <a:cxn ang="0">
                  <a:pos x="216" y="130"/>
                </a:cxn>
                <a:cxn ang="0">
                  <a:pos x="216" y="227"/>
                </a:cxn>
                <a:cxn ang="0">
                  <a:pos x="190" y="266"/>
                </a:cxn>
                <a:cxn ang="0">
                  <a:pos x="165" y="150"/>
                </a:cxn>
                <a:cxn ang="0">
                  <a:pos x="101" y="130"/>
                </a:cxn>
                <a:cxn ang="0">
                  <a:pos x="0" y="169"/>
                </a:cxn>
                <a:cxn ang="0">
                  <a:pos x="20" y="200"/>
                </a:cxn>
                <a:cxn ang="0">
                  <a:pos x="20" y="200"/>
                </a:cxn>
              </a:cxnLst>
              <a:rect l="0" t="0" r="r" b="b"/>
              <a:pathLst>
                <a:path w="424" h="640">
                  <a:moveTo>
                    <a:pt x="20" y="200"/>
                  </a:moveTo>
                  <a:lnTo>
                    <a:pt x="112" y="253"/>
                  </a:lnTo>
                  <a:lnTo>
                    <a:pt x="116" y="315"/>
                  </a:lnTo>
                  <a:lnTo>
                    <a:pt x="80" y="320"/>
                  </a:lnTo>
                  <a:lnTo>
                    <a:pt x="104" y="372"/>
                  </a:lnTo>
                  <a:lnTo>
                    <a:pt x="32" y="463"/>
                  </a:lnTo>
                  <a:lnTo>
                    <a:pt x="54" y="634"/>
                  </a:lnTo>
                  <a:lnTo>
                    <a:pt x="91" y="640"/>
                  </a:lnTo>
                  <a:lnTo>
                    <a:pt x="110" y="576"/>
                  </a:lnTo>
                  <a:lnTo>
                    <a:pt x="202" y="516"/>
                  </a:lnTo>
                  <a:lnTo>
                    <a:pt x="193" y="398"/>
                  </a:lnTo>
                  <a:lnTo>
                    <a:pt x="167" y="383"/>
                  </a:lnTo>
                  <a:lnTo>
                    <a:pt x="181" y="352"/>
                  </a:lnTo>
                  <a:lnTo>
                    <a:pt x="238" y="321"/>
                  </a:lnTo>
                  <a:lnTo>
                    <a:pt x="255" y="291"/>
                  </a:lnTo>
                  <a:lnTo>
                    <a:pt x="401" y="191"/>
                  </a:lnTo>
                  <a:lnTo>
                    <a:pt x="424" y="0"/>
                  </a:lnTo>
                  <a:lnTo>
                    <a:pt x="313" y="16"/>
                  </a:lnTo>
                  <a:lnTo>
                    <a:pt x="295" y="40"/>
                  </a:lnTo>
                  <a:lnTo>
                    <a:pt x="207" y="31"/>
                  </a:lnTo>
                  <a:lnTo>
                    <a:pt x="173" y="46"/>
                  </a:lnTo>
                  <a:lnTo>
                    <a:pt x="216" y="130"/>
                  </a:lnTo>
                  <a:lnTo>
                    <a:pt x="216" y="227"/>
                  </a:lnTo>
                  <a:lnTo>
                    <a:pt x="190" y="266"/>
                  </a:lnTo>
                  <a:lnTo>
                    <a:pt x="165" y="150"/>
                  </a:lnTo>
                  <a:lnTo>
                    <a:pt x="101" y="130"/>
                  </a:lnTo>
                  <a:lnTo>
                    <a:pt x="0" y="169"/>
                  </a:lnTo>
                  <a:lnTo>
                    <a:pt x="20" y="200"/>
                  </a:lnTo>
                  <a:lnTo>
                    <a:pt x="20" y="20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94" name="Freeform 270"/>
            <p:cNvSpPr>
              <a:spLocks/>
            </p:cNvSpPr>
            <p:nvPr/>
          </p:nvSpPr>
          <p:spPr bwMode="auto">
            <a:xfrm>
              <a:off x="3034" y="2928"/>
              <a:ext cx="218" cy="338"/>
            </a:xfrm>
            <a:custGeom>
              <a:avLst/>
              <a:gdLst/>
              <a:ahLst/>
              <a:cxnLst>
                <a:cxn ang="0">
                  <a:pos x="20" y="200"/>
                </a:cxn>
                <a:cxn ang="0">
                  <a:pos x="112" y="253"/>
                </a:cxn>
                <a:cxn ang="0">
                  <a:pos x="116" y="315"/>
                </a:cxn>
                <a:cxn ang="0">
                  <a:pos x="80" y="320"/>
                </a:cxn>
                <a:cxn ang="0">
                  <a:pos x="104" y="372"/>
                </a:cxn>
                <a:cxn ang="0">
                  <a:pos x="32" y="463"/>
                </a:cxn>
                <a:cxn ang="0">
                  <a:pos x="54" y="634"/>
                </a:cxn>
                <a:cxn ang="0">
                  <a:pos x="91" y="640"/>
                </a:cxn>
                <a:cxn ang="0">
                  <a:pos x="110" y="576"/>
                </a:cxn>
                <a:cxn ang="0">
                  <a:pos x="202" y="516"/>
                </a:cxn>
                <a:cxn ang="0">
                  <a:pos x="193" y="398"/>
                </a:cxn>
                <a:cxn ang="0">
                  <a:pos x="167" y="383"/>
                </a:cxn>
                <a:cxn ang="0">
                  <a:pos x="181" y="352"/>
                </a:cxn>
                <a:cxn ang="0">
                  <a:pos x="238" y="321"/>
                </a:cxn>
                <a:cxn ang="0">
                  <a:pos x="255" y="291"/>
                </a:cxn>
                <a:cxn ang="0">
                  <a:pos x="401" y="191"/>
                </a:cxn>
                <a:cxn ang="0">
                  <a:pos x="424" y="0"/>
                </a:cxn>
                <a:cxn ang="0">
                  <a:pos x="313" y="16"/>
                </a:cxn>
                <a:cxn ang="0">
                  <a:pos x="295" y="40"/>
                </a:cxn>
                <a:cxn ang="0">
                  <a:pos x="207" y="31"/>
                </a:cxn>
                <a:cxn ang="0">
                  <a:pos x="173" y="46"/>
                </a:cxn>
                <a:cxn ang="0">
                  <a:pos x="216" y="130"/>
                </a:cxn>
                <a:cxn ang="0">
                  <a:pos x="216" y="227"/>
                </a:cxn>
                <a:cxn ang="0">
                  <a:pos x="190" y="266"/>
                </a:cxn>
                <a:cxn ang="0">
                  <a:pos x="165" y="150"/>
                </a:cxn>
                <a:cxn ang="0">
                  <a:pos x="101" y="130"/>
                </a:cxn>
                <a:cxn ang="0">
                  <a:pos x="0" y="169"/>
                </a:cxn>
                <a:cxn ang="0">
                  <a:pos x="20" y="200"/>
                </a:cxn>
                <a:cxn ang="0">
                  <a:pos x="20" y="200"/>
                </a:cxn>
              </a:cxnLst>
              <a:rect l="0" t="0" r="r" b="b"/>
              <a:pathLst>
                <a:path w="424" h="640">
                  <a:moveTo>
                    <a:pt x="20" y="200"/>
                  </a:moveTo>
                  <a:lnTo>
                    <a:pt x="112" y="253"/>
                  </a:lnTo>
                  <a:lnTo>
                    <a:pt x="116" y="315"/>
                  </a:lnTo>
                  <a:lnTo>
                    <a:pt x="80" y="320"/>
                  </a:lnTo>
                  <a:lnTo>
                    <a:pt x="104" y="372"/>
                  </a:lnTo>
                  <a:lnTo>
                    <a:pt x="32" y="463"/>
                  </a:lnTo>
                  <a:lnTo>
                    <a:pt x="54" y="634"/>
                  </a:lnTo>
                  <a:lnTo>
                    <a:pt x="91" y="640"/>
                  </a:lnTo>
                  <a:lnTo>
                    <a:pt x="110" y="576"/>
                  </a:lnTo>
                  <a:lnTo>
                    <a:pt x="202" y="516"/>
                  </a:lnTo>
                  <a:lnTo>
                    <a:pt x="193" y="398"/>
                  </a:lnTo>
                  <a:lnTo>
                    <a:pt x="167" y="383"/>
                  </a:lnTo>
                  <a:lnTo>
                    <a:pt x="181" y="352"/>
                  </a:lnTo>
                  <a:lnTo>
                    <a:pt x="238" y="321"/>
                  </a:lnTo>
                  <a:lnTo>
                    <a:pt x="255" y="291"/>
                  </a:lnTo>
                  <a:lnTo>
                    <a:pt x="401" y="191"/>
                  </a:lnTo>
                  <a:lnTo>
                    <a:pt x="424" y="0"/>
                  </a:lnTo>
                  <a:lnTo>
                    <a:pt x="313" y="16"/>
                  </a:lnTo>
                  <a:lnTo>
                    <a:pt x="295" y="40"/>
                  </a:lnTo>
                  <a:lnTo>
                    <a:pt x="207" y="31"/>
                  </a:lnTo>
                  <a:lnTo>
                    <a:pt x="173" y="46"/>
                  </a:lnTo>
                  <a:lnTo>
                    <a:pt x="216" y="130"/>
                  </a:lnTo>
                  <a:lnTo>
                    <a:pt x="216" y="227"/>
                  </a:lnTo>
                  <a:lnTo>
                    <a:pt x="190" y="266"/>
                  </a:lnTo>
                  <a:lnTo>
                    <a:pt x="165" y="150"/>
                  </a:lnTo>
                  <a:lnTo>
                    <a:pt x="101" y="130"/>
                  </a:lnTo>
                  <a:lnTo>
                    <a:pt x="0" y="169"/>
                  </a:lnTo>
                  <a:lnTo>
                    <a:pt x="20" y="200"/>
                  </a:lnTo>
                  <a:lnTo>
                    <a:pt x="20" y="20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95" name="Freeform 271"/>
            <p:cNvSpPr>
              <a:spLocks/>
            </p:cNvSpPr>
            <p:nvPr/>
          </p:nvSpPr>
          <p:spPr bwMode="auto">
            <a:xfrm>
              <a:off x="2935" y="3032"/>
              <a:ext cx="158" cy="141"/>
            </a:xfrm>
            <a:custGeom>
              <a:avLst/>
              <a:gdLst/>
              <a:ahLst/>
              <a:cxnLst>
                <a:cxn ang="0">
                  <a:pos x="0" y="90"/>
                </a:cxn>
                <a:cxn ang="0">
                  <a:pos x="41" y="188"/>
                </a:cxn>
                <a:cxn ang="0">
                  <a:pos x="78" y="186"/>
                </a:cxn>
                <a:cxn ang="0">
                  <a:pos x="88" y="217"/>
                </a:cxn>
                <a:cxn ang="0">
                  <a:pos x="224" y="263"/>
                </a:cxn>
                <a:cxn ang="0">
                  <a:pos x="296" y="172"/>
                </a:cxn>
                <a:cxn ang="0">
                  <a:pos x="272" y="120"/>
                </a:cxn>
                <a:cxn ang="0">
                  <a:pos x="308" y="115"/>
                </a:cxn>
                <a:cxn ang="0">
                  <a:pos x="304" y="53"/>
                </a:cxn>
                <a:cxn ang="0">
                  <a:pos x="212" y="0"/>
                </a:cxn>
                <a:cxn ang="0">
                  <a:pos x="168" y="2"/>
                </a:cxn>
                <a:cxn ang="0">
                  <a:pos x="78" y="92"/>
                </a:cxn>
                <a:cxn ang="0">
                  <a:pos x="0" y="90"/>
                </a:cxn>
                <a:cxn ang="0">
                  <a:pos x="0" y="90"/>
                </a:cxn>
              </a:cxnLst>
              <a:rect l="0" t="0" r="r" b="b"/>
              <a:pathLst>
                <a:path w="308" h="263">
                  <a:moveTo>
                    <a:pt x="0" y="90"/>
                  </a:moveTo>
                  <a:lnTo>
                    <a:pt x="41" y="188"/>
                  </a:lnTo>
                  <a:lnTo>
                    <a:pt x="78" y="186"/>
                  </a:lnTo>
                  <a:lnTo>
                    <a:pt x="88" y="217"/>
                  </a:lnTo>
                  <a:lnTo>
                    <a:pt x="224" y="263"/>
                  </a:lnTo>
                  <a:lnTo>
                    <a:pt x="296" y="172"/>
                  </a:lnTo>
                  <a:lnTo>
                    <a:pt x="272" y="120"/>
                  </a:lnTo>
                  <a:lnTo>
                    <a:pt x="308" y="115"/>
                  </a:lnTo>
                  <a:lnTo>
                    <a:pt x="304" y="53"/>
                  </a:lnTo>
                  <a:lnTo>
                    <a:pt x="212" y="0"/>
                  </a:lnTo>
                  <a:lnTo>
                    <a:pt x="168" y="2"/>
                  </a:lnTo>
                  <a:lnTo>
                    <a:pt x="78" y="92"/>
                  </a:lnTo>
                  <a:lnTo>
                    <a:pt x="0" y="90"/>
                  </a:lnTo>
                  <a:lnTo>
                    <a:pt x="0" y="9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96" name="Freeform 272"/>
            <p:cNvSpPr>
              <a:spLocks/>
            </p:cNvSpPr>
            <p:nvPr/>
          </p:nvSpPr>
          <p:spPr bwMode="auto">
            <a:xfrm>
              <a:off x="2935" y="3032"/>
              <a:ext cx="158" cy="141"/>
            </a:xfrm>
            <a:custGeom>
              <a:avLst/>
              <a:gdLst/>
              <a:ahLst/>
              <a:cxnLst>
                <a:cxn ang="0">
                  <a:pos x="0" y="90"/>
                </a:cxn>
                <a:cxn ang="0">
                  <a:pos x="41" y="188"/>
                </a:cxn>
                <a:cxn ang="0">
                  <a:pos x="78" y="186"/>
                </a:cxn>
                <a:cxn ang="0">
                  <a:pos x="88" y="217"/>
                </a:cxn>
                <a:cxn ang="0">
                  <a:pos x="224" y="263"/>
                </a:cxn>
                <a:cxn ang="0">
                  <a:pos x="296" y="172"/>
                </a:cxn>
                <a:cxn ang="0">
                  <a:pos x="272" y="120"/>
                </a:cxn>
                <a:cxn ang="0">
                  <a:pos x="308" y="115"/>
                </a:cxn>
                <a:cxn ang="0">
                  <a:pos x="304" y="53"/>
                </a:cxn>
                <a:cxn ang="0">
                  <a:pos x="212" y="0"/>
                </a:cxn>
                <a:cxn ang="0">
                  <a:pos x="168" y="2"/>
                </a:cxn>
                <a:cxn ang="0">
                  <a:pos x="78" y="92"/>
                </a:cxn>
                <a:cxn ang="0">
                  <a:pos x="0" y="90"/>
                </a:cxn>
                <a:cxn ang="0">
                  <a:pos x="0" y="90"/>
                </a:cxn>
              </a:cxnLst>
              <a:rect l="0" t="0" r="r" b="b"/>
              <a:pathLst>
                <a:path w="308" h="263">
                  <a:moveTo>
                    <a:pt x="0" y="90"/>
                  </a:moveTo>
                  <a:lnTo>
                    <a:pt x="41" y="188"/>
                  </a:lnTo>
                  <a:lnTo>
                    <a:pt x="78" y="186"/>
                  </a:lnTo>
                  <a:lnTo>
                    <a:pt x="88" y="217"/>
                  </a:lnTo>
                  <a:lnTo>
                    <a:pt x="224" y="263"/>
                  </a:lnTo>
                  <a:lnTo>
                    <a:pt x="296" y="172"/>
                  </a:lnTo>
                  <a:lnTo>
                    <a:pt x="272" y="120"/>
                  </a:lnTo>
                  <a:lnTo>
                    <a:pt x="308" y="115"/>
                  </a:lnTo>
                  <a:lnTo>
                    <a:pt x="304" y="53"/>
                  </a:lnTo>
                  <a:lnTo>
                    <a:pt x="212" y="0"/>
                  </a:lnTo>
                  <a:lnTo>
                    <a:pt x="168" y="2"/>
                  </a:lnTo>
                  <a:lnTo>
                    <a:pt x="78" y="92"/>
                  </a:lnTo>
                  <a:lnTo>
                    <a:pt x="0" y="90"/>
                  </a:lnTo>
                  <a:lnTo>
                    <a:pt x="0" y="9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97" name="Freeform 273"/>
            <p:cNvSpPr>
              <a:spLocks/>
            </p:cNvSpPr>
            <p:nvPr/>
          </p:nvSpPr>
          <p:spPr bwMode="auto">
            <a:xfrm>
              <a:off x="2821" y="3070"/>
              <a:ext cx="188" cy="199"/>
            </a:xfrm>
            <a:custGeom>
              <a:avLst/>
              <a:gdLst/>
              <a:ahLst/>
              <a:cxnLst>
                <a:cxn ang="0">
                  <a:pos x="0" y="348"/>
                </a:cxn>
                <a:cxn ang="0">
                  <a:pos x="30" y="377"/>
                </a:cxn>
                <a:cxn ang="0">
                  <a:pos x="82" y="358"/>
                </a:cxn>
                <a:cxn ang="0">
                  <a:pos x="132" y="308"/>
                </a:cxn>
                <a:cxn ang="0">
                  <a:pos x="209" y="327"/>
                </a:cxn>
                <a:cxn ang="0">
                  <a:pos x="236" y="308"/>
                </a:cxn>
                <a:cxn ang="0">
                  <a:pos x="225" y="273"/>
                </a:cxn>
                <a:cxn ang="0">
                  <a:pos x="373" y="166"/>
                </a:cxn>
                <a:cxn ang="0">
                  <a:pos x="315" y="148"/>
                </a:cxn>
                <a:cxn ang="0">
                  <a:pos x="301" y="117"/>
                </a:cxn>
                <a:cxn ang="0">
                  <a:pos x="264" y="119"/>
                </a:cxn>
                <a:cxn ang="0">
                  <a:pos x="223" y="21"/>
                </a:cxn>
                <a:cxn ang="0">
                  <a:pos x="185" y="0"/>
                </a:cxn>
                <a:cxn ang="0">
                  <a:pos x="57" y="37"/>
                </a:cxn>
                <a:cxn ang="0">
                  <a:pos x="48" y="164"/>
                </a:cxn>
                <a:cxn ang="0">
                  <a:pos x="0" y="190"/>
                </a:cxn>
                <a:cxn ang="0">
                  <a:pos x="0" y="348"/>
                </a:cxn>
                <a:cxn ang="0">
                  <a:pos x="0" y="348"/>
                </a:cxn>
              </a:cxnLst>
              <a:rect l="0" t="0" r="r" b="b"/>
              <a:pathLst>
                <a:path w="373" h="377">
                  <a:moveTo>
                    <a:pt x="0" y="348"/>
                  </a:moveTo>
                  <a:lnTo>
                    <a:pt x="30" y="377"/>
                  </a:lnTo>
                  <a:lnTo>
                    <a:pt x="82" y="358"/>
                  </a:lnTo>
                  <a:lnTo>
                    <a:pt x="132" y="308"/>
                  </a:lnTo>
                  <a:lnTo>
                    <a:pt x="209" y="327"/>
                  </a:lnTo>
                  <a:lnTo>
                    <a:pt x="236" y="308"/>
                  </a:lnTo>
                  <a:lnTo>
                    <a:pt x="225" y="273"/>
                  </a:lnTo>
                  <a:lnTo>
                    <a:pt x="373" y="166"/>
                  </a:lnTo>
                  <a:lnTo>
                    <a:pt x="315" y="148"/>
                  </a:lnTo>
                  <a:lnTo>
                    <a:pt x="301" y="117"/>
                  </a:lnTo>
                  <a:lnTo>
                    <a:pt x="264" y="119"/>
                  </a:lnTo>
                  <a:lnTo>
                    <a:pt x="223" y="21"/>
                  </a:lnTo>
                  <a:lnTo>
                    <a:pt x="185" y="0"/>
                  </a:lnTo>
                  <a:lnTo>
                    <a:pt x="57" y="37"/>
                  </a:lnTo>
                  <a:lnTo>
                    <a:pt x="48" y="164"/>
                  </a:lnTo>
                  <a:lnTo>
                    <a:pt x="0" y="190"/>
                  </a:lnTo>
                  <a:lnTo>
                    <a:pt x="0" y="348"/>
                  </a:lnTo>
                  <a:lnTo>
                    <a:pt x="0" y="348"/>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498" name="Freeform 274"/>
            <p:cNvSpPr>
              <a:spLocks/>
            </p:cNvSpPr>
            <p:nvPr/>
          </p:nvSpPr>
          <p:spPr bwMode="auto">
            <a:xfrm>
              <a:off x="2821" y="3070"/>
              <a:ext cx="188" cy="199"/>
            </a:xfrm>
            <a:custGeom>
              <a:avLst/>
              <a:gdLst/>
              <a:ahLst/>
              <a:cxnLst>
                <a:cxn ang="0">
                  <a:pos x="0" y="348"/>
                </a:cxn>
                <a:cxn ang="0">
                  <a:pos x="30" y="377"/>
                </a:cxn>
                <a:cxn ang="0">
                  <a:pos x="82" y="358"/>
                </a:cxn>
                <a:cxn ang="0">
                  <a:pos x="132" y="308"/>
                </a:cxn>
                <a:cxn ang="0">
                  <a:pos x="209" y="327"/>
                </a:cxn>
                <a:cxn ang="0">
                  <a:pos x="236" y="308"/>
                </a:cxn>
                <a:cxn ang="0">
                  <a:pos x="225" y="273"/>
                </a:cxn>
                <a:cxn ang="0">
                  <a:pos x="373" y="166"/>
                </a:cxn>
                <a:cxn ang="0">
                  <a:pos x="315" y="148"/>
                </a:cxn>
                <a:cxn ang="0">
                  <a:pos x="301" y="117"/>
                </a:cxn>
                <a:cxn ang="0">
                  <a:pos x="264" y="119"/>
                </a:cxn>
                <a:cxn ang="0">
                  <a:pos x="223" y="21"/>
                </a:cxn>
                <a:cxn ang="0">
                  <a:pos x="185" y="0"/>
                </a:cxn>
                <a:cxn ang="0">
                  <a:pos x="57" y="37"/>
                </a:cxn>
                <a:cxn ang="0">
                  <a:pos x="48" y="164"/>
                </a:cxn>
                <a:cxn ang="0">
                  <a:pos x="0" y="190"/>
                </a:cxn>
                <a:cxn ang="0">
                  <a:pos x="0" y="348"/>
                </a:cxn>
                <a:cxn ang="0">
                  <a:pos x="0" y="348"/>
                </a:cxn>
              </a:cxnLst>
              <a:rect l="0" t="0" r="r" b="b"/>
              <a:pathLst>
                <a:path w="373" h="377">
                  <a:moveTo>
                    <a:pt x="0" y="348"/>
                  </a:moveTo>
                  <a:lnTo>
                    <a:pt x="30" y="377"/>
                  </a:lnTo>
                  <a:lnTo>
                    <a:pt x="82" y="358"/>
                  </a:lnTo>
                  <a:lnTo>
                    <a:pt x="132" y="308"/>
                  </a:lnTo>
                  <a:lnTo>
                    <a:pt x="209" y="327"/>
                  </a:lnTo>
                  <a:lnTo>
                    <a:pt x="236" y="308"/>
                  </a:lnTo>
                  <a:lnTo>
                    <a:pt x="225" y="273"/>
                  </a:lnTo>
                  <a:lnTo>
                    <a:pt x="373" y="166"/>
                  </a:lnTo>
                  <a:lnTo>
                    <a:pt x="315" y="148"/>
                  </a:lnTo>
                  <a:lnTo>
                    <a:pt x="301" y="117"/>
                  </a:lnTo>
                  <a:lnTo>
                    <a:pt x="264" y="119"/>
                  </a:lnTo>
                  <a:lnTo>
                    <a:pt x="223" y="21"/>
                  </a:lnTo>
                  <a:lnTo>
                    <a:pt x="185" y="0"/>
                  </a:lnTo>
                  <a:lnTo>
                    <a:pt x="57" y="37"/>
                  </a:lnTo>
                  <a:lnTo>
                    <a:pt x="48" y="164"/>
                  </a:lnTo>
                  <a:lnTo>
                    <a:pt x="0" y="190"/>
                  </a:lnTo>
                  <a:lnTo>
                    <a:pt x="0" y="348"/>
                  </a:lnTo>
                  <a:lnTo>
                    <a:pt x="0" y="348"/>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499" name="Freeform 275"/>
            <p:cNvSpPr>
              <a:spLocks/>
            </p:cNvSpPr>
            <p:nvPr/>
          </p:nvSpPr>
          <p:spPr bwMode="auto">
            <a:xfrm>
              <a:off x="2763" y="3159"/>
              <a:ext cx="316" cy="285"/>
            </a:xfrm>
            <a:custGeom>
              <a:avLst/>
              <a:gdLst/>
              <a:ahLst/>
              <a:cxnLst>
                <a:cxn ang="0">
                  <a:pos x="0" y="280"/>
                </a:cxn>
                <a:cxn ang="0">
                  <a:pos x="68" y="396"/>
                </a:cxn>
                <a:cxn ang="0">
                  <a:pos x="54" y="462"/>
                </a:cxn>
                <a:cxn ang="0">
                  <a:pos x="80" y="526"/>
                </a:cxn>
                <a:cxn ang="0">
                  <a:pos x="127" y="541"/>
                </a:cxn>
                <a:cxn ang="0">
                  <a:pos x="187" y="505"/>
                </a:cxn>
                <a:cxn ang="0">
                  <a:pos x="263" y="499"/>
                </a:cxn>
                <a:cxn ang="0">
                  <a:pos x="372" y="453"/>
                </a:cxn>
                <a:cxn ang="0">
                  <a:pos x="475" y="402"/>
                </a:cxn>
                <a:cxn ang="0">
                  <a:pos x="606" y="240"/>
                </a:cxn>
                <a:cxn ang="0">
                  <a:pos x="617" y="204"/>
                </a:cxn>
                <a:cxn ang="0">
                  <a:pos x="583" y="198"/>
                </a:cxn>
                <a:cxn ang="0">
                  <a:pos x="542" y="231"/>
                </a:cxn>
                <a:cxn ang="0">
                  <a:pos x="514" y="227"/>
                </a:cxn>
                <a:cxn ang="0">
                  <a:pos x="529" y="186"/>
                </a:cxn>
                <a:cxn ang="0">
                  <a:pos x="535" y="169"/>
                </a:cxn>
                <a:cxn ang="0">
                  <a:pos x="579" y="167"/>
                </a:cxn>
                <a:cxn ang="0">
                  <a:pos x="561" y="27"/>
                </a:cxn>
                <a:cxn ang="0">
                  <a:pos x="480" y="0"/>
                </a:cxn>
                <a:cxn ang="0">
                  <a:pos x="338" y="97"/>
                </a:cxn>
                <a:cxn ang="0">
                  <a:pos x="350" y="141"/>
                </a:cxn>
                <a:cxn ang="0">
                  <a:pos x="323" y="160"/>
                </a:cxn>
                <a:cxn ang="0">
                  <a:pos x="246" y="141"/>
                </a:cxn>
                <a:cxn ang="0">
                  <a:pos x="204" y="186"/>
                </a:cxn>
                <a:cxn ang="0">
                  <a:pos x="145" y="209"/>
                </a:cxn>
                <a:cxn ang="0">
                  <a:pos x="114" y="180"/>
                </a:cxn>
                <a:cxn ang="0">
                  <a:pos x="114" y="265"/>
                </a:cxn>
                <a:cxn ang="0">
                  <a:pos x="79" y="301"/>
                </a:cxn>
                <a:cxn ang="0">
                  <a:pos x="42" y="287"/>
                </a:cxn>
                <a:cxn ang="0">
                  <a:pos x="30" y="241"/>
                </a:cxn>
                <a:cxn ang="0">
                  <a:pos x="0" y="280"/>
                </a:cxn>
                <a:cxn ang="0">
                  <a:pos x="0" y="280"/>
                </a:cxn>
              </a:cxnLst>
              <a:rect l="0" t="0" r="r" b="b"/>
              <a:pathLst>
                <a:path w="617" h="541">
                  <a:moveTo>
                    <a:pt x="0" y="280"/>
                  </a:moveTo>
                  <a:lnTo>
                    <a:pt x="68" y="396"/>
                  </a:lnTo>
                  <a:lnTo>
                    <a:pt x="54" y="462"/>
                  </a:lnTo>
                  <a:lnTo>
                    <a:pt x="80" y="526"/>
                  </a:lnTo>
                  <a:lnTo>
                    <a:pt x="127" y="541"/>
                  </a:lnTo>
                  <a:lnTo>
                    <a:pt x="187" y="505"/>
                  </a:lnTo>
                  <a:lnTo>
                    <a:pt x="263" y="499"/>
                  </a:lnTo>
                  <a:lnTo>
                    <a:pt x="372" y="453"/>
                  </a:lnTo>
                  <a:lnTo>
                    <a:pt x="475" y="402"/>
                  </a:lnTo>
                  <a:lnTo>
                    <a:pt x="606" y="240"/>
                  </a:lnTo>
                  <a:lnTo>
                    <a:pt x="617" y="204"/>
                  </a:lnTo>
                  <a:lnTo>
                    <a:pt x="583" y="198"/>
                  </a:lnTo>
                  <a:lnTo>
                    <a:pt x="542" y="231"/>
                  </a:lnTo>
                  <a:lnTo>
                    <a:pt x="514" y="227"/>
                  </a:lnTo>
                  <a:lnTo>
                    <a:pt x="529" y="186"/>
                  </a:lnTo>
                  <a:lnTo>
                    <a:pt x="535" y="169"/>
                  </a:lnTo>
                  <a:lnTo>
                    <a:pt x="579" y="167"/>
                  </a:lnTo>
                  <a:lnTo>
                    <a:pt x="561" y="27"/>
                  </a:lnTo>
                  <a:lnTo>
                    <a:pt x="480" y="0"/>
                  </a:lnTo>
                  <a:lnTo>
                    <a:pt x="338" y="97"/>
                  </a:lnTo>
                  <a:lnTo>
                    <a:pt x="350" y="141"/>
                  </a:lnTo>
                  <a:lnTo>
                    <a:pt x="323" y="160"/>
                  </a:lnTo>
                  <a:lnTo>
                    <a:pt x="246" y="141"/>
                  </a:lnTo>
                  <a:lnTo>
                    <a:pt x="204" y="186"/>
                  </a:lnTo>
                  <a:lnTo>
                    <a:pt x="145" y="209"/>
                  </a:lnTo>
                  <a:lnTo>
                    <a:pt x="114" y="180"/>
                  </a:lnTo>
                  <a:lnTo>
                    <a:pt x="114" y="265"/>
                  </a:lnTo>
                  <a:lnTo>
                    <a:pt x="79" y="301"/>
                  </a:lnTo>
                  <a:lnTo>
                    <a:pt x="42" y="287"/>
                  </a:lnTo>
                  <a:lnTo>
                    <a:pt x="30" y="241"/>
                  </a:lnTo>
                  <a:lnTo>
                    <a:pt x="0" y="280"/>
                  </a:lnTo>
                  <a:lnTo>
                    <a:pt x="0" y="28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00" name="Freeform 276"/>
            <p:cNvSpPr>
              <a:spLocks/>
            </p:cNvSpPr>
            <p:nvPr/>
          </p:nvSpPr>
          <p:spPr bwMode="auto">
            <a:xfrm>
              <a:off x="2763" y="3159"/>
              <a:ext cx="316" cy="285"/>
            </a:xfrm>
            <a:custGeom>
              <a:avLst/>
              <a:gdLst/>
              <a:ahLst/>
              <a:cxnLst>
                <a:cxn ang="0">
                  <a:pos x="0" y="280"/>
                </a:cxn>
                <a:cxn ang="0">
                  <a:pos x="68" y="396"/>
                </a:cxn>
                <a:cxn ang="0">
                  <a:pos x="54" y="462"/>
                </a:cxn>
                <a:cxn ang="0">
                  <a:pos x="80" y="526"/>
                </a:cxn>
                <a:cxn ang="0">
                  <a:pos x="127" y="541"/>
                </a:cxn>
                <a:cxn ang="0">
                  <a:pos x="187" y="505"/>
                </a:cxn>
                <a:cxn ang="0">
                  <a:pos x="263" y="499"/>
                </a:cxn>
                <a:cxn ang="0">
                  <a:pos x="372" y="453"/>
                </a:cxn>
                <a:cxn ang="0">
                  <a:pos x="475" y="402"/>
                </a:cxn>
                <a:cxn ang="0">
                  <a:pos x="606" y="240"/>
                </a:cxn>
                <a:cxn ang="0">
                  <a:pos x="617" y="204"/>
                </a:cxn>
                <a:cxn ang="0">
                  <a:pos x="583" y="198"/>
                </a:cxn>
                <a:cxn ang="0">
                  <a:pos x="542" y="231"/>
                </a:cxn>
                <a:cxn ang="0">
                  <a:pos x="514" y="227"/>
                </a:cxn>
                <a:cxn ang="0">
                  <a:pos x="529" y="186"/>
                </a:cxn>
                <a:cxn ang="0">
                  <a:pos x="535" y="169"/>
                </a:cxn>
                <a:cxn ang="0">
                  <a:pos x="579" y="167"/>
                </a:cxn>
                <a:cxn ang="0">
                  <a:pos x="561" y="27"/>
                </a:cxn>
                <a:cxn ang="0">
                  <a:pos x="480" y="0"/>
                </a:cxn>
                <a:cxn ang="0">
                  <a:pos x="338" y="97"/>
                </a:cxn>
                <a:cxn ang="0">
                  <a:pos x="350" y="141"/>
                </a:cxn>
                <a:cxn ang="0">
                  <a:pos x="323" y="160"/>
                </a:cxn>
                <a:cxn ang="0">
                  <a:pos x="246" y="141"/>
                </a:cxn>
                <a:cxn ang="0">
                  <a:pos x="204" y="186"/>
                </a:cxn>
                <a:cxn ang="0">
                  <a:pos x="145" y="209"/>
                </a:cxn>
                <a:cxn ang="0">
                  <a:pos x="114" y="180"/>
                </a:cxn>
                <a:cxn ang="0">
                  <a:pos x="114" y="265"/>
                </a:cxn>
                <a:cxn ang="0">
                  <a:pos x="79" y="301"/>
                </a:cxn>
                <a:cxn ang="0">
                  <a:pos x="42" y="287"/>
                </a:cxn>
                <a:cxn ang="0">
                  <a:pos x="30" y="241"/>
                </a:cxn>
                <a:cxn ang="0">
                  <a:pos x="0" y="280"/>
                </a:cxn>
                <a:cxn ang="0">
                  <a:pos x="0" y="280"/>
                </a:cxn>
              </a:cxnLst>
              <a:rect l="0" t="0" r="r" b="b"/>
              <a:pathLst>
                <a:path w="617" h="541">
                  <a:moveTo>
                    <a:pt x="0" y="280"/>
                  </a:moveTo>
                  <a:lnTo>
                    <a:pt x="68" y="396"/>
                  </a:lnTo>
                  <a:lnTo>
                    <a:pt x="54" y="462"/>
                  </a:lnTo>
                  <a:lnTo>
                    <a:pt x="80" y="526"/>
                  </a:lnTo>
                  <a:lnTo>
                    <a:pt x="127" y="541"/>
                  </a:lnTo>
                  <a:lnTo>
                    <a:pt x="187" y="505"/>
                  </a:lnTo>
                  <a:lnTo>
                    <a:pt x="263" y="499"/>
                  </a:lnTo>
                  <a:lnTo>
                    <a:pt x="372" y="453"/>
                  </a:lnTo>
                  <a:lnTo>
                    <a:pt x="475" y="402"/>
                  </a:lnTo>
                  <a:lnTo>
                    <a:pt x="606" y="240"/>
                  </a:lnTo>
                  <a:lnTo>
                    <a:pt x="617" y="204"/>
                  </a:lnTo>
                  <a:lnTo>
                    <a:pt x="583" y="198"/>
                  </a:lnTo>
                  <a:lnTo>
                    <a:pt x="542" y="231"/>
                  </a:lnTo>
                  <a:lnTo>
                    <a:pt x="514" y="227"/>
                  </a:lnTo>
                  <a:lnTo>
                    <a:pt x="529" y="186"/>
                  </a:lnTo>
                  <a:lnTo>
                    <a:pt x="535" y="169"/>
                  </a:lnTo>
                  <a:lnTo>
                    <a:pt x="579" y="167"/>
                  </a:lnTo>
                  <a:lnTo>
                    <a:pt x="561" y="27"/>
                  </a:lnTo>
                  <a:lnTo>
                    <a:pt x="480" y="0"/>
                  </a:lnTo>
                  <a:lnTo>
                    <a:pt x="338" y="97"/>
                  </a:lnTo>
                  <a:lnTo>
                    <a:pt x="350" y="141"/>
                  </a:lnTo>
                  <a:lnTo>
                    <a:pt x="323" y="160"/>
                  </a:lnTo>
                  <a:lnTo>
                    <a:pt x="246" y="141"/>
                  </a:lnTo>
                  <a:lnTo>
                    <a:pt x="204" y="186"/>
                  </a:lnTo>
                  <a:lnTo>
                    <a:pt x="145" y="209"/>
                  </a:lnTo>
                  <a:lnTo>
                    <a:pt x="114" y="180"/>
                  </a:lnTo>
                  <a:lnTo>
                    <a:pt x="114" y="265"/>
                  </a:lnTo>
                  <a:lnTo>
                    <a:pt x="79" y="301"/>
                  </a:lnTo>
                  <a:lnTo>
                    <a:pt x="42" y="287"/>
                  </a:lnTo>
                  <a:lnTo>
                    <a:pt x="30" y="241"/>
                  </a:lnTo>
                  <a:lnTo>
                    <a:pt x="0" y="280"/>
                  </a:lnTo>
                  <a:lnTo>
                    <a:pt x="0" y="28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01" name="Freeform 277"/>
            <p:cNvSpPr>
              <a:spLocks/>
            </p:cNvSpPr>
            <p:nvPr/>
          </p:nvSpPr>
          <p:spPr bwMode="auto">
            <a:xfrm>
              <a:off x="3026" y="3246"/>
              <a:ext cx="36" cy="35"/>
            </a:xfrm>
            <a:custGeom>
              <a:avLst/>
              <a:gdLst/>
              <a:ahLst/>
              <a:cxnLst>
                <a:cxn ang="0">
                  <a:pos x="66" y="0"/>
                </a:cxn>
                <a:cxn ang="0">
                  <a:pos x="24" y="2"/>
                </a:cxn>
                <a:cxn ang="0">
                  <a:pos x="0" y="58"/>
                </a:cxn>
                <a:cxn ang="0">
                  <a:pos x="30" y="64"/>
                </a:cxn>
                <a:cxn ang="0">
                  <a:pos x="72" y="31"/>
                </a:cxn>
                <a:cxn ang="0">
                  <a:pos x="66" y="0"/>
                </a:cxn>
                <a:cxn ang="0">
                  <a:pos x="66" y="0"/>
                </a:cxn>
              </a:cxnLst>
              <a:rect l="0" t="0" r="r" b="b"/>
              <a:pathLst>
                <a:path w="72" h="64">
                  <a:moveTo>
                    <a:pt x="66" y="0"/>
                  </a:moveTo>
                  <a:lnTo>
                    <a:pt x="24" y="2"/>
                  </a:lnTo>
                  <a:lnTo>
                    <a:pt x="0" y="58"/>
                  </a:lnTo>
                  <a:lnTo>
                    <a:pt x="30" y="64"/>
                  </a:lnTo>
                  <a:lnTo>
                    <a:pt x="72" y="31"/>
                  </a:lnTo>
                  <a:lnTo>
                    <a:pt x="66" y="0"/>
                  </a:lnTo>
                  <a:lnTo>
                    <a:pt x="66"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02" name="Freeform 278"/>
            <p:cNvSpPr>
              <a:spLocks/>
            </p:cNvSpPr>
            <p:nvPr/>
          </p:nvSpPr>
          <p:spPr bwMode="auto">
            <a:xfrm>
              <a:off x="3026" y="3246"/>
              <a:ext cx="36" cy="35"/>
            </a:xfrm>
            <a:custGeom>
              <a:avLst/>
              <a:gdLst/>
              <a:ahLst/>
              <a:cxnLst>
                <a:cxn ang="0">
                  <a:pos x="66" y="0"/>
                </a:cxn>
                <a:cxn ang="0">
                  <a:pos x="24" y="2"/>
                </a:cxn>
                <a:cxn ang="0">
                  <a:pos x="0" y="58"/>
                </a:cxn>
                <a:cxn ang="0">
                  <a:pos x="30" y="64"/>
                </a:cxn>
                <a:cxn ang="0">
                  <a:pos x="72" y="31"/>
                </a:cxn>
                <a:cxn ang="0">
                  <a:pos x="66" y="0"/>
                </a:cxn>
                <a:cxn ang="0">
                  <a:pos x="66" y="0"/>
                </a:cxn>
              </a:cxnLst>
              <a:rect l="0" t="0" r="r" b="b"/>
              <a:pathLst>
                <a:path w="72" h="64">
                  <a:moveTo>
                    <a:pt x="66" y="0"/>
                  </a:moveTo>
                  <a:lnTo>
                    <a:pt x="24" y="2"/>
                  </a:lnTo>
                  <a:lnTo>
                    <a:pt x="0" y="58"/>
                  </a:lnTo>
                  <a:lnTo>
                    <a:pt x="30" y="64"/>
                  </a:lnTo>
                  <a:lnTo>
                    <a:pt x="72" y="31"/>
                  </a:lnTo>
                  <a:lnTo>
                    <a:pt x="66" y="0"/>
                  </a:lnTo>
                  <a:lnTo>
                    <a:pt x="66"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03" name="Freeform 279"/>
            <p:cNvSpPr>
              <a:spLocks/>
            </p:cNvSpPr>
            <p:nvPr/>
          </p:nvSpPr>
          <p:spPr bwMode="auto">
            <a:xfrm>
              <a:off x="2958" y="3300"/>
              <a:ext cx="44" cy="43"/>
            </a:xfrm>
            <a:custGeom>
              <a:avLst/>
              <a:gdLst/>
              <a:ahLst/>
              <a:cxnLst>
                <a:cxn ang="0">
                  <a:pos x="67" y="0"/>
                </a:cxn>
                <a:cxn ang="0">
                  <a:pos x="16" y="12"/>
                </a:cxn>
                <a:cxn ang="0">
                  <a:pos x="0" y="45"/>
                </a:cxn>
                <a:cxn ang="0">
                  <a:pos x="22" y="81"/>
                </a:cxn>
                <a:cxn ang="0">
                  <a:pos x="56" y="80"/>
                </a:cxn>
                <a:cxn ang="0">
                  <a:pos x="89" y="40"/>
                </a:cxn>
                <a:cxn ang="0">
                  <a:pos x="87" y="22"/>
                </a:cxn>
                <a:cxn ang="0">
                  <a:pos x="86" y="9"/>
                </a:cxn>
                <a:cxn ang="0">
                  <a:pos x="67" y="0"/>
                </a:cxn>
                <a:cxn ang="0">
                  <a:pos x="67" y="0"/>
                </a:cxn>
              </a:cxnLst>
              <a:rect l="0" t="0" r="r" b="b"/>
              <a:pathLst>
                <a:path w="89" h="81">
                  <a:moveTo>
                    <a:pt x="67" y="0"/>
                  </a:moveTo>
                  <a:lnTo>
                    <a:pt x="16" y="12"/>
                  </a:lnTo>
                  <a:lnTo>
                    <a:pt x="0" y="45"/>
                  </a:lnTo>
                  <a:lnTo>
                    <a:pt x="22" y="81"/>
                  </a:lnTo>
                  <a:lnTo>
                    <a:pt x="56" y="80"/>
                  </a:lnTo>
                  <a:lnTo>
                    <a:pt x="89" y="40"/>
                  </a:lnTo>
                  <a:lnTo>
                    <a:pt x="87" y="22"/>
                  </a:lnTo>
                  <a:lnTo>
                    <a:pt x="86" y="9"/>
                  </a:lnTo>
                  <a:lnTo>
                    <a:pt x="67" y="0"/>
                  </a:lnTo>
                  <a:lnTo>
                    <a:pt x="67"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04" name="Freeform 280"/>
            <p:cNvSpPr>
              <a:spLocks/>
            </p:cNvSpPr>
            <p:nvPr/>
          </p:nvSpPr>
          <p:spPr bwMode="auto">
            <a:xfrm>
              <a:off x="2958" y="3300"/>
              <a:ext cx="44" cy="43"/>
            </a:xfrm>
            <a:custGeom>
              <a:avLst/>
              <a:gdLst/>
              <a:ahLst/>
              <a:cxnLst>
                <a:cxn ang="0">
                  <a:pos x="67" y="0"/>
                </a:cxn>
                <a:cxn ang="0">
                  <a:pos x="16" y="12"/>
                </a:cxn>
                <a:cxn ang="0">
                  <a:pos x="0" y="45"/>
                </a:cxn>
                <a:cxn ang="0">
                  <a:pos x="22" y="81"/>
                </a:cxn>
                <a:cxn ang="0">
                  <a:pos x="56" y="80"/>
                </a:cxn>
                <a:cxn ang="0">
                  <a:pos x="89" y="40"/>
                </a:cxn>
                <a:cxn ang="0">
                  <a:pos x="87" y="22"/>
                </a:cxn>
                <a:cxn ang="0">
                  <a:pos x="86" y="9"/>
                </a:cxn>
                <a:cxn ang="0">
                  <a:pos x="67" y="0"/>
                </a:cxn>
                <a:cxn ang="0">
                  <a:pos x="67" y="0"/>
                </a:cxn>
              </a:cxnLst>
              <a:rect l="0" t="0" r="r" b="b"/>
              <a:pathLst>
                <a:path w="89" h="81">
                  <a:moveTo>
                    <a:pt x="67" y="0"/>
                  </a:moveTo>
                  <a:lnTo>
                    <a:pt x="16" y="12"/>
                  </a:lnTo>
                  <a:lnTo>
                    <a:pt x="0" y="45"/>
                  </a:lnTo>
                  <a:lnTo>
                    <a:pt x="22" y="81"/>
                  </a:lnTo>
                  <a:lnTo>
                    <a:pt x="56" y="80"/>
                  </a:lnTo>
                  <a:lnTo>
                    <a:pt x="89" y="40"/>
                  </a:lnTo>
                  <a:lnTo>
                    <a:pt x="87" y="22"/>
                  </a:lnTo>
                  <a:lnTo>
                    <a:pt x="86" y="9"/>
                  </a:lnTo>
                  <a:lnTo>
                    <a:pt x="67" y="0"/>
                  </a:lnTo>
                  <a:lnTo>
                    <a:pt x="67"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05" name="Freeform 281"/>
            <p:cNvSpPr>
              <a:spLocks/>
            </p:cNvSpPr>
            <p:nvPr/>
          </p:nvSpPr>
          <p:spPr bwMode="auto">
            <a:xfrm>
              <a:off x="3291" y="2947"/>
              <a:ext cx="165" cy="278"/>
            </a:xfrm>
            <a:custGeom>
              <a:avLst/>
              <a:gdLst/>
              <a:ahLst/>
              <a:cxnLst>
                <a:cxn ang="0">
                  <a:pos x="56" y="212"/>
                </a:cxn>
                <a:cxn ang="0">
                  <a:pos x="61" y="296"/>
                </a:cxn>
                <a:cxn ang="0">
                  <a:pos x="0" y="387"/>
                </a:cxn>
                <a:cxn ang="0">
                  <a:pos x="8" y="403"/>
                </a:cxn>
                <a:cxn ang="0">
                  <a:pos x="15" y="504"/>
                </a:cxn>
                <a:cxn ang="0">
                  <a:pos x="62" y="525"/>
                </a:cxn>
                <a:cxn ang="0">
                  <a:pos x="97" y="506"/>
                </a:cxn>
                <a:cxn ang="0">
                  <a:pos x="139" y="511"/>
                </a:cxn>
                <a:cxn ang="0">
                  <a:pos x="179" y="453"/>
                </a:cxn>
                <a:cxn ang="0">
                  <a:pos x="185" y="414"/>
                </a:cxn>
                <a:cxn ang="0">
                  <a:pos x="267" y="244"/>
                </a:cxn>
                <a:cxn ang="0">
                  <a:pos x="266" y="206"/>
                </a:cxn>
                <a:cxn ang="0">
                  <a:pos x="282" y="197"/>
                </a:cxn>
                <a:cxn ang="0">
                  <a:pos x="275" y="120"/>
                </a:cxn>
                <a:cxn ang="0">
                  <a:pos x="295" y="141"/>
                </a:cxn>
                <a:cxn ang="0">
                  <a:pos x="307" y="180"/>
                </a:cxn>
                <a:cxn ang="0">
                  <a:pos x="314" y="171"/>
                </a:cxn>
                <a:cxn ang="0">
                  <a:pos x="321" y="111"/>
                </a:cxn>
                <a:cxn ang="0">
                  <a:pos x="305" y="64"/>
                </a:cxn>
                <a:cxn ang="0">
                  <a:pos x="286" y="25"/>
                </a:cxn>
                <a:cxn ang="0">
                  <a:pos x="266" y="0"/>
                </a:cxn>
                <a:cxn ang="0">
                  <a:pos x="188" y="141"/>
                </a:cxn>
                <a:cxn ang="0">
                  <a:pos x="156" y="135"/>
                </a:cxn>
                <a:cxn ang="0">
                  <a:pos x="147" y="167"/>
                </a:cxn>
                <a:cxn ang="0">
                  <a:pos x="121" y="162"/>
                </a:cxn>
                <a:cxn ang="0">
                  <a:pos x="71" y="194"/>
                </a:cxn>
                <a:cxn ang="0">
                  <a:pos x="56" y="212"/>
                </a:cxn>
                <a:cxn ang="0">
                  <a:pos x="56" y="212"/>
                </a:cxn>
              </a:cxnLst>
              <a:rect l="0" t="0" r="r" b="b"/>
              <a:pathLst>
                <a:path w="321" h="525">
                  <a:moveTo>
                    <a:pt x="56" y="212"/>
                  </a:moveTo>
                  <a:lnTo>
                    <a:pt x="61" y="296"/>
                  </a:lnTo>
                  <a:lnTo>
                    <a:pt x="0" y="387"/>
                  </a:lnTo>
                  <a:lnTo>
                    <a:pt x="8" y="403"/>
                  </a:lnTo>
                  <a:lnTo>
                    <a:pt x="15" y="504"/>
                  </a:lnTo>
                  <a:lnTo>
                    <a:pt x="62" y="525"/>
                  </a:lnTo>
                  <a:lnTo>
                    <a:pt x="97" y="506"/>
                  </a:lnTo>
                  <a:lnTo>
                    <a:pt x="139" y="511"/>
                  </a:lnTo>
                  <a:lnTo>
                    <a:pt x="179" y="453"/>
                  </a:lnTo>
                  <a:lnTo>
                    <a:pt x="185" y="414"/>
                  </a:lnTo>
                  <a:lnTo>
                    <a:pt x="267" y="244"/>
                  </a:lnTo>
                  <a:lnTo>
                    <a:pt x="266" y="206"/>
                  </a:lnTo>
                  <a:lnTo>
                    <a:pt x="282" y="197"/>
                  </a:lnTo>
                  <a:lnTo>
                    <a:pt x="275" y="120"/>
                  </a:lnTo>
                  <a:lnTo>
                    <a:pt x="295" y="141"/>
                  </a:lnTo>
                  <a:lnTo>
                    <a:pt x="307" y="180"/>
                  </a:lnTo>
                  <a:lnTo>
                    <a:pt x="314" y="171"/>
                  </a:lnTo>
                  <a:lnTo>
                    <a:pt x="321" y="111"/>
                  </a:lnTo>
                  <a:lnTo>
                    <a:pt x="305" y="64"/>
                  </a:lnTo>
                  <a:lnTo>
                    <a:pt x="286" y="25"/>
                  </a:lnTo>
                  <a:lnTo>
                    <a:pt x="266" y="0"/>
                  </a:lnTo>
                  <a:lnTo>
                    <a:pt x="188" y="141"/>
                  </a:lnTo>
                  <a:lnTo>
                    <a:pt x="156" y="135"/>
                  </a:lnTo>
                  <a:lnTo>
                    <a:pt x="147" y="167"/>
                  </a:lnTo>
                  <a:lnTo>
                    <a:pt x="121" y="162"/>
                  </a:lnTo>
                  <a:lnTo>
                    <a:pt x="71" y="194"/>
                  </a:lnTo>
                  <a:lnTo>
                    <a:pt x="56" y="212"/>
                  </a:lnTo>
                  <a:lnTo>
                    <a:pt x="56" y="21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06" name="Freeform 282"/>
            <p:cNvSpPr>
              <a:spLocks/>
            </p:cNvSpPr>
            <p:nvPr/>
          </p:nvSpPr>
          <p:spPr bwMode="auto">
            <a:xfrm>
              <a:off x="3291" y="2947"/>
              <a:ext cx="165" cy="278"/>
            </a:xfrm>
            <a:custGeom>
              <a:avLst/>
              <a:gdLst/>
              <a:ahLst/>
              <a:cxnLst>
                <a:cxn ang="0">
                  <a:pos x="56" y="212"/>
                </a:cxn>
                <a:cxn ang="0">
                  <a:pos x="61" y="296"/>
                </a:cxn>
                <a:cxn ang="0">
                  <a:pos x="0" y="387"/>
                </a:cxn>
                <a:cxn ang="0">
                  <a:pos x="8" y="403"/>
                </a:cxn>
                <a:cxn ang="0">
                  <a:pos x="15" y="504"/>
                </a:cxn>
                <a:cxn ang="0">
                  <a:pos x="62" y="525"/>
                </a:cxn>
                <a:cxn ang="0">
                  <a:pos x="97" y="506"/>
                </a:cxn>
                <a:cxn ang="0">
                  <a:pos x="139" y="511"/>
                </a:cxn>
                <a:cxn ang="0">
                  <a:pos x="179" y="453"/>
                </a:cxn>
                <a:cxn ang="0">
                  <a:pos x="185" y="414"/>
                </a:cxn>
                <a:cxn ang="0">
                  <a:pos x="267" y="244"/>
                </a:cxn>
                <a:cxn ang="0">
                  <a:pos x="266" y="206"/>
                </a:cxn>
                <a:cxn ang="0">
                  <a:pos x="282" y="197"/>
                </a:cxn>
                <a:cxn ang="0">
                  <a:pos x="275" y="120"/>
                </a:cxn>
                <a:cxn ang="0">
                  <a:pos x="295" y="141"/>
                </a:cxn>
                <a:cxn ang="0">
                  <a:pos x="307" y="180"/>
                </a:cxn>
                <a:cxn ang="0">
                  <a:pos x="314" y="171"/>
                </a:cxn>
                <a:cxn ang="0">
                  <a:pos x="321" y="111"/>
                </a:cxn>
                <a:cxn ang="0">
                  <a:pos x="305" y="64"/>
                </a:cxn>
                <a:cxn ang="0">
                  <a:pos x="286" y="25"/>
                </a:cxn>
                <a:cxn ang="0">
                  <a:pos x="266" y="0"/>
                </a:cxn>
                <a:cxn ang="0">
                  <a:pos x="188" y="141"/>
                </a:cxn>
                <a:cxn ang="0">
                  <a:pos x="156" y="135"/>
                </a:cxn>
                <a:cxn ang="0">
                  <a:pos x="147" y="167"/>
                </a:cxn>
                <a:cxn ang="0">
                  <a:pos x="121" y="162"/>
                </a:cxn>
                <a:cxn ang="0">
                  <a:pos x="71" y="194"/>
                </a:cxn>
                <a:cxn ang="0">
                  <a:pos x="56" y="212"/>
                </a:cxn>
                <a:cxn ang="0">
                  <a:pos x="56" y="212"/>
                </a:cxn>
              </a:cxnLst>
              <a:rect l="0" t="0" r="r" b="b"/>
              <a:pathLst>
                <a:path w="321" h="525">
                  <a:moveTo>
                    <a:pt x="56" y="212"/>
                  </a:moveTo>
                  <a:lnTo>
                    <a:pt x="61" y="296"/>
                  </a:lnTo>
                  <a:lnTo>
                    <a:pt x="0" y="387"/>
                  </a:lnTo>
                  <a:lnTo>
                    <a:pt x="8" y="403"/>
                  </a:lnTo>
                  <a:lnTo>
                    <a:pt x="15" y="504"/>
                  </a:lnTo>
                  <a:lnTo>
                    <a:pt x="62" y="525"/>
                  </a:lnTo>
                  <a:lnTo>
                    <a:pt x="97" y="506"/>
                  </a:lnTo>
                  <a:lnTo>
                    <a:pt x="139" y="511"/>
                  </a:lnTo>
                  <a:lnTo>
                    <a:pt x="179" y="453"/>
                  </a:lnTo>
                  <a:lnTo>
                    <a:pt x="185" y="414"/>
                  </a:lnTo>
                  <a:lnTo>
                    <a:pt x="267" y="244"/>
                  </a:lnTo>
                  <a:lnTo>
                    <a:pt x="266" y="206"/>
                  </a:lnTo>
                  <a:lnTo>
                    <a:pt x="282" y="197"/>
                  </a:lnTo>
                  <a:lnTo>
                    <a:pt x="275" y="120"/>
                  </a:lnTo>
                  <a:lnTo>
                    <a:pt x="295" y="141"/>
                  </a:lnTo>
                  <a:lnTo>
                    <a:pt x="307" y="180"/>
                  </a:lnTo>
                  <a:lnTo>
                    <a:pt x="314" y="171"/>
                  </a:lnTo>
                  <a:lnTo>
                    <a:pt x="321" y="111"/>
                  </a:lnTo>
                  <a:lnTo>
                    <a:pt x="305" y="64"/>
                  </a:lnTo>
                  <a:lnTo>
                    <a:pt x="286" y="25"/>
                  </a:lnTo>
                  <a:lnTo>
                    <a:pt x="266" y="0"/>
                  </a:lnTo>
                  <a:lnTo>
                    <a:pt x="188" y="141"/>
                  </a:lnTo>
                  <a:lnTo>
                    <a:pt x="156" y="135"/>
                  </a:lnTo>
                  <a:lnTo>
                    <a:pt x="147" y="167"/>
                  </a:lnTo>
                  <a:lnTo>
                    <a:pt x="121" y="162"/>
                  </a:lnTo>
                  <a:lnTo>
                    <a:pt x="71" y="194"/>
                  </a:lnTo>
                  <a:lnTo>
                    <a:pt x="56" y="212"/>
                  </a:lnTo>
                  <a:lnTo>
                    <a:pt x="56" y="21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07" name="Freeform 283"/>
            <p:cNvSpPr>
              <a:spLocks/>
            </p:cNvSpPr>
            <p:nvPr/>
          </p:nvSpPr>
          <p:spPr bwMode="auto">
            <a:xfrm>
              <a:off x="2433" y="1418"/>
              <a:ext cx="7" cy="15"/>
            </a:xfrm>
            <a:custGeom>
              <a:avLst/>
              <a:gdLst/>
              <a:ahLst/>
              <a:cxnLst>
                <a:cxn ang="0">
                  <a:pos x="8" y="0"/>
                </a:cxn>
                <a:cxn ang="0">
                  <a:pos x="13" y="18"/>
                </a:cxn>
                <a:cxn ang="0">
                  <a:pos x="3" y="31"/>
                </a:cxn>
                <a:cxn ang="0">
                  <a:pos x="1" y="29"/>
                </a:cxn>
                <a:cxn ang="0">
                  <a:pos x="3" y="21"/>
                </a:cxn>
                <a:cxn ang="0">
                  <a:pos x="0" y="8"/>
                </a:cxn>
                <a:cxn ang="0">
                  <a:pos x="8" y="0"/>
                </a:cxn>
                <a:cxn ang="0">
                  <a:pos x="8" y="0"/>
                </a:cxn>
              </a:cxnLst>
              <a:rect l="0" t="0" r="r" b="b"/>
              <a:pathLst>
                <a:path w="13" h="31">
                  <a:moveTo>
                    <a:pt x="8" y="0"/>
                  </a:moveTo>
                  <a:lnTo>
                    <a:pt x="13" y="18"/>
                  </a:lnTo>
                  <a:lnTo>
                    <a:pt x="3" y="31"/>
                  </a:lnTo>
                  <a:lnTo>
                    <a:pt x="1" y="29"/>
                  </a:lnTo>
                  <a:lnTo>
                    <a:pt x="3" y="21"/>
                  </a:lnTo>
                  <a:lnTo>
                    <a:pt x="0" y="8"/>
                  </a:lnTo>
                  <a:lnTo>
                    <a:pt x="8" y="0"/>
                  </a:lnTo>
                  <a:lnTo>
                    <a:pt x="8"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08" name="Freeform 284"/>
            <p:cNvSpPr>
              <a:spLocks/>
            </p:cNvSpPr>
            <p:nvPr/>
          </p:nvSpPr>
          <p:spPr bwMode="auto">
            <a:xfrm>
              <a:off x="2433" y="1418"/>
              <a:ext cx="7" cy="15"/>
            </a:xfrm>
            <a:custGeom>
              <a:avLst/>
              <a:gdLst/>
              <a:ahLst/>
              <a:cxnLst>
                <a:cxn ang="0">
                  <a:pos x="8" y="0"/>
                </a:cxn>
                <a:cxn ang="0">
                  <a:pos x="13" y="18"/>
                </a:cxn>
                <a:cxn ang="0">
                  <a:pos x="3" y="31"/>
                </a:cxn>
                <a:cxn ang="0">
                  <a:pos x="1" y="29"/>
                </a:cxn>
                <a:cxn ang="0">
                  <a:pos x="3" y="21"/>
                </a:cxn>
                <a:cxn ang="0">
                  <a:pos x="0" y="8"/>
                </a:cxn>
                <a:cxn ang="0">
                  <a:pos x="8" y="0"/>
                </a:cxn>
                <a:cxn ang="0">
                  <a:pos x="8" y="0"/>
                </a:cxn>
              </a:cxnLst>
              <a:rect l="0" t="0" r="r" b="b"/>
              <a:pathLst>
                <a:path w="13" h="31">
                  <a:moveTo>
                    <a:pt x="8" y="0"/>
                  </a:moveTo>
                  <a:lnTo>
                    <a:pt x="13" y="18"/>
                  </a:lnTo>
                  <a:lnTo>
                    <a:pt x="3" y="31"/>
                  </a:lnTo>
                  <a:lnTo>
                    <a:pt x="1" y="29"/>
                  </a:lnTo>
                  <a:lnTo>
                    <a:pt x="3" y="21"/>
                  </a:lnTo>
                  <a:lnTo>
                    <a:pt x="0" y="8"/>
                  </a:lnTo>
                  <a:lnTo>
                    <a:pt x="8" y="0"/>
                  </a:lnTo>
                  <a:lnTo>
                    <a:pt x="8"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09" name="Freeform 285"/>
            <p:cNvSpPr>
              <a:spLocks/>
            </p:cNvSpPr>
            <p:nvPr/>
          </p:nvSpPr>
          <p:spPr bwMode="auto">
            <a:xfrm>
              <a:off x="2423" y="1419"/>
              <a:ext cx="6" cy="5"/>
            </a:xfrm>
            <a:custGeom>
              <a:avLst/>
              <a:gdLst/>
              <a:ahLst/>
              <a:cxnLst>
                <a:cxn ang="0">
                  <a:pos x="3" y="0"/>
                </a:cxn>
                <a:cxn ang="0">
                  <a:pos x="0" y="12"/>
                </a:cxn>
                <a:cxn ang="0">
                  <a:pos x="7" y="20"/>
                </a:cxn>
                <a:cxn ang="0">
                  <a:pos x="9" y="11"/>
                </a:cxn>
                <a:cxn ang="0">
                  <a:pos x="9" y="5"/>
                </a:cxn>
                <a:cxn ang="0">
                  <a:pos x="3" y="0"/>
                </a:cxn>
                <a:cxn ang="0">
                  <a:pos x="3" y="0"/>
                </a:cxn>
              </a:cxnLst>
              <a:rect l="0" t="0" r="r" b="b"/>
              <a:pathLst>
                <a:path w="9" h="20">
                  <a:moveTo>
                    <a:pt x="3" y="0"/>
                  </a:moveTo>
                  <a:lnTo>
                    <a:pt x="0" y="12"/>
                  </a:lnTo>
                  <a:lnTo>
                    <a:pt x="7" y="20"/>
                  </a:lnTo>
                  <a:lnTo>
                    <a:pt x="9" y="11"/>
                  </a:lnTo>
                  <a:lnTo>
                    <a:pt x="9" y="5"/>
                  </a:lnTo>
                  <a:lnTo>
                    <a:pt x="3" y="0"/>
                  </a:lnTo>
                  <a:lnTo>
                    <a:pt x="3"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10" name="Freeform 286"/>
            <p:cNvSpPr>
              <a:spLocks/>
            </p:cNvSpPr>
            <p:nvPr/>
          </p:nvSpPr>
          <p:spPr bwMode="auto">
            <a:xfrm>
              <a:off x="2423" y="1419"/>
              <a:ext cx="6" cy="5"/>
            </a:xfrm>
            <a:custGeom>
              <a:avLst/>
              <a:gdLst/>
              <a:ahLst/>
              <a:cxnLst>
                <a:cxn ang="0">
                  <a:pos x="3" y="0"/>
                </a:cxn>
                <a:cxn ang="0">
                  <a:pos x="0" y="12"/>
                </a:cxn>
                <a:cxn ang="0">
                  <a:pos x="7" y="20"/>
                </a:cxn>
                <a:cxn ang="0">
                  <a:pos x="9" y="11"/>
                </a:cxn>
                <a:cxn ang="0">
                  <a:pos x="9" y="5"/>
                </a:cxn>
                <a:cxn ang="0">
                  <a:pos x="3" y="0"/>
                </a:cxn>
                <a:cxn ang="0">
                  <a:pos x="3" y="0"/>
                </a:cxn>
              </a:cxnLst>
              <a:rect l="0" t="0" r="r" b="b"/>
              <a:pathLst>
                <a:path w="9" h="20">
                  <a:moveTo>
                    <a:pt x="3" y="0"/>
                  </a:moveTo>
                  <a:lnTo>
                    <a:pt x="0" y="12"/>
                  </a:lnTo>
                  <a:lnTo>
                    <a:pt x="7" y="20"/>
                  </a:lnTo>
                  <a:lnTo>
                    <a:pt x="9" y="11"/>
                  </a:lnTo>
                  <a:lnTo>
                    <a:pt x="9" y="5"/>
                  </a:lnTo>
                  <a:lnTo>
                    <a:pt x="3" y="0"/>
                  </a:lnTo>
                  <a:lnTo>
                    <a:pt x="3"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11" name="Freeform 287"/>
            <p:cNvSpPr>
              <a:spLocks/>
            </p:cNvSpPr>
            <p:nvPr/>
          </p:nvSpPr>
          <p:spPr bwMode="auto">
            <a:xfrm>
              <a:off x="2427" y="1396"/>
              <a:ext cx="17" cy="15"/>
            </a:xfrm>
            <a:custGeom>
              <a:avLst/>
              <a:gdLst/>
              <a:ahLst/>
              <a:cxnLst>
                <a:cxn ang="0">
                  <a:pos x="2" y="11"/>
                </a:cxn>
                <a:cxn ang="0">
                  <a:pos x="0" y="19"/>
                </a:cxn>
                <a:cxn ang="0">
                  <a:pos x="9" y="28"/>
                </a:cxn>
                <a:cxn ang="0">
                  <a:pos x="25" y="23"/>
                </a:cxn>
                <a:cxn ang="0">
                  <a:pos x="31" y="13"/>
                </a:cxn>
                <a:cxn ang="0">
                  <a:pos x="19" y="1"/>
                </a:cxn>
                <a:cxn ang="0">
                  <a:pos x="4" y="0"/>
                </a:cxn>
                <a:cxn ang="0">
                  <a:pos x="2" y="11"/>
                </a:cxn>
                <a:cxn ang="0">
                  <a:pos x="2" y="11"/>
                </a:cxn>
              </a:cxnLst>
              <a:rect l="0" t="0" r="r" b="b"/>
              <a:pathLst>
                <a:path w="31" h="28">
                  <a:moveTo>
                    <a:pt x="2" y="11"/>
                  </a:moveTo>
                  <a:lnTo>
                    <a:pt x="0" y="19"/>
                  </a:lnTo>
                  <a:lnTo>
                    <a:pt x="9" y="28"/>
                  </a:lnTo>
                  <a:lnTo>
                    <a:pt x="25" y="23"/>
                  </a:lnTo>
                  <a:lnTo>
                    <a:pt x="31" y="13"/>
                  </a:lnTo>
                  <a:lnTo>
                    <a:pt x="19" y="1"/>
                  </a:lnTo>
                  <a:lnTo>
                    <a:pt x="4" y="0"/>
                  </a:lnTo>
                  <a:lnTo>
                    <a:pt x="2" y="11"/>
                  </a:lnTo>
                  <a:lnTo>
                    <a:pt x="2" y="1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12" name="Freeform 288"/>
            <p:cNvSpPr>
              <a:spLocks/>
            </p:cNvSpPr>
            <p:nvPr/>
          </p:nvSpPr>
          <p:spPr bwMode="auto">
            <a:xfrm>
              <a:off x="2427" y="1396"/>
              <a:ext cx="17" cy="15"/>
            </a:xfrm>
            <a:custGeom>
              <a:avLst/>
              <a:gdLst/>
              <a:ahLst/>
              <a:cxnLst>
                <a:cxn ang="0">
                  <a:pos x="2" y="11"/>
                </a:cxn>
                <a:cxn ang="0">
                  <a:pos x="0" y="19"/>
                </a:cxn>
                <a:cxn ang="0">
                  <a:pos x="9" y="28"/>
                </a:cxn>
                <a:cxn ang="0">
                  <a:pos x="25" y="23"/>
                </a:cxn>
                <a:cxn ang="0">
                  <a:pos x="31" y="13"/>
                </a:cxn>
                <a:cxn ang="0">
                  <a:pos x="19" y="1"/>
                </a:cxn>
                <a:cxn ang="0">
                  <a:pos x="4" y="0"/>
                </a:cxn>
                <a:cxn ang="0">
                  <a:pos x="2" y="11"/>
                </a:cxn>
                <a:cxn ang="0">
                  <a:pos x="2" y="11"/>
                </a:cxn>
              </a:cxnLst>
              <a:rect l="0" t="0" r="r" b="b"/>
              <a:pathLst>
                <a:path w="31" h="28">
                  <a:moveTo>
                    <a:pt x="2" y="11"/>
                  </a:moveTo>
                  <a:lnTo>
                    <a:pt x="0" y="19"/>
                  </a:lnTo>
                  <a:lnTo>
                    <a:pt x="9" y="28"/>
                  </a:lnTo>
                  <a:lnTo>
                    <a:pt x="25" y="23"/>
                  </a:lnTo>
                  <a:lnTo>
                    <a:pt x="31" y="13"/>
                  </a:lnTo>
                  <a:lnTo>
                    <a:pt x="19" y="1"/>
                  </a:lnTo>
                  <a:lnTo>
                    <a:pt x="4" y="0"/>
                  </a:lnTo>
                  <a:lnTo>
                    <a:pt x="2" y="11"/>
                  </a:lnTo>
                  <a:lnTo>
                    <a:pt x="2" y="1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13" name="Freeform 289"/>
            <p:cNvSpPr>
              <a:spLocks/>
            </p:cNvSpPr>
            <p:nvPr/>
          </p:nvSpPr>
          <p:spPr bwMode="auto">
            <a:xfrm>
              <a:off x="2485" y="1391"/>
              <a:ext cx="9" cy="7"/>
            </a:xfrm>
            <a:custGeom>
              <a:avLst/>
              <a:gdLst/>
              <a:ahLst/>
              <a:cxnLst>
                <a:cxn ang="0">
                  <a:pos x="6" y="1"/>
                </a:cxn>
                <a:cxn ang="0">
                  <a:pos x="0" y="7"/>
                </a:cxn>
                <a:cxn ang="0">
                  <a:pos x="6" y="12"/>
                </a:cxn>
                <a:cxn ang="0">
                  <a:pos x="19" y="13"/>
                </a:cxn>
                <a:cxn ang="0">
                  <a:pos x="16" y="2"/>
                </a:cxn>
                <a:cxn ang="0">
                  <a:pos x="11" y="0"/>
                </a:cxn>
                <a:cxn ang="0">
                  <a:pos x="6" y="1"/>
                </a:cxn>
                <a:cxn ang="0">
                  <a:pos x="6" y="1"/>
                </a:cxn>
              </a:cxnLst>
              <a:rect l="0" t="0" r="r" b="b"/>
              <a:pathLst>
                <a:path w="19" h="13">
                  <a:moveTo>
                    <a:pt x="6" y="1"/>
                  </a:moveTo>
                  <a:lnTo>
                    <a:pt x="0" y="7"/>
                  </a:lnTo>
                  <a:lnTo>
                    <a:pt x="6" y="12"/>
                  </a:lnTo>
                  <a:lnTo>
                    <a:pt x="19" y="13"/>
                  </a:lnTo>
                  <a:lnTo>
                    <a:pt x="16" y="2"/>
                  </a:lnTo>
                  <a:lnTo>
                    <a:pt x="11" y="0"/>
                  </a:lnTo>
                  <a:lnTo>
                    <a:pt x="6" y="1"/>
                  </a:lnTo>
                  <a:lnTo>
                    <a:pt x="6" y="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14" name="Freeform 290"/>
            <p:cNvSpPr>
              <a:spLocks/>
            </p:cNvSpPr>
            <p:nvPr/>
          </p:nvSpPr>
          <p:spPr bwMode="auto">
            <a:xfrm>
              <a:off x="2485" y="1391"/>
              <a:ext cx="9" cy="7"/>
            </a:xfrm>
            <a:custGeom>
              <a:avLst/>
              <a:gdLst/>
              <a:ahLst/>
              <a:cxnLst>
                <a:cxn ang="0">
                  <a:pos x="6" y="1"/>
                </a:cxn>
                <a:cxn ang="0">
                  <a:pos x="0" y="7"/>
                </a:cxn>
                <a:cxn ang="0">
                  <a:pos x="6" y="12"/>
                </a:cxn>
                <a:cxn ang="0">
                  <a:pos x="19" y="13"/>
                </a:cxn>
                <a:cxn ang="0">
                  <a:pos x="16" y="2"/>
                </a:cxn>
                <a:cxn ang="0">
                  <a:pos x="11" y="0"/>
                </a:cxn>
                <a:cxn ang="0">
                  <a:pos x="6" y="1"/>
                </a:cxn>
                <a:cxn ang="0">
                  <a:pos x="6" y="1"/>
                </a:cxn>
              </a:cxnLst>
              <a:rect l="0" t="0" r="r" b="b"/>
              <a:pathLst>
                <a:path w="19" h="13">
                  <a:moveTo>
                    <a:pt x="6" y="1"/>
                  </a:moveTo>
                  <a:lnTo>
                    <a:pt x="0" y="7"/>
                  </a:lnTo>
                  <a:lnTo>
                    <a:pt x="6" y="12"/>
                  </a:lnTo>
                  <a:lnTo>
                    <a:pt x="19" y="13"/>
                  </a:lnTo>
                  <a:lnTo>
                    <a:pt x="16" y="2"/>
                  </a:lnTo>
                  <a:lnTo>
                    <a:pt x="11" y="0"/>
                  </a:lnTo>
                  <a:lnTo>
                    <a:pt x="6" y="1"/>
                  </a:lnTo>
                  <a:lnTo>
                    <a:pt x="6" y="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15" name="Freeform 291"/>
            <p:cNvSpPr>
              <a:spLocks/>
            </p:cNvSpPr>
            <p:nvPr/>
          </p:nvSpPr>
          <p:spPr bwMode="auto">
            <a:xfrm>
              <a:off x="2407" y="1477"/>
              <a:ext cx="41" cy="38"/>
            </a:xfrm>
            <a:custGeom>
              <a:avLst/>
              <a:gdLst/>
              <a:ahLst/>
              <a:cxnLst>
                <a:cxn ang="0">
                  <a:pos x="34" y="0"/>
                </a:cxn>
                <a:cxn ang="0">
                  <a:pos x="7" y="21"/>
                </a:cxn>
                <a:cxn ang="0">
                  <a:pos x="0" y="47"/>
                </a:cxn>
                <a:cxn ang="0">
                  <a:pos x="7" y="58"/>
                </a:cxn>
                <a:cxn ang="0">
                  <a:pos x="18" y="55"/>
                </a:cxn>
                <a:cxn ang="0">
                  <a:pos x="49" y="70"/>
                </a:cxn>
                <a:cxn ang="0">
                  <a:pos x="56" y="69"/>
                </a:cxn>
                <a:cxn ang="0">
                  <a:pos x="77" y="46"/>
                </a:cxn>
                <a:cxn ang="0">
                  <a:pos x="69" y="14"/>
                </a:cxn>
                <a:cxn ang="0">
                  <a:pos x="45" y="6"/>
                </a:cxn>
                <a:cxn ang="0">
                  <a:pos x="34" y="0"/>
                </a:cxn>
                <a:cxn ang="0">
                  <a:pos x="34" y="0"/>
                </a:cxn>
              </a:cxnLst>
              <a:rect l="0" t="0" r="r" b="b"/>
              <a:pathLst>
                <a:path w="77" h="70">
                  <a:moveTo>
                    <a:pt x="34" y="0"/>
                  </a:moveTo>
                  <a:lnTo>
                    <a:pt x="7" y="21"/>
                  </a:lnTo>
                  <a:lnTo>
                    <a:pt x="0" y="47"/>
                  </a:lnTo>
                  <a:lnTo>
                    <a:pt x="7" y="58"/>
                  </a:lnTo>
                  <a:lnTo>
                    <a:pt x="18" y="55"/>
                  </a:lnTo>
                  <a:lnTo>
                    <a:pt x="49" y="70"/>
                  </a:lnTo>
                  <a:lnTo>
                    <a:pt x="56" y="69"/>
                  </a:lnTo>
                  <a:lnTo>
                    <a:pt x="77" y="46"/>
                  </a:lnTo>
                  <a:lnTo>
                    <a:pt x="69" y="14"/>
                  </a:lnTo>
                  <a:lnTo>
                    <a:pt x="45" y="6"/>
                  </a:lnTo>
                  <a:lnTo>
                    <a:pt x="34" y="0"/>
                  </a:lnTo>
                  <a:lnTo>
                    <a:pt x="34"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16" name="Freeform 292"/>
            <p:cNvSpPr>
              <a:spLocks/>
            </p:cNvSpPr>
            <p:nvPr/>
          </p:nvSpPr>
          <p:spPr bwMode="auto">
            <a:xfrm>
              <a:off x="2407" y="1477"/>
              <a:ext cx="41" cy="38"/>
            </a:xfrm>
            <a:custGeom>
              <a:avLst/>
              <a:gdLst/>
              <a:ahLst/>
              <a:cxnLst>
                <a:cxn ang="0">
                  <a:pos x="34" y="0"/>
                </a:cxn>
                <a:cxn ang="0">
                  <a:pos x="7" y="21"/>
                </a:cxn>
                <a:cxn ang="0">
                  <a:pos x="0" y="47"/>
                </a:cxn>
                <a:cxn ang="0">
                  <a:pos x="7" y="58"/>
                </a:cxn>
                <a:cxn ang="0">
                  <a:pos x="18" y="55"/>
                </a:cxn>
                <a:cxn ang="0">
                  <a:pos x="49" y="70"/>
                </a:cxn>
                <a:cxn ang="0">
                  <a:pos x="56" y="69"/>
                </a:cxn>
                <a:cxn ang="0">
                  <a:pos x="77" y="46"/>
                </a:cxn>
                <a:cxn ang="0">
                  <a:pos x="69" y="14"/>
                </a:cxn>
                <a:cxn ang="0">
                  <a:pos x="45" y="6"/>
                </a:cxn>
                <a:cxn ang="0">
                  <a:pos x="34" y="0"/>
                </a:cxn>
                <a:cxn ang="0">
                  <a:pos x="34" y="0"/>
                </a:cxn>
              </a:cxnLst>
              <a:rect l="0" t="0" r="r" b="b"/>
              <a:pathLst>
                <a:path w="77" h="70">
                  <a:moveTo>
                    <a:pt x="34" y="0"/>
                  </a:moveTo>
                  <a:lnTo>
                    <a:pt x="7" y="21"/>
                  </a:lnTo>
                  <a:lnTo>
                    <a:pt x="0" y="47"/>
                  </a:lnTo>
                  <a:lnTo>
                    <a:pt x="7" y="58"/>
                  </a:lnTo>
                  <a:lnTo>
                    <a:pt x="18" y="55"/>
                  </a:lnTo>
                  <a:lnTo>
                    <a:pt x="49" y="70"/>
                  </a:lnTo>
                  <a:lnTo>
                    <a:pt x="56" y="69"/>
                  </a:lnTo>
                  <a:lnTo>
                    <a:pt x="77" y="46"/>
                  </a:lnTo>
                  <a:lnTo>
                    <a:pt x="69" y="14"/>
                  </a:lnTo>
                  <a:lnTo>
                    <a:pt x="45" y="6"/>
                  </a:lnTo>
                  <a:lnTo>
                    <a:pt x="34" y="0"/>
                  </a:lnTo>
                  <a:lnTo>
                    <a:pt x="34"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17" name="Freeform 293"/>
            <p:cNvSpPr>
              <a:spLocks/>
            </p:cNvSpPr>
            <p:nvPr/>
          </p:nvSpPr>
          <p:spPr bwMode="auto">
            <a:xfrm>
              <a:off x="2363" y="1473"/>
              <a:ext cx="75" cy="89"/>
            </a:xfrm>
            <a:custGeom>
              <a:avLst/>
              <a:gdLst/>
              <a:ahLst/>
              <a:cxnLst>
                <a:cxn ang="0">
                  <a:pos x="124" y="8"/>
                </a:cxn>
                <a:cxn ang="0">
                  <a:pos x="121" y="0"/>
                </a:cxn>
                <a:cxn ang="0">
                  <a:pos x="97" y="13"/>
                </a:cxn>
                <a:cxn ang="0">
                  <a:pos x="76" y="16"/>
                </a:cxn>
                <a:cxn ang="0">
                  <a:pos x="54" y="26"/>
                </a:cxn>
                <a:cxn ang="0">
                  <a:pos x="72" y="43"/>
                </a:cxn>
                <a:cxn ang="0">
                  <a:pos x="43" y="37"/>
                </a:cxn>
                <a:cxn ang="0">
                  <a:pos x="31" y="48"/>
                </a:cxn>
                <a:cxn ang="0">
                  <a:pos x="39" y="71"/>
                </a:cxn>
                <a:cxn ang="0">
                  <a:pos x="25" y="77"/>
                </a:cxn>
                <a:cxn ang="0">
                  <a:pos x="25" y="84"/>
                </a:cxn>
                <a:cxn ang="0">
                  <a:pos x="40" y="100"/>
                </a:cxn>
                <a:cxn ang="0">
                  <a:pos x="0" y="135"/>
                </a:cxn>
                <a:cxn ang="0">
                  <a:pos x="28" y="161"/>
                </a:cxn>
                <a:cxn ang="0">
                  <a:pos x="71" y="168"/>
                </a:cxn>
                <a:cxn ang="0">
                  <a:pos x="100" y="139"/>
                </a:cxn>
                <a:cxn ang="0">
                  <a:pos x="124" y="162"/>
                </a:cxn>
                <a:cxn ang="0">
                  <a:pos x="137" y="150"/>
                </a:cxn>
                <a:cxn ang="0">
                  <a:pos x="129" y="115"/>
                </a:cxn>
                <a:cxn ang="0">
                  <a:pos x="143" y="102"/>
                </a:cxn>
                <a:cxn ang="0">
                  <a:pos x="146" y="77"/>
                </a:cxn>
                <a:cxn ang="0">
                  <a:pos x="139" y="78"/>
                </a:cxn>
                <a:cxn ang="0">
                  <a:pos x="108" y="63"/>
                </a:cxn>
                <a:cxn ang="0">
                  <a:pos x="98" y="66"/>
                </a:cxn>
                <a:cxn ang="0">
                  <a:pos x="90" y="55"/>
                </a:cxn>
                <a:cxn ang="0">
                  <a:pos x="98" y="28"/>
                </a:cxn>
                <a:cxn ang="0">
                  <a:pos x="124" y="8"/>
                </a:cxn>
                <a:cxn ang="0">
                  <a:pos x="124" y="8"/>
                </a:cxn>
              </a:cxnLst>
              <a:rect l="0" t="0" r="r" b="b"/>
              <a:pathLst>
                <a:path w="146" h="168">
                  <a:moveTo>
                    <a:pt x="124" y="8"/>
                  </a:moveTo>
                  <a:lnTo>
                    <a:pt x="121" y="0"/>
                  </a:lnTo>
                  <a:lnTo>
                    <a:pt x="97" y="13"/>
                  </a:lnTo>
                  <a:lnTo>
                    <a:pt x="76" y="16"/>
                  </a:lnTo>
                  <a:lnTo>
                    <a:pt x="54" y="26"/>
                  </a:lnTo>
                  <a:lnTo>
                    <a:pt x="72" y="43"/>
                  </a:lnTo>
                  <a:lnTo>
                    <a:pt x="43" y="37"/>
                  </a:lnTo>
                  <a:lnTo>
                    <a:pt x="31" y="48"/>
                  </a:lnTo>
                  <a:lnTo>
                    <a:pt x="39" y="71"/>
                  </a:lnTo>
                  <a:lnTo>
                    <a:pt x="25" y="77"/>
                  </a:lnTo>
                  <a:lnTo>
                    <a:pt x="25" y="84"/>
                  </a:lnTo>
                  <a:lnTo>
                    <a:pt x="40" y="100"/>
                  </a:lnTo>
                  <a:lnTo>
                    <a:pt x="0" y="135"/>
                  </a:lnTo>
                  <a:lnTo>
                    <a:pt x="28" y="161"/>
                  </a:lnTo>
                  <a:lnTo>
                    <a:pt x="71" y="168"/>
                  </a:lnTo>
                  <a:lnTo>
                    <a:pt x="100" y="139"/>
                  </a:lnTo>
                  <a:lnTo>
                    <a:pt x="124" y="162"/>
                  </a:lnTo>
                  <a:lnTo>
                    <a:pt x="137" y="150"/>
                  </a:lnTo>
                  <a:lnTo>
                    <a:pt x="129" y="115"/>
                  </a:lnTo>
                  <a:lnTo>
                    <a:pt x="143" y="102"/>
                  </a:lnTo>
                  <a:lnTo>
                    <a:pt x="146" y="77"/>
                  </a:lnTo>
                  <a:lnTo>
                    <a:pt x="139" y="78"/>
                  </a:lnTo>
                  <a:lnTo>
                    <a:pt x="108" y="63"/>
                  </a:lnTo>
                  <a:lnTo>
                    <a:pt x="98" y="66"/>
                  </a:lnTo>
                  <a:lnTo>
                    <a:pt x="90" y="55"/>
                  </a:lnTo>
                  <a:lnTo>
                    <a:pt x="98" y="28"/>
                  </a:lnTo>
                  <a:lnTo>
                    <a:pt x="124" y="8"/>
                  </a:lnTo>
                  <a:lnTo>
                    <a:pt x="124" y="8"/>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18" name="Freeform 294"/>
            <p:cNvSpPr>
              <a:spLocks/>
            </p:cNvSpPr>
            <p:nvPr/>
          </p:nvSpPr>
          <p:spPr bwMode="auto">
            <a:xfrm>
              <a:off x="2363" y="1473"/>
              <a:ext cx="75" cy="89"/>
            </a:xfrm>
            <a:custGeom>
              <a:avLst/>
              <a:gdLst/>
              <a:ahLst/>
              <a:cxnLst>
                <a:cxn ang="0">
                  <a:pos x="124" y="8"/>
                </a:cxn>
                <a:cxn ang="0">
                  <a:pos x="121" y="0"/>
                </a:cxn>
                <a:cxn ang="0">
                  <a:pos x="97" y="13"/>
                </a:cxn>
                <a:cxn ang="0">
                  <a:pos x="76" y="16"/>
                </a:cxn>
                <a:cxn ang="0">
                  <a:pos x="54" y="26"/>
                </a:cxn>
                <a:cxn ang="0">
                  <a:pos x="72" y="43"/>
                </a:cxn>
                <a:cxn ang="0">
                  <a:pos x="43" y="37"/>
                </a:cxn>
                <a:cxn ang="0">
                  <a:pos x="31" y="48"/>
                </a:cxn>
                <a:cxn ang="0">
                  <a:pos x="39" y="71"/>
                </a:cxn>
                <a:cxn ang="0">
                  <a:pos x="25" y="77"/>
                </a:cxn>
                <a:cxn ang="0">
                  <a:pos x="25" y="84"/>
                </a:cxn>
                <a:cxn ang="0">
                  <a:pos x="40" y="100"/>
                </a:cxn>
                <a:cxn ang="0">
                  <a:pos x="0" y="135"/>
                </a:cxn>
                <a:cxn ang="0">
                  <a:pos x="28" y="161"/>
                </a:cxn>
                <a:cxn ang="0">
                  <a:pos x="71" y="168"/>
                </a:cxn>
                <a:cxn ang="0">
                  <a:pos x="100" y="139"/>
                </a:cxn>
                <a:cxn ang="0">
                  <a:pos x="124" y="162"/>
                </a:cxn>
                <a:cxn ang="0">
                  <a:pos x="137" y="150"/>
                </a:cxn>
                <a:cxn ang="0">
                  <a:pos x="129" y="115"/>
                </a:cxn>
                <a:cxn ang="0">
                  <a:pos x="143" y="102"/>
                </a:cxn>
                <a:cxn ang="0">
                  <a:pos x="146" y="77"/>
                </a:cxn>
                <a:cxn ang="0">
                  <a:pos x="139" y="78"/>
                </a:cxn>
                <a:cxn ang="0">
                  <a:pos x="108" y="63"/>
                </a:cxn>
                <a:cxn ang="0">
                  <a:pos x="98" y="66"/>
                </a:cxn>
                <a:cxn ang="0">
                  <a:pos x="90" y="55"/>
                </a:cxn>
                <a:cxn ang="0">
                  <a:pos x="98" y="28"/>
                </a:cxn>
                <a:cxn ang="0">
                  <a:pos x="124" y="8"/>
                </a:cxn>
                <a:cxn ang="0">
                  <a:pos x="124" y="8"/>
                </a:cxn>
              </a:cxnLst>
              <a:rect l="0" t="0" r="r" b="b"/>
              <a:pathLst>
                <a:path w="146" h="168">
                  <a:moveTo>
                    <a:pt x="124" y="8"/>
                  </a:moveTo>
                  <a:lnTo>
                    <a:pt x="121" y="0"/>
                  </a:lnTo>
                  <a:lnTo>
                    <a:pt x="97" y="13"/>
                  </a:lnTo>
                  <a:lnTo>
                    <a:pt x="76" y="16"/>
                  </a:lnTo>
                  <a:lnTo>
                    <a:pt x="54" y="26"/>
                  </a:lnTo>
                  <a:lnTo>
                    <a:pt x="72" y="43"/>
                  </a:lnTo>
                  <a:lnTo>
                    <a:pt x="43" y="37"/>
                  </a:lnTo>
                  <a:lnTo>
                    <a:pt x="31" y="48"/>
                  </a:lnTo>
                  <a:lnTo>
                    <a:pt x="39" y="71"/>
                  </a:lnTo>
                  <a:lnTo>
                    <a:pt x="25" y="77"/>
                  </a:lnTo>
                  <a:lnTo>
                    <a:pt x="25" y="84"/>
                  </a:lnTo>
                  <a:lnTo>
                    <a:pt x="40" y="100"/>
                  </a:lnTo>
                  <a:lnTo>
                    <a:pt x="0" y="135"/>
                  </a:lnTo>
                  <a:lnTo>
                    <a:pt x="28" y="161"/>
                  </a:lnTo>
                  <a:lnTo>
                    <a:pt x="71" y="168"/>
                  </a:lnTo>
                  <a:lnTo>
                    <a:pt x="100" y="139"/>
                  </a:lnTo>
                  <a:lnTo>
                    <a:pt x="124" y="162"/>
                  </a:lnTo>
                  <a:lnTo>
                    <a:pt x="137" y="150"/>
                  </a:lnTo>
                  <a:lnTo>
                    <a:pt x="129" y="115"/>
                  </a:lnTo>
                  <a:lnTo>
                    <a:pt x="143" y="102"/>
                  </a:lnTo>
                  <a:lnTo>
                    <a:pt x="146" y="77"/>
                  </a:lnTo>
                  <a:lnTo>
                    <a:pt x="139" y="78"/>
                  </a:lnTo>
                  <a:lnTo>
                    <a:pt x="108" y="63"/>
                  </a:lnTo>
                  <a:lnTo>
                    <a:pt x="98" y="66"/>
                  </a:lnTo>
                  <a:lnTo>
                    <a:pt x="90" y="55"/>
                  </a:lnTo>
                  <a:lnTo>
                    <a:pt x="98" y="28"/>
                  </a:lnTo>
                  <a:lnTo>
                    <a:pt x="124" y="8"/>
                  </a:lnTo>
                  <a:lnTo>
                    <a:pt x="124" y="8"/>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19" name="Freeform 295"/>
            <p:cNvSpPr>
              <a:spLocks/>
            </p:cNvSpPr>
            <p:nvPr/>
          </p:nvSpPr>
          <p:spPr bwMode="auto">
            <a:xfrm>
              <a:off x="2445" y="1527"/>
              <a:ext cx="37" cy="51"/>
            </a:xfrm>
            <a:custGeom>
              <a:avLst/>
              <a:gdLst/>
              <a:ahLst/>
              <a:cxnLst>
                <a:cxn ang="0">
                  <a:pos x="63" y="3"/>
                </a:cxn>
                <a:cxn ang="0">
                  <a:pos x="78" y="26"/>
                </a:cxn>
                <a:cxn ang="0">
                  <a:pos x="65" y="29"/>
                </a:cxn>
                <a:cxn ang="0">
                  <a:pos x="72" y="43"/>
                </a:cxn>
                <a:cxn ang="0">
                  <a:pos x="61" y="61"/>
                </a:cxn>
                <a:cxn ang="0">
                  <a:pos x="65" y="70"/>
                </a:cxn>
                <a:cxn ang="0">
                  <a:pos x="43" y="91"/>
                </a:cxn>
                <a:cxn ang="0">
                  <a:pos x="0" y="81"/>
                </a:cxn>
                <a:cxn ang="0">
                  <a:pos x="4" y="60"/>
                </a:cxn>
                <a:cxn ang="0">
                  <a:pos x="25" y="57"/>
                </a:cxn>
                <a:cxn ang="0">
                  <a:pos x="26" y="22"/>
                </a:cxn>
                <a:cxn ang="0">
                  <a:pos x="24" y="5"/>
                </a:cxn>
                <a:cxn ang="0">
                  <a:pos x="32" y="0"/>
                </a:cxn>
                <a:cxn ang="0">
                  <a:pos x="46" y="9"/>
                </a:cxn>
                <a:cxn ang="0">
                  <a:pos x="63" y="3"/>
                </a:cxn>
                <a:cxn ang="0">
                  <a:pos x="63" y="3"/>
                </a:cxn>
              </a:cxnLst>
              <a:rect l="0" t="0" r="r" b="b"/>
              <a:pathLst>
                <a:path w="78" h="91">
                  <a:moveTo>
                    <a:pt x="63" y="3"/>
                  </a:moveTo>
                  <a:lnTo>
                    <a:pt x="78" y="26"/>
                  </a:lnTo>
                  <a:lnTo>
                    <a:pt x="65" y="29"/>
                  </a:lnTo>
                  <a:lnTo>
                    <a:pt x="72" y="43"/>
                  </a:lnTo>
                  <a:lnTo>
                    <a:pt x="61" y="61"/>
                  </a:lnTo>
                  <a:lnTo>
                    <a:pt x="65" y="70"/>
                  </a:lnTo>
                  <a:lnTo>
                    <a:pt x="43" y="91"/>
                  </a:lnTo>
                  <a:lnTo>
                    <a:pt x="0" y="81"/>
                  </a:lnTo>
                  <a:lnTo>
                    <a:pt x="4" y="60"/>
                  </a:lnTo>
                  <a:lnTo>
                    <a:pt x="25" y="57"/>
                  </a:lnTo>
                  <a:lnTo>
                    <a:pt x="26" y="22"/>
                  </a:lnTo>
                  <a:lnTo>
                    <a:pt x="24" y="5"/>
                  </a:lnTo>
                  <a:lnTo>
                    <a:pt x="32" y="0"/>
                  </a:lnTo>
                  <a:lnTo>
                    <a:pt x="46" y="9"/>
                  </a:lnTo>
                  <a:lnTo>
                    <a:pt x="63" y="3"/>
                  </a:lnTo>
                  <a:lnTo>
                    <a:pt x="63" y="3"/>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20" name="Freeform 296"/>
            <p:cNvSpPr>
              <a:spLocks/>
            </p:cNvSpPr>
            <p:nvPr/>
          </p:nvSpPr>
          <p:spPr bwMode="auto">
            <a:xfrm>
              <a:off x="2445" y="1527"/>
              <a:ext cx="37" cy="51"/>
            </a:xfrm>
            <a:custGeom>
              <a:avLst/>
              <a:gdLst/>
              <a:ahLst/>
              <a:cxnLst>
                <a:cxn ang="0">
                  <a:pos x="63" y="3"/>
                </a:cxn>
                <a:cxn ang="0">
                  <a:pos x="78" y="26"/>
                </a:cxn>
                <a:cxn ang="0">
                  <a:pos x="65" y="29"/>
                </a:cxn>
                <a:cxn ang="0">
                  <a:pos x="72" y="43"/>
                </a:cxn>
                <a:cxn ang="0">
                  <a:pos x="61" y="61"/>
                </a:cxn>
                <a:cxn ang="0">
                  <a:pos x="65" y="70"/>
                </a:cxn>
                <a:cxn ang="0">
                  <a:pos x="43" y="91"/>
                </a:cxn>
                <a:cxn ang="0">
                  <a:pos x="0" y="81"/>
                </a:cxn>
                <a:cxn ang="0">
                  <a:pos x="4" y="60"/>
                </a:cxn>
                <a:cxn ang="0">
                  <a:pos x="25" y="57"/>
                </a:cxn>
                <a:cxn ang="0">
                  <a:pos x="26" y="22"/>
                </a:cxn>
                <a:cxn ang="0">
                  <a:pos x="24" y="5"/>
                </a:cxn>
                <a:cxn ang="0">
                  <a:pos x="32" y="0"/>
                </a:cxn>
                <a:cxn ang="0">
                  <a:pos x="46" y="9"/>
                </a:cxn>
                <a:cxn ang="0">
                  <a:pos x="63" y="3"/>
                </a:cxn>
                <a:cxn ang="0">
                  <a:pos x="63" y="3"/>
                </a:cxn>
              </a:cxnLst>
              <a:rect l="0" t="0" r="r" b="b"/>
              <a:pathLst>
                <a:path w="78" h="91">
                  <a:moveTo>
                    <a:pt x="63" y="3"/>
                  </a:moveTo>
                  <a:lnTo>
                    <a:pt x="78" y="26"/>
                  </a:lnTo>
                  <a:lnTo>
                    <a:pt x="65" y="29"/>
                  </a:lnTo>
                  <a:lnTo>
                    <a:pt x="72" y="43"/>
                  </a:lnTo>
                  <a:lnTo>
                    <a:pt x="61" y="61"/>
                  </a:lnTo>
                  <a:lnTo>
                    <a:pt x="65" y="70"/>
                  </a:lnTo>
                  <a:lnTo>
                    <a:pt x="43" y="91"/>
                  </a:lnTo>
                  <a:lnTo>
                    <a:pt x="0" y="81"/>
                  </a:lnTo>
                  <a:lnTo>
                    <a:pt x="4" y="60"/>
                  </a:lnTo>
                  <a:lnTo>
                    <a:pt x="25" y="57"/>
                  </a:lnTo>
                  <a:lnTo>
                    <a:pt x="26" y="22"/>
                  </a:lnTo>
                  <a:lnTo>
                    <a:pt x="24" y="5"/>
                  </a:lnTo>
                  <a:lnTo>
                    <a:pt x="32" y="0"/>
                  </a:lnTo>
                  <a:lnTo>
                    <a:pt x="46" y="9"/>
                  </a:lnTo>
                  <a:lnTo>
                    <a:pt x="63" y="3"/>
                  </a:lnTo>
                  <a:lnTo>
                    <a:pt x="63" y="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21" name="Freeform 297"/>
            <p:cNvSpPr>
              <a:spLocks/>
            </p:cNvSpPr>
            <p:nvPr/>
          </p:nvSpPr>
          <p:spPr bwMode="auto">
            <a:xfrm>
              <a:off x="2436" y="1480"/>
              <a:ext cx="113" cy="116"/>
            </a:xfrm>
            <a:custGeom>
              <a:avLst/>
              <a:gdLst/>
              <a:ahLst/>
              <a:cxnLst>
                <a:cxn ang="0">
                  <a:pos x="79" y="68"/>
                </a:cxn>
                <a:cxn ang="0">
                  <a:pos x="96" y="58"/>
                </a:cxn>
                <a:cxn ang="0">
                  <a:pos x="101" y="40"/>
                </a:cxn>
                <a:cxn ang="0">
                  <a:pos x="125" y="19"/>
                </a:cxn>
                <a:cxn ang="0">
                  <a:pos x="130" y="4"/>
                </a:cxn>
                <a:cxn ang="0">
                  <a:pos x="133" y="0"/>
                </a:cxn>
                <a:cxn ang="0">
                  <a:pos x="141" y="14"/>
                </a:cxn>
                <a:cxn ang="0">
                  <a:pos x="131" y="40"/>
                </a:cxn>
                <a:cxn ang="0">
                  <a:pos x="152" y="40"/>
                </a:cxn>
                <a:cxn ang="0">
                  <a:pos x="164" y="52"/>
                </a:cxn>
                <a:cxn ang="0">
                  <a:pos x="160" y="78"/>
                </a:cxn>
                <a:cxn ang="0">
                  <a:pos x="173" y="110"/>
                </a:cxn>
                <a:cxn ang="0">
                  <a:pos x="195" y="112"/>
                </a:cxn>
                <a:cxn ang="0">
                  <a:pos x="222" y="144"/>
                </a:cxn>
                <a:cxn ang="0">
                  <a:pos x="218" y="168"/>
                </a:cxn>
                <a:cxn ang="0">
                  <a:pos x="184" y="182"/>
                </a:cxn>
                <a:cxn ang="0">
                  <a:pos x="207" y="205"/>
                </a:cxn>
                <a:cxn ang="0">
                  <a:pos x="196" y="215"/>
                </a:cxn>
                <a:cxn ang="0">
                  <a:pos x="167" y="220"/>
                </a:cxn>
                <a:cxn ang="0">
                  <a:pos x="153" y="215"/>
                </a:cxn>
                <a:cxn ang="0">
                  <a:pos x="144" y="223"/>
                </a:cxn>
                <a:cxn ang="0">
                  <a:pos x="101" y="226"/>
                </a:cxn>
                <a:cxn ang="0">
                  <a:pos x="83" y="214"/>
                </a:cxn>
                <a:cxn ang="0">
                  <a:pos x="36" y="231"/>
                </a:cxn>
                <a:cxn ang="0">
                  <a:pos x="1" y="221"/>
                </a:cxn>
                <a:cxn ang="0">
                  <a:pos x="0" y="215"/>
                </a:cxn>
                <a:cxn ang="0">
                  <a:pos x="16" y="212"/>
                </a:cxn>
                <a:cxn ang="0">
                  <a:pos x="32" y="190"/>
                </a:cxn>
                <a:cxn ang="0">
                  <a:pos x="61" y="180"/>
                </a:cxn>
                <a:cxn ang="0">
                  <a:pos x="79" y="156"/>
                </a:cxn>
                <a:cxn ang="0">
                  <a:pos x="79" y="149"/>
                </a:cxn>
                <a:cxn ang="0">
                  <a:pos x="90" y="131"/>
                </a:cxn>
                <a:cxn ang="0">
                  <a:pos x="85" y="114"/>
                </a:cxn>
                <a:cxn ang="0">
                  <a:pos x="96" y="113"/>
                </a:cxn>
                <a:cxn ang="0">
                  <a:pos x="81" y="91"/>
                </a:cxn>
                <a:cxn ang="0">
                  <a:pos x="79" y="68"/>
                </a:cxn>
                <a:cxn ang="0">
                  <a:pos x="79" y="68"/>
                </a:cxn>
              </a:cxnLst>
              <a:rect l="0" t="0" r="r" b="b"/>
              <a:pathLst>
                <a:path w="222" h="231">
                  <a:moveTo>
                    <a:pt x="79" y="68"/>
                  </a:moveTo>
                  <a:lnTo>
                    <a:pt x="96" y="58"/>
                  </a:lnTo>
                  <a:lnTo>
                    <a:pt x="101" y="40"/>
                  </a:lnTo>
                  <a:lnTo>
                    <a:pt x="125" y="19"/>
                  </a:lnTo>
                  <a:lnTo>
                    <a:pt x="130" y="4"/>
                  </a:lnTo>
                  <a:lnTo>
                    <a:pt x="133" y="0"/>
                  </a:lnTo>
                  <a:lnTo>
                    <a:pt x="141" y="14"/>
                  </a:lnTo>
                  <a:lnTo>
                    <a:pt x="131" y="40"/>
                  </a:lnTo>
                  <a:lnTo>
                    <a:pt x="152" y="40"/>
                  </a:lnTo>
                  <a:lnTo>
                    <a:pt x="164" y="52"/>
                  </a:lnTo>
                  <a:lnTo>
                    <a:pt x="160" y="78"/>
                  </a:lnTo>
                  <a:lnTo>
                    <a:pt x="173" y="110"/>
                  </a:lnTo>
                  <a:lnTo>
                    <a:pt x="195" y="112"/>
                  </a:lnTo>
                  <a:lnTo>
                    <a:pt x="222" y="144"/>
                  </a:lnTo>
                  <a:lnTo>
                    <a:pt x="218" y="168"/>
                  </a:lnTo>
                  <a:lnTo>
                    <a:pt x="184" y="182"/>
                  </a:lnTo>
                  <a:lnTo>
                    <a:pt x="207" y="205"/>
                  </a:lnTo>
                  <a:lnTo>
                    <a:pt x="196" y="215"/>
                  </a:lnTo>
                  <a:lnTo>
                    <a:pt x="167" y="220"/>
                  </a:lnTo>
                  <a:lnTo>
                    <a:pt x="153" y="215"/>
                  </a:lnTo>
                  <a:lnTo>
                    <a:pt x="144" y="223"/>
                  </a:lnTo>
                  <a:lnTo>
                    <a:pt x="101" y="226"/>
                  </a:lnTo>
                  <a:lnTo>
                    <a:pt x="83" y="214"/>
                  </a:lnTo>
                  <a:lnTo>
                    <a:pt x="36" y="231"/>
                  </a:lnTo>
                  <a:lnTo>
                    <a:pt x="1" y="221"/>
                  </a:lnTo>
                  <a:lnTo>
                    <a:pt x="0" y="215"/>
                  </a:lnTo>
                  <a:lnTo>
                    <a:pt x="16" y="212"/>
                  </a:lnTo>
                  <a:lnTo>
                    <a:pt x="32" y="190"/>
                  </a:lnTo>
                  <a:lnTo>
                    <a:pt x="61" y="180"/>
                  </a:lnTo>
                  <a:lnTo>
                    <a:pt x="79" y="156"/>
                  </a:lnTo>
                  <a:lnTo>
                    <a:pt x="79" y="149"/>
                  </a:lnTo>
                  <a:lnTo>
                    <a:pt x="90" y="131"/>
                  </a:lnTo>
                  <a:lnTo>
                    <a:pt x="85" y="114"/>
                  </a:lnTo>
                  <a:lnTo>
                    <a:pt x="96" y="113"/>
                  </a:lnTo>
                  <a:lnTo>
                    <a:pt x="81" y="91"/>
                  </a:lnTo>
                  <a:lnTo>
                    <a:pt x="79" y="68"/>
                  </a:lnTo>
                  <a:lnTo>
                    <a:pt x="79" y="68"/>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22" name="Freeform 298"/>
            <p:cNvSpPr>
              <a:spLocks/>
            </p:cNvSpPr>
            <p:nvPr/>
          </p:nvSpPr>
          <p:spPr bwMode="auto">
            <a:xfrm>
              <a:off x="2436" y="1480"/>
              <a:ext cx="113" cy="116"/>
            </a:xfrm>
            <a:custGeom>
              <a:avLst/>
              <a:gdLst/>
              <a:ahLst/>
              <a:cxnLst>
                <a:cxn ang="0">
                  <a:pos x="79" y="68"/>
                </a:cxn>
                <a:cxn ang="0">
                  <a:pos x="96" y="58"/>
                </a:cxn>
                <a:cxn ang="0">
                  <a:pos x="101" y="40"/>
                </a:cxn>
                <a:cxn ang="0">
                  <a:pos x="125" y="19"/>
                </a:cxn>
                <a:cxn ang="0">
                  <a:pos x="130" y="4"/>
                </a:cxn>
                <a:cxn ang="0">
                  <a:pos x="133" y="0"/>
                </a:cxn>
                <a:cxn ang="0">
                  <a:pos x="141" y="14"/>
                </a:cxn>
                <a:cxn ang="0">
                  <a:pos x="131" y="40"/>
                </a:cxn>
                <a:cxn ang="0">
                  <a:pos x="152" y="40"/>
                </a:cxn>
                <a:cxn ang="0">
                  <a:pos x="164" y="52"/>
                </a:cxn>
                <a:cxn ang="0">
                  <a:pos x="160" y="78"/>
                </a:cxn>
                <a:cxn ang="0">
                  <a:pos x="173" y="110"/>
                </a:cxn>
                <a:cxn ang="0">
                  <a:pos x="195" y="112"/>
                </a:cxn>
                <a:cxn ang="0">
                  <a:pos x="222" y="144"/>
                </a:cxn>
                <a:cxn ang="0">
                  <a:pos x="218" y="168"/>
                </a:cxn>
                <a:cxn ang="0">
                  <a:pos x="184" y="182"/>
                </a:cxn>
                <a:cxn ang="0">
                  <a:pos x="207" y="205"/>
                </a:cxn>
                <a:cxn ang="0">
                  <a:pos x="196" y="215"/>
                </a:cxn>
                <a:cxn ang="0">
                  <a:pos x="167" y="220"/>
                </a:cxn>
                <a:cxn ang="0">
                  <a:pos x="153" y="215"/>
                </a:cxn>
                <a:cxn ang="0">
                  <a:pos x="144" y="223"/>
                </a:cxn>
                <a:cxn ang="0">
                  <a:pos x="101" y="226"/>
                </a:cxn>
                <a:cxn ang="0">
                  <a:pos x="83" y="214"/>
                </a:cxn>
                <a:cxn ang="0">
                  <a:pos x="36" y="231"/>
                </a:cxn>
                <a:cxn ang="0">
                  <a:pos x="1" y="221"/>
                </a:cxn>
                <a:cxn ang="0">
                  <a:pos x="0" y="215"/>
                </a:cxn>
                <a:cxn ang="0">
                  <a:pos x="16" y="212"/>
                </a:cxn>
                <a:cxn ang="0">
                  <a:pos x="32" y="190"/>
                </a:cxn>
                <a:cxn ang="0">
                  <a:pos x="61" y="180"/>
                </a:cxn>
                <a:cxn ang="0">
                  <a:pos x="79" y="156"/>
                </a:cxn>
                <a:cxn ang="0">
                  <a:pos x="79" y="149"/>
                </a:cxn>
                <a:cxn ang="0">
                  <a:pos x="90" y="131"/>
                </a:cxn>
                <a:cxn ang="0">
                  <a:pos x="85" y="114"/>
                </a:cxn>
                <a:cxn ang="0">
                  <a:pos x="96" y="113"/>
                </a:cxn>
                <a:cxn ang="0">
                  <a:pos x="81" y="91"/>
                </a:cxn>
                <a:cxn ang="0">
                  <a:pos x="79" y="68"/>
                </a:cxn>
                <a:cxn ang="0">
                  <a:pos x="79" y="68"/>
                </a:cxn>
              </a:cxnLst>
              <a:rect l="0" t="0" r="r" b="b"/>
              <a:pathLst>
                <a:path w="222" h="231">
                  <a:moveTo>
                    <a:pt x="79" y="68"/>
                  </a:moveTo>
                  <a:lnTo>
                    <a:pt x="96" y="58"/>
                  </a:lnTo>
                  <a:lnTo>
                    <a:pt x="101" y="40"/>
                  </a:lnTo>
                  <a:lnTo>
                    <a:pt x="125" y="19"/>
                  </a:lnTo>
                  <a:lnTo>
                    <a:pt x="130" y="4"/>
                  </a:lnTo>
                  <a:lnTo>
                    <a:pt x="133" y="0"/>
                  </a:lnTo>
                  <a:lnTo>
                    <a:pt x="141" y="14"/>
                  </a:lnTo>
                  <a:lnTo>
                    <a:pt x="131" y="40"/>
                  </a:lnTo>
                  <a:lnTo>
                    <a:pt x="152" y="40"/>
                  </a:lnTo>
                  <a:lnTo>
                    <a:pt x="164" y="52"/>
                  </a:lnTo>
                  <a:lnTo>
                    <a:pt x="160" y="78"/>
                  </a:lnTo>
                  <a:lnTo>
                    <a:pt x="173" y="110"/>
                  </a:lnTo>
                  <a:lnTo>
                    <a:pt x="195" y="112"/>
                  </a:lnTo>
                  <a:lnTo>
                    <a:pt x="222" y="144"/>
                  </a:lnTo>
                  <a:lnTo>
                    <a:pt x="218" y="168"/>
                  </a:lnTo>
                  <a:lnTo>
                    <a:pt x="184" y="182"/>
                  </a:lnTo>
                  <a:lnTo>
                    <a:pt x="207" y="205"/>
                  </a:lnTo>
                  <a:lnTo>
                    <a:pt x="196" y="215"/>
                  </a:lnTo>
                  <a:lnTo>
                    <a:pt x="167" y="220"/>
                  </a:lnTo>
                  <a:lnTo>
                    <a:pt x="153" y="215"/>
                  </a:lnTo>
                  <a:lnTo>
                    <a:pt x="144" y="223"/>
                  </a:lnTo>
                  <a:lnTo>
                    <a:pt x="101" y="226"/>
                  </a:lnTo>
                  <a:lnTo>
                    <a:pt x="83" y="214"/>
                  </a:lnTo>
                  <a:lnTo>
                    <a:pt x="36" y="231"/>
                  </a:lnTo>
                  <a:lnTo>
                    <a:pt x="1" y="221"/>
                  </a:lnTo>
                  <a:lnTo>
                    <a:pt x="0" y="215"/>
                  </a:lnTo>
                  <a:lnTo>
                    <a:pt x="16" y="212"/>
                  </a:lnTo>
                  <a:lnTo>
                    <a:pt x="32" y="190"/>
                  </a:lnTo>
                  <a:lnTo>
                    <a:pt x="61" y="180"/>
                  </a:lnTo>
                  <a:lnTo>
                    <a:pt x="79" y="156"/>
                  </a:lnTo>
                  <a:lnTo>
                    <a:pt x="79" y="149"/>
                  </a:lnTo>
                  <a:lnTo>
                    <a:pt x="90" y="131"/>
                  </a:lnTo>
                  <a:lnTo>
                    <a:pt x="85" y="114"/>
                  </a:lnTo>
                  <a:lnTo>
                    <a:pt x="96" y="113"/>
                  </a:lnTo>
                  <a:lnTo>
                    <a:pt x="81" y="91"/>
                  </a:lnTo>
                  <a:lnTo>
                    <a:pt x="79" y="68"/>
                  </a:lnTo>
                  <a:lnTo>
                    <a:pt x="79" y="68"/>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23" name="Freeform 299"/>
            <p:cNvSpPr>
              <a:spLocks/>
            </p:cNvSpPr>
            <p:nvPr/>
          </p:nvSpPr>
          <p:spPr bwMode="auto">
            <a:xfrm>
              <a:off x="2440" y="1397"/>
              <a:ext cx="65" cy="119"/>
            </a:xfrm>
            <a:custGeom>
              <a:avLst/>
              <a:gdLst/>
              <a:ahLst/>
              <a:cxnLst>
                <a:cxn ang="0">
                  <a:pos x="72" y="225"/>
                </a:cxn>
                <a:cxn ang="0">
                  <a:pos x="63" y="197"/>
                </a:cxn>
                <a:cxn ang="0">
                  <a:pos x="65" y="174"/>
                </a:cxn>
                <a:cxn ang="0">
                  <a:pos x="44" y="187"/>
                </a:cxn>
                <a:cxn ang="0">
                  <a:pos x="27" y="173"/>
                </a:cxn>
                <a:cxn ang="0">
                  <a:pos x="23" y="140"/>
                </a:cxn>
                <a:cxn ang="0">
                  <a:pos x="9" y="114"/>
                </a:cxn>
                <a:cxn ang="0">
                  <a:pos x="0" y="117"/>
                </a:cxn>
                <a:cxn ang="0">
                  <a:pos x="0" y="98"/>
                </a:cxn>
                <a:cxn ang="0">
                  <a:pos x="15" y="78"/>
                </a:cxn>
                <a:cxn ang="0">
                  <a:pos x="9" y="67"/>
                </a:cxn>
                <a:cxn ang="0">
                  <a:pos x="14" y="41"/>
                </a:cxn>
                <a:cxn ang="0">
                  <a:pos x="27" y="34"/>
                </a:cxn>
                <a:cxn ang="0">
                  <a:pos x="18" y="27"/>
                </a:cxn>
                <a:cxn ang="0">
                  <a:pos x="27" y="3"/>
                </a:cxn>
                <a:cxn ang="0">
                  <a:pos x="30" y="0"/>
                </a:cxn>
                <a:cxn ang="0">
                  <a:pos x="81" y="9"/>
                </a:cxn>
                <a:cxn ang="0">
                  <a:pos x="79" y="24"/>
                </a:cxn>
                <a:cxn ang="0">
                  <a:pos x="63" y="27"/>
                </a:cxn>
                <a:cxn ang="0">
                  <a:pos x="56" y="50"/>
                </a:cxn>
                <a:cxn ang="0">
                  <a:pos x="67" y="47"/>
                </a:cxn>
                <a:cxn ang="0">
                  <a:pos x="74" y="56"/>
                </a:cxn>
                <a:cxn ang="0">
                  <a:pos x="89" y="56"/>
                </a:cxn>
                <a:cxn ang="0">
                  <a:pos x="110" y="70"/>
                </a:cxn>
                <a:cxn ang="0">
                  <a:pos x="80" y="130"/>
                </a:cxn>
                <a:cxn ang="0">
                  <a:pos x="114" y="136"/>
                </a:cxn>
                <a:cxn ang="0">
                  <a:pos x="124" y="158"/>
                </a:cxn>
                <a:cxn ang="0">
                  <a:pos x="118" y="160"/>
                </a:cxn>
                <a:cxn ang="0">
                  <a:pos x="116" y="176"/>
                </a:cxn>
                <a:cxn ang="0">
                  <a:pos x="92" y="197"/>
                </a:cxn>
                <a:cxn ang="0">
                  <a:pos x="87" y="215"/>
                </a:cxn>
                <a:cxn ang="0">
                  <a:pos x="72" y="225"/>
                </a:cxn>
                <a:cxn ang="0">
                  <a:pos x="72" y="225"/>
                </a:cxn>
              </a:cxnLst>
              <a:rect l="0" t="0" r="r" b="b"/>
              <a:pathLst>
                <a:path w="124" h="225">
                  <a:moveTo>
                    <a:pt x="72" y="225"/>
                  </a:moveTo>
                  <a:lnTo>
                    <a:pt x="63" y="197"/>
                  </a:lnTo>
                  <a:lnTo>
                    <a:pt x="65" y="174"/>
                  </a:lnTo>
                  <a:lnTo>
                    <a:pt x="44" y="187"/>
                  </a:lnTo>
                  <a:lnTo>
                    <a:pt x="27" y="173"/>
                  </a:lnTo>
                  <a:lnTo>
                    <a:pt x="23" y="140"/>
                  </a:lnTo>
                  <a:lnTo>
                    <a:pt x="9" y="114"/>
                  </a:lnTo>
                  <a:lnTo>
                    <a:pt x="0" y="117"/>
                  </a:lnTo>
                  <a:lnTo>
                    <a:pt x="0" y="98"/>
                  </a:lnTo>
                  <a:lnTo>
                    <a:pt x="15" y="78"/>
                  </a:lnTo>
                  <a:lnTo>
                    <a:pt x="9" y="67"/>
                  </a:lnTo>
                  <a:lnTo>
                    <a:pt x="14" y="41"/>
                  </a:lnTo>
                  <a:lnTo>
                    <a:pt x="27" y="34"/>
                  </a:lnTo>
                  <a:lnTo>
                    <a:pt x="18" y="27"/>
                  </a:lnTo>
                  <a:lnTo>
                    <a:pt x="27" y="3"/>
                  </a:lnTo>
                  <a:lnTo>
                    <a:pt x="30" y="0"/>
                  </a:lnTo>
                  <a:lnTo>
                    <a:pt x="81" y="9"/>
                  </a:lnTo>
                  <a:lnTo>
                    <a:pt x="79" y="24"/>
                  </a:lnTo>
                  <a:lnTo>
                    <a:pt x="63" y="27"/>
                  </a:lnTo>
                  <a:lnTo>
                    <a:pt x="56" y="50"/>
                  </a:lnTo>
                  <a:lnTo>
                    <a:pt x="67" y="47"/>
                  </a:lnTo>
                  <a:lnTo>
                    <a:pt x="74" y="56"/>
                  </a:lnTo>
                  <a:lnTo>
                    <a:pt x="89" y="56"/>
                  </a:lnTo>
                  <a:lnTo>
                    <a:pt x="110" y="70"/>
                  </a:lnTo>
                  <a:lnTo>
                    <a:pt x="80" y="130"/>
                  </a:lnTo>
                  <a:lnTo>
                    <a:pt x="114" y="136"/>
                  </a:lnTo>
                  <a:lnTo>
                    <a:pt x="124" y="158"/>
                  </a:lnTo>
                  <a:lnTo>
                    <a:pt x="118" y="160"/>
                  </a:lnTo>
                  <a:lnTo>
                    <a:pt x="116" y="176"/>
                  </a:lnTo>
                  <a:lnTo>
                    <a:pt x="92" y="197"/>
                  </a:lnTo>
                  <a:lnTo>
                    <a:pt x="87" y="215"/>
                  </a:lnTo>
                  <a:lnTo>
                    <a:pt x="72" y="225"/>
                  </a:lnTo>
                  <a:lnTo>
                    <a:pt x="72" y="22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24" name="Freeform 300"/>
            <p:cNvSpPr>
              <a:spLocks/>
            </p:cNvSpPr>
            <p:nvPr/>
          </p:nvSpPr>
          <p:spPr bwMode="auto">
            <a:xfrm>
              <a:off x="2440" y="1397"/>
              <a:ext cx="65" cy="119"/>
            </a:xfrm>
            <a:custGeom>
              <a:avLst/>
              <a:gdLst/>
              <a:ahLst/>
              <a:cxnLst>
                <a:cxn ang="0">
                  <a:pos x="72" y="225"/>
                </a:cxn>
                <a:cxn ang="0">
                  <a:pos x="63" y="197"/>
                </a:cxn>
                <a:cxn ang="0">
                  <a:pos x="65" y="174"/>
                </a:cxn>
                <a:cxn ang="0">
                  <a:pos x="44" y="187"/>
                </a:cxn>
                <a:cxn ang="0">
                  <a:pos x="27" y="173"/>
                </a:cxn>
                <a:cxn ang="0">
                  <a:pos x="23" y="140"/>
                </a:cxn>
                <a:cxn ang="0">
                  <a:pos x="9" y="114"/>
                </a:cxn>
                <a:cxn ang="0">
                  <a:pos x="0" y="117"/>
                </a:cxn>
                <a:cxn ang="0">
                  <a:pos x="0" y="98"/>
                </a:cxn>
                <a:cxn ang="0">
                  <a:pos x="15" y="78"/>
                </a:cxn>
                <a:cxn ang="0">
                  <a:pos x="9" y="67"/>
                </a:cxn>
                <a:cxn ang="0">
                  <a:pos x="14" y="41"/>
                </a:cxn>
                <a:cxn ang="0">
                  <a:pos x="27" y="34"/>
                </a:cxn>
                <a:cxn ang="0">
                  <a:pos x="18" y="27"/>
                </a:cxn>
                <a:cxn ang="0">
                  <a:pos x="27" y="3"/>
                </a:cxn>
                <a:cxn ang="0">
                  <a:pos x="30" y="0"/>
                </a:cxn>
                <a:cxn ang="0">
                  <a:pos x="81" y="9"/>
                </a:cxn>
                <a:cxn ang="0">
                  <a:pos x="79" y="24"/>
                </a:cxn>
                <a:cxn ang="0">
                  <a:pos x="63" y="27"/>
                </a:cxn>
                <a:cxn ang="0">
                  <a:pos x="56" y="50"/>
                </a:cxn>
                <a:cxn ang="0">
                  <a:pos x="67" y="47"/>
                </a:cxn>
                <a:cxn ang="0">
                  <a:pos x="74" y="56"/>
                </a:cxn>
                <a:cxn ang="0">
                  <a:pos x="89" y="56"/>
                </a:cxn>
                <a:cxn ang="0">
                  <a:pos x="110" y="70"/>
                </a:cxn>
                <a:cxn ang="0">
                  <a:pos x="80" y="130"/>
                </a:cxn>
                <a:cxn ang="0">
                  <a:pos x="114" y="136"/>
                </a:cxn>
                <a:cxn ang="0">
                  <a:pos x="124" y="158"/>
                </a:cxn>
                <a:cxn ang="0">
                  <a:pos x="118" y="160"/>
                </a:cxn>
                <a:cxn ang="0">
                  <a:pos x="116" y="176"/>
                </a:cxn>
                <a:cxn ang="0">
                  <a:pos x="92" y="197"/>
                </a:cxn>
                <a:cxn ang="0">
                  <a:pos x="87" y="215"/>
                </a:cxn>
                <a:cxn ang="0">
                  <a:pos x="72" y="225"/>
                </a:cxn>
                <a:cxn ang="0">
                  <a:pos x="72" y="225"/>
                </a:cxn>
              </a:cxnLst>
              <a:rect l="0" t="0" r="r" b="b"/>
              <a:pathLst>
                <a:path w="124" h="225">
                  <a:moveTo>
                    <a:pt x="72" y="225"/>
                  </a:moveTo>
                  <a:lnTo>
                    <a:pt x="63" y="197"/>
                  </a:lnTo>
                  <a:lnTo>
                    <a:pt x="65" y="174"/>
                  </a:lnTo>
                  <a:lnTo>
                    <a:pt x="44" y="187"/>
                  </a:lnTo>
                  <a:lnTo>
                    <a:pt x="27" y="173"/>
                  </a:lnTo>
                  <a:lnTo>
                    <a:pt x="23" y="140"/>
                  </a:lnTo>
                  <a:lnTo>
                    <a:pt x="9" y="114"/>
                  </a:lnTo>
                  <a:lnTo>
                    <a:pt x="0" y="117"/>
                  </a:lnTo>
                  <a:lnTo>
                    <a:pt x="0" y="98"/>
                  </a:lnTo>
                  <a:lnTo>
                    <a:pt x="15" y="78"/>
                  </a:lnTo>
                  <a:lnTo>
                    <a:pt x="9" y="67"/>
                  </a:lnTo>
                  <a:lnTo>
                    <a:pt x="14" y="41"/>
                  </a:lnTo>
                  <a:lnTo>
                    <a:pt x="27" y="34"/>
                  </a:lnTo>
                  <a:lnTo>
                    <a:pt x="18" y="27"/>
                  </a:lnTo>
                  <a:lnTo>
                    <a:pt x="27" y="3"/>
                  </a:lnTo>
                  <a:lnTo>
                    <a:pt x="30" y="0"/>
                  </a:lnTo>
                  <a:lnTo>
                    <a:pt x="81" y="9"/>
                  </a:lnTo>
                  <a:lnTo>
                    <a:pt x="79" y="24"/>
                  </a:lnTo>
                  <a:lnTo>
                    <a:pt x="63" y="27"/>
                  </a:lnTo>
                  <a:lnTo>
                    <a:pt x="56" y="50"/>
                  </a:lnTo>
                  <a:lnTo>
                    <a:pt x="67" y="47"/>
                  </a:lnTo>
                  <a:lnTo>
                    <a:pt x="74" y="56"/>
                  </a:lnTo>
                  <a:lnTo>
                    <a:pt x="89" y="56"/>
                  </a:lnTo>
                  <a:lnTo>
                    <a:pt x="110" y="70"/>
                  </a:lnTo>
                  <a:lnTo>
                    <a:pt x="80" y="130"/>
                  </a:lnTo>
                  <a:lnTo>
                    <a:pt x="114" y="136"/>
                  </a:lnTo>
                  <a:lnTo>
                    <a:pt x="124" y="158"/>
                  </a:lnTo>
                  <a:lnTo>
                    <a:pt x="118" y="160"/>
                  </a:lnTo>
                  <a:lnTo>
                    <a:pt x="116" y="176"/>
                  </a:lnTo>
                  <a:lnTo>
                    <a:pt x="92" y="197"/>
                  </a:lnTo>
                  <a:lnTo>
                    <a:pt x="87" y="215"/>
                  </a:lnTo>
                  <a:lnTo>
                    <a:pt x="72" y="225"/>
                  </a:lnTo>
                  <a:lnTo>
                    <a:pt x="72" y="22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25" name="Freeform 301"/>
            <p:cNvSpPr>
              <a:spLocks/>
            </p:cNvSpPr>
            <p:nvPr/>
          </p:nvSpPr>
          <p:spPr bwMode="auto">
            <a:xfrm>
              <a:off x="3802" y="1534"/>
              <a:ext cx="1036" cy="779"/>
            </a:xfrm>
            <a:custGeom>
              <a:avLst/>
              <a:gdLst/>
              <a:ahLst/>
              <a:cxnLst>
                <a:cxn ang="0">
                  <a:pos x="158" y="889"/>
                </a:cxn>
                <a:cxn ang="0">
                  <a:pos x="169" y="983"/>
                </a:cxn>
                <a:cxn ang="0">
                  <a:pos x="214" y="1083"/>
                </a:cxn>
                <a:cxn ang="0">
                  <a:pos x="407" y="1171"/>
                </a:cxn>
                <a:cxn ang="0">
                  <a:pos x="564" y="1197"/>
                </a:cxn>
                <a:cxn ang="0">
                  <a:pos x="763" y="1146"/>
                </a:cxn>
                <a:cxn ang="0">
                  <a:pos x="917" y="1197"/>
                </a:cxn>
                <a:cxn ang="0">
                  <a:pos x="985" y="1345"/>
                </a:cxn>
                <a:cxn ang="0">
                  <a:pos x="1088" y="1420"/>
                </a:cxn>
                <a:cxn ang="0">
                  <a:pos x="1212" y="1412"/>
                </a:cxn>
                <a:cxn ang="0">
                  <a:pos x="1312" y="1474"/>
                </a:cxn>
                <a:cxn ang="0">
                  <a:pos x="1423" y="1423"/>
                </a:cxn>
                <a:cxn ang="0">
                  <a:pos x="1566" y="1359"/>
                </a:cxn>
                <a:cxn ang="0">
                  <a:pos x="1677" y="1234"/>
                </a:cxn>
                <a:cxn ang="0">
                  <a:pos x="1721" y="1108"/>
                </a:cxn>
                <a:cxn ang="0">
                  <a:pos x="1664" y="1058"/>
                </a:cxn>
                <a:cxn ang="0">
                  <a:pos x="1677" y="983"/>
                </a:cxn>
                <a:cxn ang="0">
                  <a:pos x="1593" y="869"/>
                </a:cxn>
                <a:cxn ang="0">
                  <a:pos x="1607" y="769"/>
                </a:cxn>
                <a:cxn ang="0">
                  <a:pos x="1508" y="757"/>
                </a:cxn>
                <a:cxn ang="0">
                  <a:pos x="1621" y="630"/>
                </a:cxn>
                <a:cxn ang="0">
                  <a:pos x="1635" y="707"/>
                </a:cxn>
                <a:cxn ang="0">
                  <a:pos x="1778" y="618"/>
                </a:cxn>
                <a:cxn ang="0">
                  <a:pos x="1861" y="530"/>
                </a:cxn>
                <a:cxn ang="0">
                  <a:pos x="1918" y="442"/>
                </a:cxn>
                <a:cxn ang="0">
                  <a:pos x="2016" y="304"/>
                </a:cxn>
                <a:cxn ang="0">
                  <a:pos x="1847" y="252"/>
                </a:cxn>
                <a:cxn ang="0">
                  <a:pos x="1734" y="201"/>
                </a:cxn>
                <a:cxn ang="0">
                  <a:pos x="1580" y="0"/>
                </a:cxn>
                <a:cxn ang="0">
                  <a:pos x="1452" y="90"/>
                </a:cxn>
                <a:cxn ang="0">
                  <a:pos x="1354" y="241"/>
                </a:cxn>
                <a:cxn ang="0">
                  <a:pos x="1452" y="290"/>
                </a:cxn>
                <a:cxn ang="0">
                  <a:pos x="1480" y="378"/>
                </a:cxn>
                <a:cxn ang="0">
                  <a:pos x="1255" y="479"/>
                </a:cxn>
                <a:cxn ang="0">
                  <a:pos x="1043" y="618"/>
                </a:cxn>
                <a:cxn ang="0">
                  <a:pos x="860" y="581"/>
                </a:cxn>
                <a:cxn ang="0">
                  <a:pos x="593" y="505"/>
                </a:cxn>
                <a:cxn ang="0">
                  <a:pos x="494" y="366"/>
                </a:cxn>
                <a:cxn ang="0">
                  <a:pos x="367" y="378"/>
                </a:cxn>
                <a:cxn ang="0">
                  <a:pos x="267" y="492"/>
                </a:cxn>
                <a:cxn ang="0">
                  <a:pos x="225" y="593"/>
                </a:cxn>
                <a:cxn ang="0">
                  <a:pos x="70" y="681"/>
                </a:cxn>
                <a:cxn ang="0">
                  <a:pos x="49" y="811"/>
                </a:cxn>
              </a:cxnLst>
              <a:rect l="0" t="0" r="r" b="b"/>
              <a:pathLst>
                <a:path w="2016" h="1474">
                  <a:moveTo>
                    <a:pt x="49" y="811"/>
                  </a:moveTo>
                  <a:lnTo>
                    <a:pt x="83" y="882"/>
                  </a:lnTo>
                  <a:lnTo>
                    <a:pt x="158" y="889"/>
                  </a:lnTo>
                  <a:lnTo>
                    <a:pt x="209" y="861"/>
                  </a:lnTo>
                  <a:lnTo>
                    <a:pt x="209" y="913"/>
                  </a:lnTo>
                  <a:lnTo>
                    <a:pt x="169" y="983"/>
                  </a:lnTo>
                  <a:lnTo>
                    <a:pt x="164" y="1008"/>
                  </a:lnTo>
                  <a:lnTo>
                    <a:pt x="188" y="1065"/>
                  </a:lnTo>
                  <a:lnTo>
                    <a:pt x="214" y="1083"/>
                  </a:lnTo>
                  <a:lnTo>
                    <a:pt x="251" y="1092"/>
                  </a:lnTo>
                  <a:lnTo>
                    <a:pt x="338" y="1121"/>
                  </a:lnTo>
                  <a:lnTo>
                    <a:pt x="407" y="1171"/>
                  </a:lnTo>
                  <a:lnTo>
                    <a:pt x="479" y="1159"/>
                  </a:lnTo>
                  <a:lnTo>
                    <a:pt x="494" y="1197"/>
                  </a:lnTo>
                  <a:lnTo>
                    <a:pt x="564" y="1197"/>
                  </a:lnTo>
                  <a:lnTo>
                    <a:pt x="635" y="1197"/>
                  </a:lnTo>
                  <a:lnTo>
                    <a:pt x="706" y="1185"/>
                  </a:lnTo>
                  <a:lnTo>
                    <a:pt x="763" y="1146"/>
                  </a:lnTo>
                  <a:lnTo>
                    <a:pt x="817" y="1146"/>
                  </a:lnTo>
                  <a:lnTo>
                    <a:pt x="817" y="1171"/>
                  </a:lnTo>
                  <a:lnTo>
                    <a:pt x="917" y="1197"/>
                  </a:lnTo>
                  <a:lnTo>
                    <a:pt x="948" y="1258"/>
                  </a:lnTo>
                  <a:lnTo>
                    <a:pt x="948" y="1307"/>
                  </a:lnTo>
                  <a:lnTo>
                    <a:pt x="985" y="1345"/>
                  </a:lnTo>
                  <a:lnTo>
                    <a:pt x="1041" y="1352"/>
                  </a:lnTo>
                  <a:lnTo>
                    <a:pt x="1055" y="1412"/>
                  </a:lnTo>
                  <a:lnTo>
                    <a:pt x="1088" y="1420"/>
                  </a:lnTo>
                  <a:lnTo>
                    <a:pt x="1164" y="1383"/>
                  </a:lnTo>
                  <a:lnTo>
                    <a:pt x="1208" y="1385"/>
                  </a:lnTo>
                  <a:lnTo>
                    <a:pt x="1212" y="1412"/>
                  </a:lnTo>
                  <a:lnTo>
                    <a:pt x="1241" y="1436"/>
                  </a:lnTo>
                  <a:lnTo>
                    <a:pt x="1297" y="1423"/>
                  </a:lnTo>
                  <a:lnTo>
                    <a:pt x="1312" y="1474"/>
                  </a:lnTo>
                  <a:lnTo>
                    <a:pt x="1354" y="1474"/>
                  </a:lnTo>
                  <a:lnTo>
                    <a:pt x="1354" y="1436"/>
                  </a:lnTo>
                  <a:lnTo>
                    <a:pt x="1423" y="1423"/>
                  </a:lnTo>
                  <a:lnTo>
                    <a:pt x="1452" y="1386"/>
                  </a:lnTo>
                  <a:lnTo>
                    <a:pt x="1495" y="1399"/>
                  </a:lnTo>
                  <a:lnTo>
                    <a:pt x="1566" y="1359"/>
                  </a:lnTo>
                  <a:lnTo>
                    <a:pt x="1649" y="1272"/>
                  </a:lnTo>
                  <a:lnTo>
                    <a:pt x="1649" y="1247"/>
                  </a:lnTo>
                  <a:lnTo>
                    <a:pt x="1677" y="1234"/>
                  </a:lnTo>
                  <a:lnTo>
                    <a:pt x="1693" y="1185"/>
                  </a:lnTo>
                  <a:lnTo>
                    <a:pt x="1721" y="1121"/>
                  </a:lnTo>
                  <a:lnTo>
                    <a:pt x="1721" y="1108"/>
                  </a:lnTo>
                  <a:lnTo>
                    <a:pt x="1677" y="1121"/>
                  </a:lnTo>
                  <a:lnTo>
                    <a:pt x="1649" y="1083"/>
                  </a:lnTo>
                  <a:lnTo>
                    <a:pt x="1664" y="1058"/>
                  </a:lnTo>
                  <a:lnTo>
                    <a:pt x="1635" y="1020"/>
                  </a:lnTo>
                  <a:lnTo>
                    <a:pt x="1693" y="1020"/>
                  </a:lnTo>
                  <a:lnTo>
                    <a:pt x="1677" y="983"/>
                  </a:lnTo>
                  <a:lnTo>
                    <a:pt x="1635" y="919"/>
                  </a:lnTo>
                  <a:lnTo>
                    <a:pt x="1593" y="893"/>
                  </a:lnTo>
                  <a:lnTo>
                    <a:pt x="1593" y="869"/>
                  </a:lnTo>
                  <a:lnTo>
                    <a:pt x="1664" y="807"/>
                  </a:lnTo>
                  <a:lnTo>
                    <a:pt x="1621" y="781"/>
                  </a:lnTo>
                  <a:lnTo>
                    <a:pt x="1607" y="769"/>
                  </a:lnTo>
                  <a:lnTo>
                    <a:pt x="1580" y="807"/>
                  </a:lnTo>
                  <a:lnTo>
                    <a:pt x="1537" y="781"/>
                  </a:lnTo>
                  <a:lnTo>
                    <a:pt x="1508" y="757"/>
                  </a:lnTo>
                  <a:lnTo>
                    <a:pt x="1508" y="718"/>
                  </a:lnTo>
                  <a:lnTo>
                    <a:pt x="1580" y="681"/>
                  </a:lnTo>
                  <a:lnTo>
                    <a:pt x="1621" y="630"/>
                  </a:lnTo>
                  <a:lnTo>
                    <a:pt x="1635" y="644"/>
                  </a:lnTo>
                  <a:lnTo>
                    <a:pt x="1635" y="681"/>
                  </a:lnTo>
                  <a:lnTo>
                    <a:pt x="1635" y="707"/>
                  </a:lnTo>
                  <a:lnTo>
                    <a:pt x="1693" y="681"/>
                  </a:lnTo>
                  <a:lnTo>
                    <a:pt x="1734" y="669"/>
                  </a:lnTo>
                  <a:lnTo>
                    <a:pt x="1778" y="618"/>
                  </a:lnTo>
                  <a:lnTo>
                    <a:pt x="1803" y="593"/>
                  </a:lnTo>
                  <a:lnTo>
                    <a:pt x="1847" y="567"/>
                  </a:lnTo>
                  <a:lnTo>
                    <a:pt x="1861" y="530"/>
                  </a:lnTo>
                  <a:lnTo>
                    <a:pt x="1903" y="492"/>
                  </a:lnTo>
                  <a:lnTo>
                    <a:pt x="1903" y="467"/>
                  </a:lnTo>
                  <a:lnTo>
                    <a:pt x="1918" y="442"/>
                  </a:lnTo>
                  <a:lnTo>
                    <a:pt x="1931" y="392"/>
                  </a:lnTo>
                  <a:lnTo>
                    <a:pt x="1973" y="403"/>
                  </a:lnTo>
                  <a:lnTo>
                    <a:pt x="2016" y="304"/>
                  </a:lnTo>
                  <a:lnTo>
                    <a:pt x="1987" y="241"/>
                  </a:lnTo>
                  <a:lnTo>
                    <a:pt x="1922" y="276"/>
                  </a:lnTo>
                  <a:lnTo>
                    <a:pt x="1847" y="252"/>
                  </a:lnTo>
                  <a:lnTo>
                    <a:pt x="1847" y="227"/>
                  </a:lnTo>
                  <a:lnTo>
                    <a:pt x="1803" y="201"/>
                  </a:lnTo>
                  <a:lnTo>
                    <a:pt x="1734" y="201"/>
                  </a:lnTo>
                  <a:lnTo>
                    <a:pt x="1649" y="113"/>
                  </a:lnTo>
                  <a:lnTo>
                    <a:pt x="1635" y="38"/>
                  </a:lnTo>
                  <a:lnTo>
                    <a:pt x="1580" y="0"/>
                  </a:lnTo>
                  <a:lnTo>
                    <a:pt x="1423" y="51"/>
                  </a:lnTo>
                  <a:lnTo>
                    <a:pt x="1467" y="64"/>
                  </a:lnTo>
                  <a:lnTo>
                    <a:pt x="1452" y="90"/>
                  </a:lnTo>
                  <a:lnTo>
                    <a:pt x="1452" y="178"/>
                  </a:lnTo>
                  <a:lnTo>
                    <a:pt x="1381" y="216"/>
                  </a:lnTo>
                  <a:lnTo>
                    <a:pt x="1354" y="241"/>
                  </a:lnTo>
                  <a:lnTo>
                    <a:pt x="1354" y="304"/>
                  </a:lnTo>
                  <a:lnTo>
                    <a:pt x="1423" y="304"/>
                  </a:lnTo>
                  <a:lnTo>
                    <a:pt x="1452" y="290"/>
                  </a:lnTo>
                  <a:lnTo>
                    <a:pt x="1480" y="328"/>
                  </a:lnTo>
                  <a:lnTo>
                    <a:pt x="1480" y="354"/>
                  </a:lnTo>
                  <a:lnTo>
                    <a:pt x="1480" y="378"/>
                  </a:lnTo>
                  <a:lnTo>
                    <a:pt x="1438" y="378"/>
                  </a:lnTo>
                  <a:lnTo>
                    <a:pt x="1354" y="454"/>
                  </a:lnTo>
                  <a:lnTo>
                    <a:pt x="1255" y="479"/>
                  </a:lnTo>
                  <a:lnTo>
                    <a:pt x="1255" y="530"/>
                  </a:lnTo>
                  <a:lnTo>
                    <a:pt x="1185" y="581"/>
                  </a:lnTo>
                  <a:lnTo>
                    <a:pt x="1043" y="618"/>
                  </a:lnTo>
                  <a:lnTo>
                    <a:pt x="1015" y="630"/>
                  </a:lnTo>
                  <a:lnTo>
                    <a:pt x="889" y="593"/>
                  </a:lnTo>
                  <a:lnTo>
                    <a:pt x="860" y="581"/>
                  </a:lnTo>
                  <a:lnTo>
                    <a:pt x="763" y="581"/>
                  </a:lnTo>
                  <a:lnTo>
                    <a:pt x="662" y="505"/>
                  </a:lnTo>
                  <a:lnTo>
                    <a:pt x="593" y="505"/>
                  </a:lnTo>
                  <a:lnTo>
                    <a:pt x="523" y="479"/>
                  </a:lnTo>
                  <a:lnTo>
                    <a:pt x="523" y="403"/>
                  </a:lnTo>
                  <a:lnTo>
                    <a:pt x="494" y="366"/>
                  </a:lnTo>
                  <a:lnTo>
                    <a:pt x="422" y="354"/>
                  </a:lnTo>
                  <a:lnTo>
                    <a:pt x="395" y="328"/>
                  </a:lnTo>
                  <a:lnTo>
                    <a:pt x="367" y="378"/>
                  </a:lnTo>
                  <a:lnTo>
                    <a:pt x="280" y="403"/>
                  </a:lnTo>
                  <a:lnTo>
                    <a:pt x="239" y="454"/>
                  </a:lnTo>
                  <a:lnTo>
                    <a:pt x="267" y="492"/>
                  </a:lnTo>
                  <a:lnTo>
                    <a:pt x="181" y="505"/>
                  </a:lnTo>
                  <a:lnTo>
                    <a:pt x="225" y="555"/>
                  </a:lnTo>
                  <a:lnTo>
                    <a:pt x="225" y="593"/>
                  </a:lnTo>
                  <a:lnTo>
                    <a:pt x="169" y="644"/>
                  </a:lnTo>
                  <a:lnTo>
                    <a:pt x="126" y="681"/>
                  </a:lnTo>
                  <a:lnTo>
                    <a:pt x="70" y="681"/>
                  </a:lnTo>
                  <a:lnTo>
                    <a:pt x="0" y="732"/>
                  </a:lnTo>
                  <a:lnTo>
                    <a:pt x="49" y="811"/>
                  </a:lnTo>
                  <a:lnTo>
                    <a:pt x="49" y="81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26" name="Freeform 302"/>
            <p:cNvSpPr>
              <a:spLocks/>
            </p:cNvSpPr>
            <p:nvPr/>
          </p:nvSpPr>
          <p:spPr bwMode="auto">
            <a:xfrm>
              <a:off x="3802" y="1534"/>
              <a:ext cx="1036" cy="779"/>
            </a:xfrm>
            <a:custGeom>
              <a:avLst/>
              <a:gdLst/>
              <a:ahLst/>
              <a:cxnLst>
                <a:cxn ang="0">
                  <a:pos x="158" y="889"/>
                </a:cxn>
                <a:cxn ang="0">
                  <a:pos x="169" y="983"/>
                </a:cxn>
                <a:cxn ang="0">
                  <a:pos x="214" y="1083"/>
                </a:cxn>
                <a:cxn ang="0">
                  <a:pos x="407" y="1171"/>
                </a:cxn>
                <a:cxn ang="0">
                  <a:pos x="564" y="1197"/>
                </a:cxn>
                <a:cxn ang="0">
                  <a:pos x="763" y="1146"/>
                </a:cxn>
                <a:cxn ang="0">
                  <a:pos x="917" y="1197"/>
                </a:cxn>
                <a:cxn ang="0">
                  <a:pos x="985" y="1345"/>
                </a:cxn>
                <a:cxn ang="0">
                  <a:pos x="1088" y="1420"/>
                </a:cxn>
                <a:cxn ang="0">
                  <a:pos x="1212" y="1412"/>
                </a:cxn>
                <a:cxn ang="0">
                  <a:pos x="1312" y="1474"/>
                </a:cxn>
                <a:cxn ang="0">
                  <a:pos x="1423" y="1423"/>
                </a:cxn>
                <a:cxn ang="0">
                  <a:pos x="1566" y="1359"/>
                </a:cxn>
                <a:cxn ang="0">
                  <a:pos x="1677" y="1234"/>
                </a:cxn>
                <a:cxn ang="0">
                  <a:pos x="1721" y="1108"/>
                </a:cxn>
                <a:cxn ang="0">
                  <a:pos x="1664" y="1058"/>
                </a:cxn>
                <a:cxn ang="0">
                  <a:pos x="1677" y="983"/>
                </a:cxn>
                <a:cxn ang="0">
                  <a:pos x="1593" y="869"/>
                </a:cxn>
                <a:cxn ang="0">
                  <a:pos x="1607" y="769"/>
                </a:cxn>
                <a:cxn ang="0">
                  <a:pos x="1508" y="757"/>
                </a:cxn>
                <a:cxn ang="0">
                  <a:pos x="1621" y="630"/>
                </a:cxn>
                <a:cxn ang="0">
                  <a:pos x="1635" y="707"/>
                </a:cxn>
                <a:cxn ang="0">
                  <a:pos x="1778" y="618"/>
                </a:cxn>
                <a:cxn ang="0">
                  <a:pos x="1861" y="530"/>
                </a:cxn>
                <a:cxn ang="0">
                  <a:pos x="1918" y="442"/>
                </a:cxn>
                <a:cxn ang="0">
                  <a:pos x="2016" y="304"/>
                </a:cxn>
                <a:cxn ang="0">
                  <a:pos x="1847" y="252"/>
                </a:cxn>
                <a:cxn ang="0">
                  <a:pos x="1734" y="201"/>
                </a:cxn>
                <a:cxn ang="0">
                  <a:pos x="1580" y="0"/>
                </a:cxn>
                <a:cxn ang="0">
                  <a:pos x="1452" y="90"/>
                </a:cxn>
                <a:cxn ang="0">
                  <a:pos x="1354" y="241"/>
                </a:cxn>
                <a:cxn ang="0">
                  <a:pos x="1452" y="290"/>
                </a:cxn>
                <a:cxn ang="0">
                  <a:pos x="1480" y="378"/>
                </a:cxn>
                <a:cxn ang="0">
                  <a:pos x="1255" y="479"/>
                </a:cxn>
                <a:cxn ang="0">
                  <a:pos x="1043" y="618"/>
                </a:cxn>
                <a:cxn ang="0">
                  <a:pos x="860" y="581"/>
                </a:cxn>
                <a:cxn ang="0">
                  <a:pos x="593" y="505"/>
                </a:cxn>
                <a:cxn ang="0">
                  <a:pos x="494" y="366"/>
                </a:cxn>
                <a:cxn ang="0">
                  <a:pos x="367" y="378"/>
                </a:cxn>
                <a:cxn ang="0">
                  <a:pos x="267" y="492"/>
                </a:cxn>
                <a:cxn ang="0">
                  <a:pos x="225" y="593"/>
                </a:cxn>
                <a:cxn ang="0">
                  <a:pos x="70" y="681"/>
                </a:cxn>
                <a:cxn ang="0">
                  <a:pos x="49" y="811"/>
                </a:cxn>
              </a:cxnLst>
              <a:rect l="0" t="0" r="r" b="b"/>
              <a:pathLst>
                <a:path w="2016" h="1474">
                  <a:moveTo>
                    <a:pt x="49" y="811"/>
                  </a:moveTo>
                  <a:lnTo>
                    <a:pt x="83" y="882"/>
                  </a:lnTo>
                  <a:lnTo>
                    <a:pt x="158" y="889"/>
                  </a:lnTo>
                  <a:lnTo>
                    <a:pt x="209" y="861"/>
                  </a:lnTo>
                  <a:lnTo>
                    <a:pt x="209" y="913"/>
                  </a:lnTo>
                  <a:lnTo>
                    <a:pt x="169" y="983"/>
                  </a:lnTo>
                  <a:lnTo>
                    <a:pt x="164" y="1008"/>
                  </a:lnTo>
                  <a:lnTo>
                    <a:pt x="188" y="1065"/>
                  </a:lnTo>
                  <a:lnTo>
                    <a:pt x="214" y="1083"/>
                  </a:lnTo>
                  <a:lnTo>
                    <a:pt x="251" y="1092"/>
                  </a:lnTo>
                  <a:lnTo>
                    <a:pt x="338" y="1121"/>
                  </a:lnTo>
                  <a:lnTo>
                    <a:pt x="407" y="1171"/>
                  </a:lnTo>
                  <a:lnTo>
                    <a:pt x="479" y="1159"/>
                  </a:lnTo>
                  <a:lnTo>
                    <a:pt x="494" y="1197"/>
                  </a:lnTo>
                  <a:lnTo>
                    <a:pt x="564" y="1197"/>
                  </a:lnTo>
                  <a:lnTo>
                    <a:pt x="635" y="1197"/>
                  </a:lnTo>
                  <a:lnTo>
                    <a:pt x="706" y="1185"/>
                  </a:lnTo>
                  <a:lnTo>
                    <a:pt x="763" y="1146"/>
                  </a:lnTo>
                  <a:lnTo>
                    <a:pt x="817" y="1146"/>
                  </a:lnTo>
                  <a:lnTo>
                    <a:pt x="817" y="1171"/>
                  </a:lnTo>
                  <a:lnTo>
                    <a:pt x="917" y="1197"/>
                  </a:lnTo>
                  <a:lnTo>
                    <a:pt x="948" y="1258"/>
                  </a:lnTo>
                  <a:lnTo>
                    <a:pt x="948" y="1307"/>
                  </a:lnTo>
                  <a:lnTo>
                    <a:pt x="985" y="1345"/>
                  </a:lnTo>
                  <a:lnTo>
                    <a:pt x="1041" y="1352"/>
                  </a:lnTo>
                  <a:lnTo>
                    <a:pt x="1055" y="1412"/>
                  </a:lnTo>
                  <a:lnTo>
                    <a:pt x="1088" y="1420"/>
                  </a:lnTo>
                  <a:lnTo>
                    <a:pt x="1164" y="1383"/>
                  </a:lnTo>
                  <a:lnTo>
                    <a:pt x="1208" y="1385"/>
                  </a:lnTo>
                  <a:lnTo>
                    <a:pt x="1212" y="1412"/>
                  </a:lnTo>
                  <a:lnTo>
                    <a:pt x="1241" y="1436"/>
                  </a:lnTo>
                  <a:lnTo>
                    <a:pt x="1297" y="1423"/>
                  </a:lnTo>
                  <a:lnTo>
                    <a:pt x="1312" y="1474"/>
                  </a:lnTo>
                  <a:lnTo>
                    <a:pt x="1354" y="1474"/>
                  </a:lnTo>
                  <a:lnTo>
                    <a:pt x="1354" y="1436"/>
                  </a:lnTo>
                  <a:lnTo>
                    <a:pt x="1423" y="1423"/>
                  </a:lnTo>
                  <a:lnTo>
                    <a:pt x="1452" y="1386"/>
                  </a:lnTo>
                  <a:lnTo>
                    <a:pt x="1495" y="1399"/>
                  </a:lnTo>
                  <a:lnTo>
                    <a:pt x="1566" y="1359"/>
                  </a:lnTo>
                  <a:lnTo>
                    <a:pt x="1649" y="1272"/>
                  </a:lnTo>
                  <a:lnTo>
                    <a:pt x="1649" y="1247"/>
                  </a:lnTo>
                  <a:lnTo>
                    <a:pt x="1677" y="1234"/>
                  </a:lnTo>
                  <a:lnTo>
                    <a:pt x="1693" y="1185"/>
                  </a:lnTo>
                  <a:lnTo>
                    <a:pt x="1721" y="1121"/>
                  </a:lnTo>
                  <a:lnTo>
                    <a:pt x="1721" y="1108"/>
                  </a:lnTo>
                  <a:lnTo>
                    <a:pt x="1677" y="1121"/>
                  </a:lnTo>
                  <a:lnTo>
                    <a:pt x="1649" y="1083"/>
                  </a:lnTo>
                  <a:lnTo>
                    <a:pt x="1664" y="1058"/>
                  </a:lnTo>
                  <a:lnTo>
                    <a:pt x="1635" y="1020"/>
                  </a:lnTo>
                  <a:lnTo>
                    <a:pt x="1693" y="1020"/>
                  </a:lnTo>
                  <a:lnTo>
                    <a:pt x="1677" y="983"/>
                  </a:lnTo>
                  <a:lnTo>
                    <a:pt x="1635" y="919"/>
                  </a:lnTo>
                  <a:lnTo>
                    <a:pt x="1593" y="893"/>
                  </a:lnTo>
                  <a:lnTo>
                    <a:pt x="1593" y="869"/>
                  </a:lnTo>
                  <a:lnTo>
                    <a:pt x="1664" y="807"/>
                  </a:lnTo>
                  <a:lnTo>
                    <a:pt x="1621" y="781"/>
                  </a:lnTo>
                  <a:lnTo>
                    <a:pt x="1607" y="769"/>
                  </a:lnTo>
                  <a:lnTo>
                    <a:pt x="1580" y="807"/>
                  </a:lnTo>
                  <a:lnTo>
                    <a:pt x="1537" y="781"/>
                  </a:lnTo>
                  <a:lnTo>
                    <a:pt x="1508" y="757"/>
                  </a:lnTo>
                  <a:lnTo>
                    <a:pt x="1508" y="718"/>
                  </a:lnTo>
                  <a:lnTo>
                    <a:pt x="1580" y="681"/>
                  </a:lnTo>
                  <a:lnTo>
                    <a:pt x="1621" y="630"/>
                  </a:lnTo>
                  <a:lnTo>
                    <a:pt x="1635" y="644"/>
                  </a:lnTo>
                  <a:lnTo>
                    <a:pt x="1635" y="681"/>
                  </a:lnTo>
                  <a:lnTo>
                    <a:pt x="1635" y="707"/>
                  </a:lnTo>
                  <a:lnTo>
                    <a:pt x="1693" y="681"/>
                  </a:lnTo>
                  <a:lnTo>
                    <a:pt x="1734" y="669"/>
                  </a:lnTo>
                  <a:lnTo>
                    <a:pt x="1778" y="618"/>
                  </a:lnTo>
                  <a:lnTo>
                    <a:pt x="1803" y="593"/>
                  </a:lnTo>
                  <a:lnTo>
                    <a:pt x="1847" y="567"/>
                  </a:lnTo>
                  <a:lnTo>
                    <a:pt x="1861" y="530"/>
                  </a:lnTo>
                  <a:lnTo>
                    <a:pt x="1903" y="492"/>
                  </a:lnTo>
                  <a:lnTo>
                    <a:pt x="1903" y="467"/>
                  </a:lnTo>
                  <a:lnTo>
                    <a:pt x="1918" y="442"/>
                  </a:lnTo>
                  <a:lnTo>
                    <a:pt x="1931" y="392"/>
                  </a:lnTo>
                  <a:lnTo>
                    <a:pt x="1973" y="403"/>
                  </a:lnTo>
                  <a:lnTo>
                    <a:pt x="2016" y="304"/>
                  </a:lnTo>
                  <a:lnTo>
                    <a:pt x="1987" y="241"/>
                  </a:lnTo>
                  <a:lnTo>
                    <a:pt x="1922" y="276"/>
                  </a:lnTo>
                  <a:lnTo>
                    <a:pt x="1847" y="252"/>
                  </a:lnTo>
                  <a:lnTo>
                    <a:pt x="1847" y="227"/>
                  </a:lnTo>
                  <a:lnTo>
                    <a:pt x="1803" y="201"/>
                  </a:lnTo>
                  <a:lnTo>
                    <a:pt x="1734" y="201"/>
                  </a:lnTo>
                  <a:lnTo>
                    <a:pt x="1649" y="113"/>
                  </a:lnTo>
                  <a:lnTo>
                    <a:pt x="1635" y="38"/>
                  </a:lnTo>
                  <a:lnTo>
                    <a:pt x="1580" y="0"/>
                  </a:lnTo>
                  <a:lnTo>
                    <a:pt x="1423" y="51"/>
                  </a:lnTo>
                  <a:lnTo>
                    <a:pt x="1467" y="64"/>
                  </a:lnTo>
                  <a:lnTo>
                    <a:pt x="1452" y="90"/>
                  </a:lnTo>
                  <a:lnTo>
                    <a:pt x="1452" y="178"/>
                  </a:lnTo>
                  <a:lnTo>
                    <a:pt x="1381" y="216"/>
                  </a:lnTo>
                  <a:lnTo>
                    <a:pt x="1354" y="241"/>
                  </a:lnTo>
                  <a:lnTo>
                    <a:pt x="1354" y="304"/>
                  </a:lnTo>
                  <a:lnTo>
                    <a:pt x="1423" y="304"/>
                  </a:lnTo>
                  <a:lnTo>
                    <a:pt x="1452" y="290"/>
                  </a:lnTo>
                  <a:lnTo>
                    <a:pt x="1480" y="328"/>
                  </a:lnTo>
                  <a:lnTo>
                    <a:pt x="1480" y="354"/>
                  </a:lnTo>
                  <a:lnTo>
                    <a:pt x="1480" y="378"/>
                  </a:lnTo>
                  <a:lnTo>
                    <a:pt x="1438" y="378"/>
                  </a:lnTo>
                  <a:lnTo>
                    <a:pt x="1354" y="454"/>
                  </a:lnTo>
                  <a:lnTo>
                    <a:pt x="1255" y="479"/>
                  </a:lnTo>
                  <a:lnTo>
                    <a:pt x="1255" y="530"/>
                  </a:lnTo>
                  <a:lnTo>
                    <a:pt x="1185" y="581"/>
                  </a:lnTo>
                  <a:lnTo>
                    <a:pt x="1043" y="618"/>
                  </a:lnTo>
                  <a:lnTo>
                    <a:pt x="1015" y="630"/>
                  </a:lnTo>
                  <a:lnTo>
                    <a:pt x="889" y="593"/>
                  </a:lnTo>
                  <a:lnTo>
                    <a:pt x="860" y="581"/>
                  </a:lnTo>
                  <a:lnTo>
                    <a:pt x="763" y="581"/>
                  </a:lnTo>
                  <a:lnTo>
                    <a:pt x="662" y="505"/>
                  </a:lnTo>
                  <a:lnTo>
                    <a:pt x="593" y="505"/>
                  </a:lnTo>
                  <a:lnTo>
                    <a:pt x="523" y="479"/>
                  </a:lnTo>
                  <a:lnTo>
                    <a:pt x="523" y="403"/>
                  </a:lnTo>
                  <a:lnTo>
                    <a:pt x="494" y="366"/>
                  </a:lnTo>
                  <a:lnTo>
                    <a:pt x="422" y="354"/>
                  </a:lnTo>
                  <a:lnTo>
                    <a:pt x="395" y="328"/>
                  </a:lnTo>
                  <a:lnTo>
                    <a:pt x="367" y="378"/>
                  </a:lnTo>
                  <a:lnTo>
                    <a:pt x="280" y="403"/>
                  </a:lnTo>
                  <a:lnTo>
                    <a:pt x="239" y="454"/>
                  </a:lnTo>
                  <a:lnTo>
                    <a:pt x="267" y="492"/>
                  </a:lnTo>
                  <a:lnTo>
                    <a:pt x="181" y="505"/>
                  </a:lnTo>
                  <a:lnTo>
                    <a:pt x="225" y="555"/>
                  </a:lnTo>
                  <a:lnTo>
                    <a:pt x="225" y="593"/>
                  </a:lnTo>
                  <a:lnTo>
                    <a:pt x="169" y="644"/>
                  </a:lnTo>
                  <a:lnTo>
                    <a:pt x="126" y="681"/>
                  </a:lnTo>
                  <a:lnTo>
                    <a:pt x="70" y="681"/>
                  </a:lnTo>
                  <a:lnTo>
                    <a:pt x="0" y="732"/>
                  </a:lnTo>
                  <a:lnTo>
                    <a:pt x="49" y="811"/>
                  </a:lnTo>
                  <a:lnTo>
                    <a:pt x="49" y="81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27" name="Freeform 303"/>
            <p:cNvSpPr>
              <a:spLocks/>
            </p:cNvSpPr>
            <p:nvPr/>
          </p:nvSpPr>
          <p:spPr bwMode="auto">
            <a:xfrm>
              <a:off x="4003" y="1622"/>
              <a:ext cx="561" cy="246"/>
            </a:xfrm>
            <a:custGeom>
              <a:avLst/>
              <a:gdLst/>
              <a:ahLst/>
              <a:cxnLst>
                <a:cxn ang="0">
                  <a:pos x="0" y="149"/>
                </a:cxn>
                <a:cxn ang="0">
                  <a:pos x="64" y="115"/>
                </a:cxn>
                <a:cxn ang="0">
                  <a:pos x="168" y="55"/>
                </a:cxn>
                <a:cxn ang="0">
                  <a:pos x="203" y="52"/>
                </a:cxn>
                <a:cxn ang="0">
                  <a:pos x="283" y="98"/>
                </a:cxn>
                <a:cxn ang="0">
                  <a:pos x="329" y="88"/>
                </a:cxn>
                <a:cxn ang="0">
                  <a:pos x="385" y="0"/>
                </a:cxn>
                <a:cxn ang="0">
                  <a:pos x="441" y="0"/>
                </a:cxn>
                <a:cxn ang="0">
                  <a:pos x="498" y="77"/>
                </a:cxn>
                <a:cxn ang="0">
                  <a:pos x="540" y="77"/>
                </a:cxn>
                <a:cxn ang="0">
                  <a:pos x="621" y="42"/>
                </a:cxn>
                <a:cxn ang="0">
                  <a:pos x="695" y="88"/>
                </a:cxn>
                <a:cxn ang="0">
                  <a:pos x="836" y="77"/>
                </a:cxn>
                <a:cxn ang="0">
                  <a:pos x="879" y="26"/>
                </a:cxn>
                <a:cxn ang="0">
                  <a:pos x="930" y="48"/>
                </a:cxn>
                <a:cxn ang="0">
                  <a:pos x="988" y="52"/>
                </a:cxn>
                <a:cxn ang="0">
                  <a:pos x="963" y="71"/>
                </a:cxn>
                <a:cxn ang="0">
                  <a:pos x="963" y="140"/>
                </a:cxn>
                <a:cxn ang="0">
                  <a:pos x="1031" y="136"/>
                </a:cxn>
                <a:cxn ang="0">
                  <a:pos x="1062" y="129"/>
                </a:cxn>
                <a:cxn ang="0">
                  <a:pos x="1088" y="169"/>
                </a:cxn>
                <a:cxn ang="0">
                  <a:pos x="1089" y="214"/>
                </a:cxn>
                <a:cxn ang="0">
                  <a:pos x="1047" y="214"/>
                </a:cxn>
                <a:cxn ang="0">
                  <a:pos x="960" y="295"/>
                </a:cxn>
                <a:cxn ang="0">
                  <a:pos x="865" y="310"/>
                </a:cxn>
                <a:cxn ang="0">
                  <a:pos x="865" y="364"/>
                </a:cxn>
                <a:cxn ang="0">
                  <a:pos x="792" y="415"/>
                </a:cxn>
                <a:cxn ang="0">
                  <a:pos x="623" y="465"/>
                </a:cxn>
                <a:cxn ang="0">
                  <a:pos x="490" y="429"/>
                </a:cxn>
                <a:cxn ang="0">
                  <a:pos x="470" y="417"/>
                </a:cxn>
                <a:cxn ang="0">
                  <a:pos x="372" y="417"/>
                </a:cxn>
                <a:cxn ang="0">
                  <a:pos x="271" y="341"/>
                </a:cxn>
                <a:cxn ang="0">
                  <a:pos x="188" y="341"/>
                </a:cxn>
                <a:cxn ang="0">
                  <a:pos x="132" y="315"/>
                </a:cxn>
                <a:cxn ang="0">
                  <a:pos x="132" y="239"/>
                </a:cxn>
                <a:cxn ang="0">
                  <a:pos x="88" y="202"/>
                </a:cxn>
                <a:cxn ang="0">
                  <a:pos x="36" y="192"/>
                </a:cxn>
                <a:cxn ang="0">
                  <a:pos x="0" y="171"/>
                </a:cxn>
                <a:cxn ang="0">
                  <a:pos x="0" y="149"/>
                </a:cxn>
                <a:cxn ang="0">
                  <a:pos x="0" y="149"/>
                </a:cxn>
              </a:cxnLst>
              <a:rect l="0" t="0" r="r" b="b"/>
              <a:pathLst>
                <a:path w="1089" h="465">
                  <a:moveTo>
                    <a:pt x="0" y="149"/>
                  </a:moveTo>
                  <a:lnTo>
                    <a:pt x="64" y="115"/>
                  </a:lnTo>
                  <a:lnTo>
                    <a:pt x="168" y="55"/>
                  </a:lnTo>
                  <a:lnTo>
                    <a:pt x="203" y="52"/>
                  </a:lnTo>
                  <a:lnTo>
                    <a:pt x="283" y="98"/>
                  </a:lnTo>
                  <a:lnTo>
                    <a:pt x="329" y="88"/>
                  </a:lnTo>
                  <a:lnTo>
                    <a:pt x="385" y="0"/>
                  </a:lnTo>
                  <a:lnTo>
                    <a:pt x="441" y="0"/>
                  </a:lnTo>
                  <a:lnTo>
                    <a:pt x="498" y="77"/>
                  </a:lnTo>
                  <a:lnTo>
                    <a:pt x="540" y="77"/>
                  </a:lnTo>
                  <a:lnTo>
                    <a:pt x="621" y="42"/>
                  </a:lnTo>
                  <a:lnTo>
                    <a:pt x="695" y="88"/>
                  </a:lnTo>
                  <a:lnTo>
                    <a:pt x="836" y="77"/>
                  </a:lnTo>
                  <a:lnTo>
                    <a:pt x="879" y="26"/>
                  </a:lnTo>
                  <a:lnTo>
                    <a:pt x="930" y="48"/>
                  </a:lnTo>
                  <a:lnTo>
                    <a:pt x="988" y="52"/>
                  </a:lnTo>
                  <a:lnTo>
                    <a:pt x="963" y="71"/>
                  </a:lnTo>
                  <a:lnTo>
                    <a:pt x="963" y="140"/>
                  </a:lnTo>
                  <a:lnTo>
                    <a:pt x="1031" y="136"/>
                  </a:lnTo>
                  <a:lnTo>
                    <a:pt x="1062" y="129"/>
                  </a:lnTo>
                  <a:lnTo>
                    <a:pt x="1088" y="169"/>
                  </a:lnTo>
                  <a:lnTo>
                    <a:pt x="1089" y="214"/>
                  </a:lnTo>
                  <a:lnTo>
                    <a:pt x="1047" y="214"/>
                  </a:lnTo>
                  <a:lnTo>
                    <a:pt x="960" y="295"/>
                  </a:lnTo>
                  <a:lnTo>
                    <a:pt x="865" y="310"/>
                  </a:lnTo>
                  <a:lnTo>
                    <a:pt x="865" y="364"/>
                  </a:lnTo>
                  <a:lnTo>
                    <a:pt x="792" y="415"/>
                  </a:lnTo>
                  <a:lnTo>
                    <a:pt x="623" y="465"/>
                  </a:lnTo>
                  <a:lnTo>
                    <a:pt x="490" y="429"/>
                  </a:lnTo>
                  <a:lnTo>
                    <a:pt x="470" y="417"/>
                  </a:lnTo>
                  <a:lnTo>
                    <a:pt x="372" y="417"/>
                  </a:lnTo>
                  <a:lnTo>
                    <a:pt x="271" y="341"/>
                  </a:lnTo>
                  <a:lnTo>
                    <a:pt x="188" y="341"/>
                  </a:lnTo>
                  <a:lnTo>
                    <a:pt x="132" y="315"/>
                  </a:lnTo>
                  <a:lnTo>
                    <a:pt x="132" y="239"/>
                  </a:lnTo>
                  <a:lnTo>
                    <a:pt x="88" y="202"/>
                  </a:lnTo>
                  <a:lnTo>
                    <a:pt x="36" y="192"/>
                  </a:lnTo>
                  <a:lnTo>
                    <a:pt x="0" y="171"/>
                  </a:lnTo>
                  <a:lnTo>
                    <a:pt x="0" y="149"/>
                  </a:lnTo>
                  <a:lnTo>
                    <a:pt x="0" y="149"/>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28" name="Freeform 304"/>
            <p:cNvSpPr>
              <a:spLocks/>
            </p:cNvSpPr>
            <p:nvPr/>
          </p:nvSpPr>
          <p:spPr bwMode="auto">
            <a:xfrm>
              <a:off x="4003" y="1622"/>
              <a:ext cx="561" cy="246"/>
            </a:xfrm>
            <a:custGeom>
              <a:avLst/>
              <a:gdLst/>
              <a:ahLst/>
              <a:cxnLst>
                <a:cxn ang="0">
                  <a:pos x="0" y="149"/>
                </a:cxn>
                <a:cxn ang="0">
                  <a:pos x="64" y="115"/>
                </a:cxn>
                <a:cxn ang="0">
                  <a:pos x="168" y="55"/>
                </a:cxn>
                <a:cxn ang="0">
                  <a:pos x="203" y="52"/>
                </a:cxn>
                <a:cxn ang="0">
                  <a:pos x="283" y="98"/>
                </a:cxn>
                <a:cxn ang="0">
                  <a:pos x="329" y="88"/>
                </a:cxn>
                <a:cxn ang="0">
                  <a:pos x="385" y="0"/>
                </a:cxn>
                <a:cxn ang="0">
                  <a:pos x="441" y="0"/>
                </a:cxn>
                <a:cxn ang="0">
                  <a:pos x="498" y="77"/>
                </a:cxn>
                <a:cxn ang="0">
                  <a:pos x="540" y="77"/>
                </a:cxn>
                <a:cxn ang="0">
                  <a:pos x="621" y="42"/>
                </a:cxn>
                <a:cxn ang="0">
                  <a:pos x="695" y="88"/>
                </a:cxn>
                <a:cxn ang="0">
                  <a:pos x="836" y="77"/>
                </a:cxn>
                <a:cxn ang="0">
                  <a:pos x="879" y="26"/>
                </a:cxn>
                <a:cxn ang="0">
                  <a:pos x="930" y="48"/>
                </a:cxn>
                <a:cxn ang="0">
                  <a:pos x="988" y="52"/>
                </a:cxn>
                <a:cxn ang="0">
                  <a:pos x="963" y="71"/>
                </a:cxn>
                <a:cxn ang="0">
                  <a:pos x="963" y="140"/>
                </a:cxn>
                <a:cxn ang="0">
                  <a:pos x="1031" y="136"/>
                </a:cxn>
                <a:cxn ang="0">
                  <a:pos x="1062" y="129"/>
                </a:cxn>
                <a:cxn ang="0">
                  <a:pos x="1088" y="169"/>
                </a:cxn>
                <a:cxn ang="0">
                  <a:pos x="1089" y="214"/>
                </a:cxn>
                <a:cxn ang="0">
                  <a:pos x="1047" y="214"/>
                </a:cxn>
                <a:cxn ang="0">
                  <a:pos x="960" y="295"/>
                </a:cxn>
                <a:cxn ang="0">
                  <a:pos x="865" y="310"/>
                </a:cxn>
                <a:cxn ang="0">
                  <a:pos x="865" y="364"/>
                </a:cxn>
                <a:cxn ang="0">
                  <a:pos x="792" y="415"/>
                </a:cxn>
                <a:cxn ang="0">
                  <a:pos x="623" y="465"/>
                </a:cxn>
                <a:cxn ang="0">
                  <a:pos x="490" y="429"/>
                </a:cxn>
                <a:cxn ang="0">
                  <a:pos x="470" y="417"/>
                </a:cxn>
                <a:cxn ang="0">
                  <a:pos x="372" y="417"/>
                </a:cxn>
                <a:cxn ang="0">
                  <a:pos x="271" y="341"/>
                </a:cxn>
                <a:cxn ang="0">
                  <a:pos x="188" y="341"/>
                </a:cxn>
                <a:cxn ang="0">
                  <a:pos x="132" y="315"/>
                </a:cxn>
                <a:cxn ang="0">
                  <a:pos x="132" y="239"/>
                </a:cxn>
                <a:cxn ang="0">
                  <a:pos x="88" y="202"/>
                </a:cxn>
                <a:cxn ang="0">
                  <a:pos x="36" y="192"/>
                </a:cxn>
                <a:cxn ang="0">
                  <a:pos x="0" y="171"/>
                </a:cxn>
                <a:cxn ang="0">
                  <a:pos x="0" y="149"/>
                </a:cxn>
                <a:cxn ang="0">
                  <a:pos x="0" y="149"/>
                </a:cxn>
              </a:cxnLst>
              <a:rect l="0" t="0" r="r" b="b"/>
              <a:pathLst>
                <a:path w="1089" h="465">
                  <a:moveTo>
                    <a:pt x="0" y="149"/>
                  </a:moveTo>
                  <a:lnTo>
                    <a:pt x="64" y="115"/>
                  </a:lnTo>
                  <a:lnTo>
                    <a:pt x="168" y="55"/>
                  </a:lnTo>
                  <a:lnTo>
                    <a:pt x="203" y="52"/>
                  </a:lnTo>
                  <a:lnTo>
                    <a:pt x="283" y="98"/>
                  </a:lnTo>
                  <a:lnTo>
                    <a:pt x="329" y="88"/>
                  </a:lnTo>
                  <a:lnTo>
                    <a:pt x="385" y="0"/>
                  </a:lnTo>
                  <a:lnTo>
                    <a:pt x="441" y="0"/>
                  </a:lnTo>
                  <a:lnTo>
                    <a:pt x="498" y="77"/>
                  </a:lnTo>
                  <a:lnTo>
                    <a:pt x="540" y="77"/>
                  </a:lnTo>
                  <a:lnTo>
                    <a:pt x="621" y="42"/>
                  </a:lnTo>
                  <a:lnTo>
                    <a:pt x="695" y="88"/>
                  </a:lnTo>
                  <a:lnTo>
                    <a:pt x="836" y="77"/>
                  </a:lnTo>
                  <a:lnTo>
                    <a:pt x="879" y="26"/>
                  </a:lnTo>
                  <a:lnTo>
                    <a:pt x="930" y="48"/>
                  </a:lnTo>
                  <a:lnTo>
                    <a:pt x="988" y="52"/>
                  </a:lnTo>
                  <a:lnTo>
                    <a:pt x="963" y="71"/>
                  </a:lnTo>
                  <a:lnTo>
                    <a:pt x="963" y="140"/>
                  </a:lnTo>
                  <a:lnTo>
                    <a:pt x="1031" y="136"/>
                  </a:lnTo>
                  <a:lnTo>
                    <a:pt x="1062" y="129"/>
                  </a:lnTo>
                  <a:lnTo>
                    <a:pt x="1088" y="169"/>
                  </a:lnTo>
                  <a:lnTo>
                    <a:pt x="1089" y="214"/>
                  </a:lnTo>
                  <a:lnTo>
                    <a:pt x="1047" y="214"/>
                  </a:lnTo>
                  <a:lnTo>
                    <a:pt x="960" y="295"/>
                  </a:lnTo>
                  <a:lnTo>
                    <a:pt x="865" y="310"/>
                  </a:lnTo>
                  <a:lnTo>
                    <a:pt x="865" y="364"/>
                  </a:lnTo>
                  <a:lnTo>
                    <a:pt x="792" y="415"/>
                  </a:lnTo>
                  <a:lnTo>
                    <a:pt x="623" y="465"/>
                  </a:lnTo>
                  <a:lnTo>
                    <a:pt x="490" y="429"/>
                  </a:lnTo>
                  <a:lnTo>
                    <a:pt x="470" y="417"/>
                  </a:lnTo>
                  <a:lnTo>
                    <a:pt x="372" y="417"/>
                  </a:lnTo>
                  <a:lnTo>
                    <a:pt x="271" y="341"/>
                  </a:lnTo>
                  <a:lnTo>
                    <a:pt x="188" y="341"/>
                  </a:lnTo>
                  <a:lnTo>
                    <a:pt x="132" y="315"/>
                  </a:lnTo>
                  <a:lnTo>
                    <a:pt x="132" y="239"/>
                  </a:lnTo>
                  <a:lnTo>
                    <a:pt x="88" y="202"/>
                  </a:lnTo>
                  <a:lnTo>
                    <a:pt x="36" y="192"/>
                  </a:lnTo>
                  <a:lnTo>
                    <a:pt x="0" y="171"/>
                  </a:lnTo>
                  <a:lnTo>
                    <a:pt x="0" y="149"/>
                  </a:lnTo>
                  <a:lnTo>
                    <a:pt x="0" y="149"/>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29" name="Freeform 305"/>
            <p:cNvSpPr>
              <a:spLocks/>
            </p:cNvSpPr>
            <p:nvPr/>
          </p:nvSpPr>
          <p:spPr bwMode="auto">
            <a:xfrm>
              <a:off x="4700" y="1768"/>
              <a:ext cx="108" cy="166"/>
            </a:xfrm>
            <a:custGeom>
              <a:avLst/>
              <a:gdLst/>
              <a:ahLst/>
              <a:cxnLst>
                <a:cxn ang="0">
                  <a:pos x="169" y="0"/>
                </a:cxn>
                <a:cxn ang="0">
                  <a:pos x="210" y="37"/>
                </a:cxn>
                <a:cxn ang="0">
                  <a:pos x="182" y="75"/>
                </a:cxn>
                <a:cxn ang="0">
                  <a:pos x="169" y="125"/>
                </a:cxn>
                <a:cxn ang="0">
                  <a:pos x="169" y="163"/>
                </a:cxn>
                <a:cxn ang="0">
                  <a:pos x="112" y="213"/>
                </a:cxn>
                <a:cxn ang="0">
                  <a:pos x="98" y="250"/>
                </a:cxn>
                <a:cxn ang="0">
                  <a:pos x="140" y="290"/>
                </a:cxn>
                <a:cxn ang="0">
                  <a:pos x="127" y="301"/>
                </a:cxn>
                <a:cxn ang="0">
                  <a:pos x="83" y="315"/>
                </a:cxn>
                <a:cxn ang="0">
                  <a:pos x="43" y="315"/>
                </a:cxn>
                <a:cxn ang="0">
                  <a:pos x="43" y="265"/>
                </a:cxn>
                <a:cxn ang="0">
                  <a:pos x="29" y="239"/>
                </a:cxn>
                <a:cxn ang="0">
                  <a:pos x="0" y="213"/>
                </a:cxn>
                <a:cxn ang="0">
                  <a:pos x="49" y="153"/>
                </a:cxn>
                <a:cxn ang="0">
                  <a:pos x="83" y="139"/>
                </a:cxn>
                <a:cxn ang="0">
                  <a:pos x="112" y="89"/>
                </a:cxn>
                <a:cxn ang="0">
                  <a:pos x="153" y="50"/>
                </a:cxn>
                <a:cxn ang="0">
                  <a:pos x="154" y="12"/>
                </a:cxn>
                <a:cxn ang="0">
                  <a:pos x="169" y="0"/>
                </a:cxn>
                <a:cxn ang="0">
                  <a:pos x="169" y="0"/>
                </a:cxn>
              </a:cxnLst>
              <a:rect l="0" t="0" r="r" b="b"/>
              <a:pathLst>
                <a:path w="210" h="315">
                  <a:moveTo>
                    <a:pt x="169" y="0"/>
                  </a:moveTo>
                  <a:lnTo>
                    <a:pt x="210" y="37"/>
                  </a:lnTo>
                  <a:lnTo>
                    <a:pt x="182" y="75"/>
                  </a:lnTo>
                  <a:lnTo>
                    <a:pt x="169" y="125"/>
                  </a:lnTo>
                  <a:lnTo>
                    <a:pt x="169" y="163"/>
                  </a:lnTo>
                  <a:lnTo>
                    <a:pt x="112" y="213"/>
                  </a:lnTo>
                  <a:lnTo>
                    <a:pt x="98" y="250"/>
                  </a:lnTo>
                  <a:lnTo>
                    <a:pt x="140" y="290"/>
                  </a:lnTo>
                  <a:lnTo>
                    <a:pt x="127" y="301"/>
                  </a:lnTo>
                  <a:lnTo>
                    <a:pt x="83" y="315"/>
                  </a:lnTo>
                  <a:lnTo>
                    <a:pt x="43" y="315"/>
                  </a:lnTo>
                  <a:lnTo>
                    <a:pt x="43" y="265"/>
                  </a:lnTo>
                  <a:lnTo>
                    <a:pt x="29" y="239"/>
                  </a:lnTo>
                  <a:lnTo>
                    <a:pt x="0" y="213"/>
                  </a:lnTo>
                  <a:lnTo>
                    <a:pt x="49" y="153"/>
                  </a:lnTo>
                  <a:lnTo>
                    <a:pt x="83" y="139"/>
                  </a:lnTo>
                  <a:lnTo>
                    <a:pt x="112" y="89"/>
                  </a:lnTo>
                  <a:lnTo>
                    <a:pt x="153" y="50"/>
                  </a:lnTo>
                  <a:lnTo>
                    <a:pt x="154" y="12"/>
                  </a:lnTo>
                  <a:lnTo>
                    <a:pt x="169" y="0"/>
                  </a:lnTo>
                  <a:lnTo>
                    <a:pt x="169"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30" name="Freeform 306"/>
            <p:cNvSpPr>
              <a:spLocks/>
            </p:cNvSpPr>
            <p:nvPr/>
          </p:nvSpPr>
          <p:spPr bwMode="auto">
            <a:xfrm>
              <a:off x="4700" y="1768"/>
              <a:ext cx="108" cy="166"/>
            </a:xfrm>
            <a:custGeom>
              <a:avLst/>
              <a:gdLst/>
              <a:ahLst/>
              <a:cxnLst>
                <a:cxn ang="0">
                  <a:pos x="169" y="0"/>
                </a:cxn>
                <a:cxn ang="0">
                  <a:pos x="210" y="37"/>
                </a:cxn>
                <a:cxn ang="0">
                  <a:pos x="182" y="75"/>
                </a:cxn>
                <a:cxn ang="0">
                  <a:pos x="169" y="125"/>
                </a:cxn>
                <a:cxn ang="0">
                  <a:pos x="169" y="163"/>
                </a:cxn>
                <a:cxn ang="0">
                  <a:pos x="112" y="213"/>
                </a:cxn>
                <a:cxn ang="0">
                  <a:pos x="98" y="250"/>
                </a:cxn>
                <a:cxn ang="0">
                  <a:pos x="140" y="290"/>
                </a:cxn>
                <a:cxn ang="0">
                  <a:pos x="127" y="301"/>
                </a:cxn>
                <a:cxn ang="0">
                  <a:pos x="83" y="315"/>
                </a:cxn>
                <a:cxn ang="0">
                  <a:pos x="43" y="315"/>
                </a:cxn>
                <a:cxn ang="0">
                  <a:pos x="43" y="265"/>
                </a:cxn>
                <a:cxn ang="0">
                  <a:pos x="29" y="239"/>
                </a:cxn>
                <a:cxn ang="0">
                  <a:pos x="0" y="213"/>
                </a:cxn>
                <a:cxn ang="0">
                  <a:pos x="49" y="153"/>
                </a:cxn>
                <a:cxn ang="0">
                  <a:pos x="83" y="139"/>
                </a:cxn>
                <a:cxn ang="0">
                  <a:pos x="112" y="89"/>
                </a:cxn>
                <a:cxn ang="0">
                  <a:pos x="153" y="50"/>
                </a:cxn>
                <a:cxn ang="0">
                  <a:pos x="154" y="12"/>
                </a:cxn>
                <a:cxn ang="0">
                  <a:pos x="169" y="0"/>
                </a:cxn>
                <a:cxn ang="0">
                  <a:pos x="169" y="0"/>
                </a:cxn>
              </a:cxnLst>
              <a:rect l="0" t="0" r="r" b="b"/>
              <a:pathLst>
                <a:path w="210" h="315">
                  <a:moveTo>
                    <a:pt x="169" y="0"/>
                  </a:moveTo>
                  <a:lnTo>
                    <a:pt x="210" y="37"/>
                  </a:lnTo>
                  <a:lnTo>
                    <a:pt x="182" y="75"/>
                  </a:lnTo>
                  <a:lnTo>
                    <a:pt x="169" y="125"/>
                  </a:lnTo>
                  <a:lnTo>
                    <a:pt x="169" y="163"/>
                  </a:lnTo>
                  <a:lnTo>
                    <a:pt x="112" y="213"/>
                  </a:lnTo>
                  <a:lnTo>
                    <a:pt x="98" y="250"/>
                  </a:lnTo>
                  <a:lnTo>
                    <a:pt x="140" y="290"/>
                  </a:lnTo>
                  <a:lnTo>
                    <a:pt x="127" y="301"/>
                  </a:lnTo>
                  <a:lnTo>
                    <a:pt x="83" y="315"/>
                  </a:lnTo>
                  <a:lnTo>
                    <a:pt x="43" y="315"/>
                  </a:lnTo>
                  <a:lnTo>
                    <a:pt x="43" y="265"/>
                  </a:lnTo>
                  <a:lnTo>
                    <a:pt x="29" y="239"/>
                  </a:lnTo>
                  <a:lnTo>
                    <a:pt x="0" y="213"/>
                  </a:lnTo>
                  <a:lnTo>
                    <a:pt x="49" y="153"/>
                  </a:lnTo>
                  <a:lnTo>
                    <a:pt x="83" y="139"/>
                  </a:lnTo>
                  <a:lnTo>
                    <a:pt x="112" y="89"/>
                  </a:lnTo>
                  <a:lnTo>
                    <a:pt x="153" y="50"/>
                  </a:lnTo>
                  <a:lnTo>
                    <a:pt x="154" y="12"/>
                  </a:lnTo>
                  <a:lnTo>
                    <a:pt x="169" y="0"/>
                  </a:lnTo>
                  <a:lnTo>
                    <a:pt x="169"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31" name="Freeform 307"/>
            <p:cNvSpPr>
              <a:spLocks/>
            </p:cNvSpPr>
            <p:nvPr/>
          </p:nvSpPr>
          <p:spPr bwMode="auto">
            <a:xfrm>
              <a:off x="4738" y="1922"/>
              <a:ext cx="65" cy="79"/>
            </a:xfrm>
            <a:custGeom>
              <a:avLst/>
              <a:gdLst/>
              <a:ahLst/>
              <a:cxnLst>
                <a:cxn ang="0">
                  <a:pos x="0" y="25"/>
                </a:cxn>
                <a:cxn ang="0">
                  <a:pos x="28" y="49"/>
                </a:cxn>
                <a:cxn ang="0">
                  <a:pos x="42" y="99"/>
                </a:cxn>
                <a:cxn ang="0">
                  <a:pos x="42" y="150"/>
                </a:cxn>
                <a:cxn ang="0">
                  <a:pos x="70" y="150"/>
                </a:cxn>
                <a:cxn ang="0">
                  <a:pos x="128" y="137"/>
                </a:cxn>
                <a:cxn ang="0">
                  <a:pos x="128" y="99"/>
                </a:cxn>
                <a:cxn ang="0">
                  <a:pos x="99" y="49"/>
                </a:cxn>
                <a:cxn ang="0">
                  <a:pos x="70" y="0"/>
                </a:cxn>
                <a:cxn ang="0">
                  <a:pos x="42" y="11"/>
                </a:cxn>
                <a:cxn ang="0">
                  <a:pos x="0" y="25"/>
                </a:cxn>
                <a:cxn ang="0">
                  <a:pos x="0" y="25"/>
                </a:cxn>
              </a:cxnLst>
              <a:rect l="0" t="0" r="r" b="b"/>
              <a:pathLst>
                <a:path w="128" h="150">
                  <a:moveTo>
                    <a:pt x="0" y="25"/>
                  </a:moveTo>
                  <a:lnTo>
                    <a:pt x="28" y="49"/>
                  </a:lnTo>
                  <a:lnTo>
                    <a:pt x="42" y="99"/>
                  </a:lnTo>
                  <a:lnTo>
                    <a:pt x="42" y="150"/>
                  </a:lnTo>
                  <a:lnTo>
                    <a:pt x="70" y="150"/>
                  </a:lnTo>
                  <a:lnTo>
                    <a:pt x="128" y="137"/>
                  </a:lnTo>
                  <a:lnTo>
                    <a:pt x="128" y="99"/>
                  </a:lnTo>
                  <a:lnTo>
                    <a:pt x="99" y="49"/>
                  </a:lnTo>
                  <a:lnTo>
                    <a:pt x="70" y="0"/>
                  </a:lnTo>
                  <a:lnTo>
                    <a:pt x="42" y="11"/>
                  </a:lnTo>
                  <a:lnTo>
                    <a:pt x="0" y="25"/>
                  </a:lnTo>
                  <a:lnTo>
                    <a:pt x="0" y="2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32" name="Freeform 308"/>
            <p:cNvSpPr>
              <a:spLocks/>
            </p:cNvSpPr>
            <p:nvPr/>
          </p:nvSpPr>
          <p:spPr bwMode="auto">
            <a:xfrm>
              <a:off x="4738" y="1922"/>
              <a:ext cx="65" cy="79"/>
            </a:xfrm>
            <a:custGeom>
              <a:avLst/>
              <a:gdLst/>
              <a:ahLst/>
              <a:cxnLst>
                <a:cxn ang="0">
                  <a:pos x="0" y="25"/>
                </a:cxn>
                <a:cxn ang="0">
                  <a:pos x="28" y="49"/>
                </a:cxn>
                <a:cxn ang="0">
                  <a:pos x="42" y="99"/>
                </a:cxn>
                <a:cxn ang="0">
                  <a:pos x="42" y="150"/>
                </a:cxn>
                <a:cxn ang="0">
                  <a:pos x="70" y="150"/>
                </a:cxn>
                <a:cxn ang="0">
                  <a:pos x="128" y="137"/>
                </a:cxn>
                <a:cxn ang="0">
                  <a:pos x="128" y="99"/>
                </a:cxn>
                <a:cxn ang="0">
                  <a:pos x="99" y="49"/>
                </a:cxn>
                <a:cxn ang="0">
                  <a:pos x="70" y="0"/>
                </a:cxn>
                <a:cxn ang="0">
                  <a:pos x="42" y="11"/>
                </a:cxn>
                <a:cxn ang="0">
                  <a:pos x="0" y="25"/>
                </a:cxn>
                <a:cxn ang="0">
                  <a:pos x="0" y="25"/>
                </a:cxn>
              </a:cxnLst>
              <a:rect l="0" t="0" r="r" b="b"/>
              <a:pathLst>
                <a:path w="128" h="150">
                  <a:moveTo>
                    <a:pt x="0" y="25"/>
                  </a:moveTo>
                  <a:lnTo>
                    <a:pt x="28" y="49"/>
                  </a:lnTo>
                  <a:lnTo>
                    <a:pt x="42" y="99"/>
                  </a:lnTo>
                  <a:lnTo>
                    <a:pt x="42" y="150"/>
                  </a:lnTo>
                  <a:lnTo>
                    <a:pt x="70" y="150"/>
                  </a:lnTo>
                  <a:lnTo>
                    <a:pt x="128" y="137"/>
                  </a:lnTo>
                  <a:lnTo>
                    <a:pt x="128" y="99"/>
                  </a:lnTo>
                  <a:lnTo>
                    <a:pt x="99" y="49"/>
                  </a:lnTo>
                  <a:lnTo>
                    <a:pt x="70" y="0"/>
                  </a:lnTo>
                  <a:lnTo>
                    <a:pt x="42" y="11"/>
                  </a:lnTo>
                  <a:lnTo>
                    <a:pt x="0" y="25"/>
                  </a:lnTo>
                  <a:lnTo>
                    <a:pt x="0" y="2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33" name="Freeform 309"/>
            <p:cNvSpPr>
              <a:spLocks/>
            </p:cNvSpPr>
            <p:nvPr/>
          </p:nvSpPr>
          <p:spPr bwMode="auto">
            <a:xfrm>
              <a:off x="4903" y="1475"/>
              <a:ext cx="87" cy="233"/>
            </a:xfrm>
            <a:custGeom>
              <a:avLst/>
              <a:gdLst/>
              <a:ahLst/>
              <a:cxnLst>
                <a:cxn ang="0">
                  <a:pos x="0" y="0"/>
                </a:cxn>
                <a:cxn ang="0">
                  <a:pos x="29" y="51"/>
                </a:cxn>
                <a:cxn ang="0">
                  <a:pos x="43" y="139"/>
                </a:cxn>
                <a:cxn ang="0">
                  <a:pos x="71" y="328"/>
                </a:cxn>
                <a:cxn ang="0">
                  <a:pos x="86" y="427"/>
                </a:cxn>
                <a:cxn ang="0">
                  <a:pos x="86" y="440"/>
                </a:cxn>
                <a:cxn ang="0">
                  <a:pos x="128" y="416"/>
                </a:cxn>
                <a:cxn ang="0">
                  <a:pos x="156" y="440"/>
                </a:cxn>
                <a:cxn ang="0">
                  <a:pos x="171" y="416"/>
                </a:cxn>
                <a:cxn ang="0">
                  <a:pos x="128" y="390"/>
                </a:cxn>
                <a:cxn ang="0">
                  <a:pos x="100" y="276"/>
                </a:cxn>
                <a:cxn ang="0">
                  <a:pos x="128" y="276"/>
                </a:cxn>
                <a:cxn ang="0">
                  <a:pos x="128" y="238"/>
                </a:cxn>
                <a:cxn ang="0">
                  <a:pos x="71" y="176"/>
                </a:cxn>
                <a:cxn ang="0">
                  <a:pos x="71" y="88"/>
                </a:cxn>
                <a:cxn ang="0">
                  <a:pos x="43" y="12"/>
                </a:cxn>
                <a:cxn ang="0">
                  <a:pos x="14" y="0"/>
                </a:cxn>
                <a:cxn ang="0">
                  <a:pos x="0" y="0"/>
                </a:cxn>
                <a:cxn ang="0">
                  <a:pos x="0" y="0"/>
                </a:cxn>
              </a:cxnLst>
              <a:rect l="0" t="0" r="r" b="b"/>
              <a:pathLst>
                <a:path w="171" h="440">
                  <a:moveTo>
                    <a:pt x="0" y="0"/>
                  </a:moveTo>
                  <a:lnTo>
                    <a:pt x="29" y="51"/>
                  </a:lnTo>
                  <a:lnTo>
                    <a:pt x="43" y="139"/>
                  </a:lnTo>
                  <a:lnTo>
                    <a:pt x="71" y="328"/>
                  </a:lnTo>
                  <a:lnTo>
                    <a:pt x="86" y="427"/>
                  </a:lnTo>
                  <a:lnTo>
                    <a:pt x="86" y="440"/>
                  </a:lnTo>
                  <a:lnTo>
                    <a:pt x="128" y="416"/>
                  </a:lnTo>
                  <a:lnTo>
                    <a:pt x="156" y="440"/>
                  </a:lnTo>
                  <a:lnTo>
                    <a:pt x="171" y="416"/>
                  </a:lnTo>
                  <a:lnTo>
                    <a:pt x="128" y="390"/>
                  </a:lnTo>
                  <a:lnTo>
                    <a:pt x="100" y="276"/>
                  </a:lnTo>
                  <a:lnTo>
                    <a:pt x="128" y="276"/>
                  </a:lnTo>
                  <a:lnTo>
                    <a:pt x="128" y="238"/>
                  </a:lnTo>
                  <a:lnTo>
                    <a:pt x="71" y="176"/>
                  </a:lnTo>
                  <a:lnTo>
                    <a:pt x="71" y="88"/>
                  </a:lnTo>
                  <a:lnTo>
                    <a:pt x="43" y="12"/>
                  </a:lnTo>
                  <a:lnTo>
                    <a:pt x="14" y="0"/>
                  </a:lnTo>
                  <a:lnTo>
                    <a:pt x="0" y="0"/>
                  </a:lnTo>
                  <a:lnTo>
                    <a:pt x="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34" name="Freeform 310"/>
            <p:cNvSpPr>
              <a:spLocks/>
            </p:cNvSpPr>
            <p:nvPr/>
          </p:nvSpPr>
          <p:spPr bwMode="auto">
            <a:xfrm>
              <a:off x="4903" y="1475"/>
              <a:ext cx="87" cy="233"/>
            </a:xfrm>
            <a:custGeom>
              <a:avLst/>
              <a:gdLst/>
              <a:ahLst/>
              <a:cxnLst>
                <a:cxn ang="0">
                  <a:pos x="0" y="0"/>
                </a:cxn>
                <a:cxn ang="0">
                  <a:pos x="29" y="51"/>
                </a:cxn>
                <a:cxn ang="0">
                  <a:pos x="43" y="139"/>
                </a:cxn>
                <a:cxn ang="0">
                  <a:pos x="71" y="328"/>
                </a:cxn>
                <a:cxn ang="0">
                  <a:pos x="86" y="427"/>
                </a:cxn>
                <a:cxn ang="0">
                  <a:pos x="86" y="440"/>
                </a:cxn>
                <a:cxn ang="0">
                  <a:pos x="128" y="416"/>
                </a:cxn>
                <a:cxn ang="0">
                  <a:pos x="156" y="440"/>
                </a:cxn>
                <a:cxn ang="0">
                  <a:pos x="171" y="416"/>
                </a:cxn>
                <a:cxn ang="0">
                  <a:pos x="128" y="390"/>
                </a:cxn>
                <a:cxn ang="0">
                  <a:pos x="100" y="276"/>
                </a:cxn>
                <a:cxn ang="0">
                  <a:pos x="128" y="276"/>
                </a:cxn>
                <a:cxn ang="0">
                  <a:pos x="128" y="238"/>
                </a:cxn>
                <a:cxn ang="0">
                  <a:pos x="71" y="176"/>
                </a:cxn>
                <a:cxn ang="0">
                  <a:pos x="71" y="88"/>
                </a:cxn>
                <a:cxn ang="0">
                  <a:pos x="43" y="12"/>
                </a:cxn>
                <a:cxn ang="0">
                  <a:pos x="14" y="0"/>
                </a:cxn>
                <a:cxn ang="0">
                  <a:pos x="0" y="0"/>
                </a:cxn>
                <a:cxn ang="0">
                  <a:pos x="0" y="0"/>
                </a:cxn>
              </a:cxnLst>
              <a:rect l="0" t="0" r="r" b="b"/>
              <a:pathLst>
                <a:path w="171" h="440">
                  <a:moveTo>
                    <a:pt x="0" y="0"/>
                  </a:moveTo>
                  <a:lnTo>
                    <a:pt x="29" y="51"/>
                  </a:lnTo>
                  <a:lnTo>
                    <a:pt x="43" y="139"/>
                  </a:lnTo>
                  <a:lnTo>
                    <a:pt x="71" y="328"/>
                  </a:lnTo>
                  <a:lnTo>
                    <a:pt x="86" y="427"/>
                  </a:lnTo>
                  <a:lnTo>
                    <a:pt x="86" y="440"/>
                  </a:lnTo>
                  <a:lnTo>
                    <a:pt x="128" y="416"/>
                  </a:lnTo>
                  <a:lnTo>
                    <a:pt x="156" y="440"/>
                  </a:lnTo>
                  <a:lnTo>
                    <a:pt x="171" y="416"/>
                  </a:lnTo>
                  <a:lnTo>
                    <a:pt x="128" y="390"/>
                  </a:lnTo>
                  <a:lnTo>
                    <a:pt x="100" y="276"/>
                  </a:lnTo>
                  <a:lnTo>
                    <a:pt x="128" y="276"/>
                  </a:lnTo>
                  <a:lnTo>
                    <a:pt x="128" y="238"/>
                  </a:lnTo>
                  <a:lnTo>
                    <a:pt x="71" y="176"/>
                  </a:lnTo>
                  <a:lnTo>
                    <a:pt x="71" y="88"/>
                  </a:lnTo>
                  <a:lnTo>
                    <a:pt x="43" y="12"/>
                  </a:lnTo>
                  <a:lnTo>
                    <a:pt x="14" y="0"/>
                  </a:lnTo>
                  <a:lnTo>
                    <a:pt x="0" y="0"/>
                  </a:lnTo>
                  <a:lnTo>
                    <a:pt x="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35" name="Freeform 311"/>
            <p:cNvSpPr>
              <a:spLocks/>
            </p:cNvSpPr>
            <p:nvPr/>
          </p:nvSpPr>
          <p:spPr bwMode="auto">
            <a:xfrm>
              <a:off x="4962" y="1721"/>
              <a:ext cx="94" cy="100"/>
            </a:xfrm>
            <a:custGeom>
              <a:avLst/>
              <a:gdLst/>
              <a:ahLst/>
              <a:cxnLst>
                <a:cxn ang="0">
                  <a:pos x="0" y="0"/>
                </a:cxn>
                <a:cxn ang="0">
                  <a:pos x="14" y="75"/>
                </a:cxn>
                <a:cxn ang="0">
                  <a:pos x="0" y="176"/>
                </a:cxn>
                <a:cxn ang="0">
                  <a:pos x="57" y="163"/>
                </a:cxn>
                <a:cxn ang="0">
                  <a:pos x="97" y="187"/>
                </a:cxn>
                <a:cxn ang="0">
                  <a:pos x="112" y="176"/>
                </a:cxn>
                <a:cxn ang="0">
                  <a:pos x="112" y="151"/>
                </a:cxn>
                <a:cxn ang="0">
                  <a:pos x="182" y="100"/>
                </a:cxn>
                <a:cxn ang="0">
                  <a:pos x="155" y="75"/>
                </a:cxn>
                <a:cxn ang="0">
                  <a:pos x="97" y="62"/>
                </a:cxn>
                <a:cxn ang="0">
                  <a:pos x="28" y="12"/>
                </a:cxn>
                <a:cxn ang="0">
                  <a:pos x="0" y="0"/>
                </a:cxn>
                <a:cxn ang="0">
                  <a:pos x="0" y="0"/>
                </a:cxn>
              </a:cxnLst>
              <a:rect l="0" t="0" r="r" b="b"/>
              <a:pathLst>
                <a:path w="182" h="187">
                  <a:moveTo>
                    <a:pt x="0" y="0"/>
                  </a:moveTo>
                  <a:lnTo>
                    <a:pt x="14" y="75"/>
                  </a:lnTo>
                  <a:lnTo>
                    <a:pt x="0" y="176"/>
                  </a:lnTo>
                  <a:lnTo>
                    <a:pt x="57" y="163"/>
                  </a:lnTo>
                  <a:lnTo>
                    <a:pt x="97" y="187"/>
                  </a:lnTo>
                  <a:lnTo>
                    <a:pt x="112" y="176"/>
                  </a:lnTo>
                  <a:lnTo>
                    <a:pt x="112" y="151"/>
                  </a:lnTo>
                  <a:lnTo>
                    <a:pt x="182" y="100"/>
                  </a:lnTo>
                  <a:lnTo>
                    <a:pt x="155" y="75"/>
                  </a:lnTo>
                  <a:lnTo>
                    <a:pt x="97" y="62"/>
                  </a:lnTo>
                  <a:lnTo>
                    <a:pt x="28" y="12"/>
                  </a:lnTo>
                  <a:lnTo>
                    <a:pt x="0" y="0"/>
                  </a:lnTo>
                  <a:lnTo>
                    <a:pt x="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36" name="Freeform 312"/>
            <p:cNvSpPr>
              <a:spLocks/>
            </p:cNvSpPr>
            <p:nvPr/>
          </p:nvSpPr>
          <p:spPr bwMode="auto">
            <a:xfrm>
              <a:off x="4962" y="1721"/>
              <a:ext cx="94" cy="100"/>
            </a:xfrm>
            <a:custGeom>
              <a:avLst/>
              <a:gdLst/>
              <a:ahLst/>
              <a:cxnLst>
                <a:cxn ang="0">
                  <a:pos x="0" y="0"/>
                </a:cxn>
                <a:cxn ang="0">
                  <a:pos x="14" y="75"/>
                </a:cxn>
                <a:cxn ang="0">
                  <a:pos x="0" y="176"/>
                </a:cxn>
                <a:cxn ang="0">
                  <a:pos x="57" y="163"/>
                </a:cxn>
                <a:cxn ang="0">
                  <a:pos x="97" y="187"/>
                </a:cxn>
                <a:cxn ang="0">
                  <a:pos x="112" y="176"/>
                </a:cxn>
                <a:cxn ang="0">
                  <a:pos x="112" y="151"/>
                </a:cxn>
                <a:cxn ang="0">
                  <a:pos x="182" y="100"/>
                </a:cxn>
                <a:cxn ang="0">
                  <a:pos x="155" y="75"/>
                </a:cxn>
                <a:cxn ang="0">
                  <a:pos x="97" y="62"/>
                </a:cxn>
                <a:cxn ang="0">
                  <a:pos x="28" y="12"/>
                </a:cxn>
                <a:cxn ang="0">
                  <a:pos x="0" y="0"/>
                </a:cxn>
                <a:cxn ang="0">
                  <a:pos x="0" y="0"/>
                </a:cxn>
              </a:cxnLst>
              <a:rect l="0" t="0" r="r" b="b"/>
              <a:pathLst>
                <a:path w="182" h="187">
                  <a:moveTo>
                    <a:pt x="0" y="0"/>
                  </a:moveTo>
                  <a:lnTo>
                    <a:pt x="14" y="75"/>
                  </a:lnTo>
                  <a:lnTo>
                    <a:pt x="0" y="176"/>
                  </a:lnTo>
                  <a:lnTo>
                    <a:pt x="57" y="163"/>
                  </a:lnTo>
                  <a:lnTo>
                    <a:pt x="97" y="187"/>
                  </a:lnTo>
                  <a:lnTo>
                    <a:pt x="112" y="176"/>
                  </a:lnTo>
                  <a:lnTo>
                    <a:pt x="112" y="151"/>
                  </a:lnTo>
                  <a:lnTo>
                    <a:pt x="182" y="100"/>
                  </a:lnTo>
                  <a:lnTo>
                    <a:pt x="155" y="75"/>
                  </a:lnTo>
                  <a:lnTo>
                    <a:pt x="97" y="62"/>
                  </a:lnTo>
                  <a:lnTo>
                    <a:pt x="28" y="12"/>
                  </a:lnTo>
                  <a:lnTo>
                    <a:pt x="0" y="0"/>
                  </a:lnTo>
                  <a:lnTo>
                    <a:pt x="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37" name="Freeform 313"/>
            <p:cNvSpPr>
              <a:spLocks/>
            </p:cNvSpPr>
            <p:nvPr/>
          </p:nvSpPr>
          <p:spPr bwMode="auto">
            <a:xfrm>
              <a:off x="4838" y="1835"/>
              <a:ext cx="166" cy="184"/>
            </a:xfrm>
            <a:custGeom>
              <a:avLst/>
              <a:gdLst/>
              <a:ahLst/>
              <a:cxnLst>
                <a:cxn ang="0">
                  <a:pos x="240" y="0"/>
                </a:cxn>
                <a:cxn ang="0">
                  <a:pos x="226" y="114"/>
                </a:cxn>
                <a:cxn ang="0">
                  <a:pos x="226" y="165"/>
                </a:cxn>
                <a:cxn ang="0">
                  <a:pos x="126" y="240"/>
                </a:cxn>
                <a:cxn ang="0">
                  <a:pos x="126" y="264"/>
                </a:cxn>
                <a:cxn ang="0">
                  <a:pos x="29" y="290"/>
                </a:cxn>
                <a:cxn ang="0">
                  <a:pos x="0" y="326"/>
                </a:cxn>
                <a:cxn ang="0">
                  <a:pos x="42" y="340"/>
                </a:cxn>
                <a:cxn ang="0">
                  <a:pos x="71" y="326"/>
                </a:cxn>
                <a:cxn ang="0">
                  <a:pos x="99" y="326"/>
                </a:cxn>
                <a:cxn ang="0">
                  <a:pos x="140" y="315"/>
                </a:cxn>
                <a:cxn ang="0">
                  <a:pos x="155" y="352"/>
                </a:cxn>
                <a:cxn ang="0">
                  <a:pos x="197" y="340"/>
                </a:cxn>
                <a:cxn ang="0">
                  <a:pos x="197" y="302"/>
                </a:cxn>
                <a:cxn ang="0">
                  <a:pos x="212" y="302"/>
                </a:cxn>
                <a:cxn ang="0">
                  <a:pos x="226" y="290"/>
                </a:cxn>
                <a:cxn ang="0">
                  <a:pos x="282" y="290"/>
                </a:cxn>
                <a:cxn ang="0">
                  <a:pos x="282" y="264"/>
                </a:cxn>
                <a:cxn ang="0">
                  <a:pos x="325" y="277"/>
                </a:cxn>
                <a:cxn ang="0">
                  <a:pos x="311" y="202"/>
                </a:cxn>
                <a:cxn ang="0">
                  <a:pos x="297" y="165"/>
                </a:cxn>
                <a:cxn ang="0">
                  <a:pos x="311" y="125"/>
                </a:cxn>
                <a:cxn ang="0">
                  <a:pos x="311" y="102"/>
                </a:cxn>
                <a:cxn ang="0">
                  <a:pos x="325" y="63"/>
                </a:cxn>
                <a:cxn ang="0">
                  <a:pos x="297" y="14"/>
                </a:cxn>
                <a:cxn ang="0">
                  <a:pos x="282" y="14"/>
                </a:cxn>
                <a:cxn ang="0">
                  <a:pos x="240" y="0"/>
                </a:cxn>
                <a:cxn ang="0">
                  <a:pos x="240" y="0"/>
                </a:cxn>
              </a:cxnLst>
              <a:rect l="0" t="0" r="r" b="b"/>
              <a:pathLst>
                <a:path w="325" h="352">
                  <a:moveTo>
                    <a:pt x="240" y="0"/>
                  </a:moveTo>
                  <a:lnTo>
                    <a:pt x="226" y="114"/>
                  </a:lnTo>
                  <a:lnTo>
                    <a:pt x="226" y="165"/>
                  </a:lnTo>
                  <a:lnTo>
                    <a:pt x="126" y="240"/>
                  </a:lnTo>
                  <a:lnTo>
                    <a:pt x="126" y="264"/>
                  </a:lnTo>
                  <a:lnTo>
                    <a:pt x="29" y="290"/>
                  </a:lnTo>
                  <a:lnTo>
                    <a:pt x="0" y="326"/>
                  </a:lnTo>
                  <a:lnTo>
                    <a:pt x="42" y="340"/>
                  </a:lnTo>
                  <a:lnTo>
                    <a:pt x="71" y="326"/>
                  </a:lnTo>
                  <a:lnTo>
                    <a:pt x="99" y="326"/>
                  </a:lnTo>
                  <a:lnTo>
                    <a:pt x="140" y="315"/>
                  </a:lnTo>
                  <a:lnTo>
                    <a:pt x="155" y="352"/>
                  </a:lnTo>
                  <a:lnTo>
                    <a:pt x="197" y="340"/>
                  </a:lnTo>
                  <a:lnTo>
                    <a:pt x="197" y="302"/>
                  </a:lnTo>
                  <a:lnTo>
                    <a:pt x="212" y="302"/>
                  </a:lnTo>
                  <a:lnTo>
                    <a:pt x="226" y="290"/>
                  </a:lnTo>
                  <a:lnTo>
                    <a:pt x="282" y="290"/>
                  </a:lnTo>
                  <a:lnTo>
                    <a:pt x="282" y="264"/>
                  </a:lnTo>
                  <a:lnTo>
                    <a:pt x="325" y="277"/>
                  </a:lnTo>
                  <a:lnTo>
                    <a:pt x="311" y="202"/>
                  </a:lnTo>
                  <a:lnTo>
                    <a:pt x="297" y="165"/>
                  </a:lnTo>
                  <a:lnTo>
                    <a:pt x="311" y="125"/>
                  </a:lnTo>
                  <a:lnTo>
                    <a:pt x="311" y="102"/>
                  </a:lnTo>
                  <a:lnTo>
                    <a:pt x="325" y="63"/>
                  </a:lnTo>
                  <a:lnTo>
                    <a:pt x="297" y="14"/>
                  </a:lnTo>
                  <a:lnTo>
                    <a:pt x="282" y="14"/>
                  </a:lnTo>
                  <a:lnTo>
                    <a:pt x="240" y="0"/>
                  </a:lnTo>
                  <a:lnTo>
                    <a:pt x="24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38" name="Freeform 314"/>
            <p:cNvSpPr>
              <a:spLocks/>
            </p:cNvSpPr>
            <p:nvPr/>
          </p:nvSpPr>
          <p:spPr bwMode="auto">
            <a:xfrm>
              <a:off x="4838" y="1835"/>
              <a:ext cx="166" cy="184"/>
            </a:xfrm>
            <a:custGeom>
              <a:avLst/>
              <a:gdLst/>
              <a:ahLst/>
              <a:cxnLst>
                <a:cxn ang="0">
                  <a:pos x="240" y="0"/>
                </a:cxn>
                <a:cxn ang="0">
                  <a:pos x="226" y="114"/>
                </a:cxn>
                <a:cxn ang="0">
                  <a:pos x="226" y="165"/>
                </a:cxn>
                <a:cxn ang="0">
                  <a:pos x="126" y="240"/>
                </a:cxn>
                <a:cxn ang="0">
                  <a:pos x="126" y="264"/>
                </a:cxn>
                <a:cxn ang="0">
                  <a:pos x="29" y="290"/>
                </a:cxn>
                <a:cxn ang="0">
                  <a:pos x="0" y="326"/>
                </a:cxn>
                <a:cxn ang="0">
                  <a:pos x="42" y="340"/>
                </a:cxn>
                <a:cxn ang="0">
                  <a:pos x="71" y="326"/>
                </a:cxn>
                <a:cxn ang="0">
                  <a:pos x="99" y="326"/>
                </a:cxn>
                <a:cxn ang="0">
                  <a:pos x="140" y="315"/>
                </a:cxn>
                <a:cxn ang="0">
                  <a:pos x="155" y="352"/>
                </a:cxn>
                <a:cxn ang="0">
                  <a:pos x="197" y="340"/>
                </a:cxn>
                <a:cxn ang="0">
                  <a:pos x="197" y="302"/>
                </a:cxn>
                <a:cxn ang="0">
                  <a:pos x="212" y="302"/>
                </a:cxn>
                <a:cxn ang="0">
                  <a:pos x="226" y="290"/>
                </a:cxn>
                <a:cxn ang="0">
                  <a:pos x="282" y="290"/>
                </a:cxn>
                <a:cxn ang="0">
                  <a:pos x="282" y="264"/>
                </a:cxn>
                <a:cxn ang="0">
                  <a:pos x="325" y="277"/>
                </a:cxn>
                <a:cxn ang="0">
                  <a:pos x="311" y="202"/>
                </a:cxn>
                <a:cxn ang="0">
                  <a:pos x="297" y="165"/>
                </a:cxn>
                <a:cxn ang="0">
                  <a:pos x="311" y="125"/>
                </a:cxn>
                <a:cxn ang="0">
                  <a:pos x="311" y="102"/>
                </a:cxn>
                <a:cxn ang="0">
                  <a:pos x="325" y="63"/>
                </a:cxn>
                <a:cxn ang="0">
                  <a:pos x="297" y="14"/>
                </a:cxn>
                <a:cxn ang="0">
                  <a:pos x="282" y="14"/>
                </a:cxn>
                <a:cxn ang="0">
                  <a:pos x="240" y="0"/>
                </a:cxn>
                <a:cxn ang="0">
                  <a:pos x="240" y="0"/>
                </a:cxn>
              </a:cxnLst>
              <a:rect l="0" t="0" r="r" b="b"/>
              <a:pathLst>
                <a:path w="325" h="352">
                  <a:moveTo>
                    <a:pt x="240" y="0"/>
                  </a:moveTo>
                  <a:lnTo>
                    <a:pt x="226" y="114"/>
                  </a:lnTo>
                  <a:lnTo>
                    <a:pt x="226" y="165"/>
                  </a:lnTo>
                  <a:lnTo>
                    <a:pt x="126" y="240"/>
                  </a:lnTo>
                  <a:lnTo>
                    <a:pt x="126" y="264"/>
                  </a:lnTo>
                  <a:lnTo>
                    <a:pt x="29" y="290"/>
                  </a:lnTo>
                  <a:lnTo>
                    <a:pt x="0" y="326"/>
                  </a:lnTo>
                  <a:lnTo>
                    <a:pt x="42" y="340"/>
                  </a:lnTo>
                  <a:lnTo>
                    <a:pt x="71" y="326"/>
                  </a:lnTo>
                  <a:lnTo>
                    <a:pt x="99" y="326"/>
                  </a:lnTo>
                  <a:lnTo>
                    <a:pt x="140" y="315"/>
                  </a:lnTo>
                  <a:lnTo>
                    <a:pt x="155" y="352"/>
                  </a:lnTo>
                  <a:lnTo>
                    <a:pt x="197" y="340"/>
                  </a:lnTo>
                  <a:lnTo>
                    <a:pt x="197" y="302"/>
                  </a:lnTo>
                  <a:lnTo>
                    <a:pt x="212" y="302"/>
                  </a:lnTo>
                  <a:lnTo>
                    <a:pt x="226" y="290"/>
                  </a:lnTo>
                  <a:lnTo>
                    <a:pt x="282" y="290"/>
                  </a:lnTo>
                  <a:lnTo>
                    <a:pt x="282" y="264"/>
                  </a:lnTo>
                  <a:lnTo>
                    <a:pt x="325" y="277"/>
                  </a:lnTo>
                  <a:lnTo>
                    <a:pt x="311" y="202"/>
                  </a:lnTo>
                  <a:lnTo>
                    <a:pt x="297" y="165"/>
                  </a:lnTo>
                  <a:lnTo>
                    <a:pt x="311" y="125"/>
                  </a:lnTo>
                  <a:lnTo>
                    <a:pt x="311" y="102"/>
                  </a:lnTo>
                  <a:lnTo>
                    <a:pt x="325" y="63"/>
                  </a:lnTo>
                  <a:lnTo>
                    <a:pt x="297" y="14"/>
                  </a:lnTo>
                  <a:lnTo>
                    <a:pt x="282" y="14"/>
                  </a:lnTo>
                  <a:lnTo>
                    <a:pt x="240" y="0"/>
                  </a:lnTo>
                  <a:lnTo>
                    <a:pt x="24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39" name="Freeform 315"/>
            <p:cNvSpPr>
              <a:spLocks/>
            </p:cNvSpPr>
            <p:nvPr/>
          </p:nvSpPr>
          <p:spPr bwMode="auto">
            <a:xfrm>
              <a:off x="4873" y="2019"/>
              <a:ext cx="30" cy="22"/>
            </a:xfrm>
            <a:custGeom>
              <a:avLst/>
              <a:gdLst/>
              <a:ahLst/>
              <a:cxnLst>
                <a:cxn ang="0">
                  <a:pos x="28" y="0"/>
                </a:cxn>
                <a:cxn ang="0">
                  <a:pos x="0" y="13"/>
                </a:cxn>
                <a:cxn ang="0">
                  <a:pos x="0" y="38"/>
                </a:cxn>
                <a:cxn ang="0">
                  <a:pos x="55" y="38"/>
                </a:cxn>
                <a:cxn ang="0">
                  <a:pos x="55" y="13"/>
                </a:cxn>
                <a:cxn ang="0">
                  <a:pos x="28" y="0"/>
                </a:cxn>
                <a:cxn ang="0">
                  <a:pos x="28" y="0"/>
                </a:cxn>
              </a:cxnLst>
              <a:rect l="0" t="0" r="r" b="b"/>
              <a:pathLst>
                <a:path w="55" h="38">
                  <a:moveTo>
                    <a:pt x="28" y="0"/>
                  </a:moveTo>
                  <a:lnTo>
                    <a:pt x="0" y="13"/>
                  </a:lnTo>
                  <a:lnTo>
                    <a:pt x="0" y="38"/>
                  </a:lnTo>
                  <a:lnTo>
                    <a:pt x="55" y="38"/>
                  </a:lnTo>
                  <a:lnTo>
                    <a:pt x="55" y="13"/>
                  </a:lnTo>
                  <a:lnTo>
                    <a:pt x="28" y="0"/>
                  </a:lnTo>
                  <a:lnTo>
                    <a:pt x="28"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40" name="Freeform 316"/>
            <p:cNvSpPr>
              <a:spLocks/>
            </p:cNvSpPr>
            <p:nvPr/>
          </p:nvSpPr>
          <p:spPr bwMode="auto">
            <a:xfrm>
              <a:off x="4873" y="2019"/>
              <a:ext cx="30" cy="22"/>
            </a:xfrm>
            <a:custGeom>
              <a:avLst/>
              <a:gdLst/>
              <a:ahLst/>
              <a:cxnLst>
                <a:cxn ang="0">
                  <a:pos x="28" y="0"/>
                </a:cxn>
                <a:cxn ang="0">
                  <a:pos x="0" y="13"/>
                </a:cxn>
                <a:cxn ang="0">
                  <a:pos x="0" y="38"/>
                </a:cxn>
                <a:cxn ang="0">
                  <a:pos x="55" y="38"/>
                </a:cxn>
                <a:cxn ang="0">
                  <a:pos x="55" y="13"/>
                </a:cxn>
                <a:cxn ang="0">
                  <a:pos x="28" y="0"/>
                </a:cxn>
                <a:cxn ang="0">
                  <a:pos x="28" y="0"/>
                </a:cxn>
              </a:cxnLst>
              <a:rect l="0" t="0" r="r" b="b"/>
              <a:pathLst>
                <a:path w="55" h="38">
                  <a:moveTo>
                    <a:pt x="28" y="0"/>
                  </a:moveTo>
                  <a:lnTo>
                    <a:pt x="0" y="13"/>
                  </a:lnTo>
                  <a:lnTo>
                    <a:pt x="0" y="38"/>
                  </a:lnTo>
                  <a:lnTo>
                    <a:pt x="55" y="38"/>
                  </a:lnTo>
                  <a:lnTo>
                    <a:pt x="55" y="13"/>
                  </a:lnTo>
                  <a:lnTo>
                    <a:pt x="28" y="0"/>
                  </a:lnTo>
                  <a:lnTo>
                    <a:pt x="28"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41" name="Freeform 317"/>
            <p:cNvSpPr>
              <a:spLocks/>
            </p:cNvSpPr>
            <p:nvPr/>
          </p:nvSpPr>
          <p:spPr bwMode="auto">
            <a:xfrm>
              <a:off x="4832" y="2027"/>
              <a:ext cx="29" cy="60"/>
            </a:xfrm>
            <a:custGeom>
              <a:avLst/>
              <a:gdLst/>
              <a:ahLst/>
              <a:cxnLst>
                <a:cxn ang="0">
                  <a:pos x="56" y="25"/>
                </a:cxn>
                <a:cxn ang="0">
                  <a:pos x="27" y="0"/>
                </a:cxn>
                <a:cxn ang="0">
                  <a:pos x="0" y="25"/>
                </a:cxn>
                <a:cxn ang="0">
                  <a:pos x="0" y="88"/>
                </a:cxn>
                <a:cxn ang="0">
                  <a:pos x="27" y="114"/>
                </a:cxn>
                <a:cxn ang="0">
                  <a:pos x="43" y="88"/>
                </a:cxn>
                <a:cxn ang="0">
                  <a:pos x="43" y="51"/>
                </a:cxn>
                <a:cxn ang="0">
                  <a:pos x="56" y="25"/>
                </a:cxn>
                <a:cxn ang="0">
                  <a:pos x="56" y="25"/>
                </a:cxn>
              </a:cxnLst>
              <a:rect l="0" t="0" r="r" b="b"/>
              <a:pathLst>
                <a:path w="56" h="114">
                  <a:moveTo>
                    <a:pt x="56" y="25"/>
                  </a:moveTo>
                  <a:lnTo>
                    <a:pt x="27" y="0"/>
                  </a:lnTo>
                  <a:lnTo>
                    <a:pt x="0" y="25"/>
                  </a:lnTo>
                  <a:lnTo>
                    <a:pt x="0" y="88"/>
                  </a:lnTo>
                  <a:lnTo>
                    <a:pt x="27" y="114"/>
                  </a:lnTo>
                  <a:lnTo>
                    <a:pt x="43" y="88"/>
                  </a:lnTo>
                  <a:lnTo>
                    <a:pt x="43" y="51"/>
                  </a:lnTo>
                  <a:lnTo>
                    <a:pt x="56" y="25"/>
                  </a:lnTo>
                  <a:lnTo>
                    <a:pt x="56" y="2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42" name="Freeform 318"/>
            <p:cNvSpPr>
              <a:spLocks/>
            </p:cNvSpPr>
            <p:nvPr/>
          </p:nvSpPr>
          <p:spPr bwMode="auto">
            <a:xfrm>
              <a:off x="4832" y="2027"/>
              <a:ext cx="29" cy="60"/>
            </a:xfrm>
            <a:custGeom>
              <a:avLst/>
              <a:gdLst/>
              <a:ahLst/>
              <a:cxnLst>
                <a:cxn ang="0">
                  <a:pos x="56" y="25"/>
                </a:cxn>
                <a:cxn ang="0">
                  <a:pos x="27" y="0"/>
                </a:cxn>
                <a:cxn ang="0">
                  <a:pos x="0" y="25"/>
                </a:cxn>
                <a:cxn ang="0">
                  <a:pos x="0" y="88"/>
                </a:cxn>
                <a:cxn ang="0">
                  <a:pos x="27" y="114"/>
                </a:cxn>
                <a:cxn ang="0">
                  <a:pos x="43" y="88"/>
                </a:cxn>
                <a:cxn ang="0">
                  <a:pos x="43" y="51"/>
                </a:cxn>
                <a:cxn ang="0">
                  <a:pos x="56" y="25"/>
                </a:cxn>
                <a:cxn ang="0">
                  <a:pos x="56" y="25"/>
                </a:cxn>
              </a:cxnLst>
              <a:rect l="0" t="0" r="r" b="b"/>
              <a:pathLst>
                <a:path w="56" h="114">
                  <a:moveTo>
                    <a:pt x="56" y="25"/>
                  </a:moveTo>
                  <a:lnTo>
                    <a:pt x="27" y="0"/>
                  </a:lnTo>
                  <a:lnTo>
                    <a:pt x="0" y="25"/>
                  </a:lnTo>
                  <a:lnTo>
                    <a:pt x="0" y="88"/>
                  </a:lnTo>
                  <a:lnTo>
                    <a:pt x="27" y="114"/>
                  </a:lnTo>
                  <a:lnTo>
                    <a:pt x="43" y="88"/>
                  </a:lnTo>
                  <a:lnTo>
                    <a:pt x="43" y="51"/>
                  </a:lnTo>
                  <a:lnTo>
                    <a:pt x="56" y="25"/>
                  </a:lnTo>
                  <a:lnTo>
                    <a:pt x="56" y="2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43" name="Freeform 319"/>
            <p:cNvSpPr>
              <a:spLocks/>
            </p:cNvSpPr>
            <p:nvPr/>
          </p:nvSpPr>
          <p:spPr bwMode="auto">
            <a:xfrm>
              <a:off x="4678" y="2187"/>
              <a:ext cx="22" cy="53"/>
            </a:xfrm>
            <a:custGeom>
              <a:avLst/>
              <a:gdLst/>
              <a:ahLst/>
              <a:cxnLst>
                <a:cxn ang="0">
                  <a:pos x="15" y="0"/>
                </a:cxn>
                <a:cxn ang="0">
                  <a:pos x="0" y="26"/>
                </a:cxn>
                <a:cxn ang="0">
                  <a:pos x="0" y="51"/>
                </a:cxn>
                <a:cxn ang="0">
                  <a:pos x="15" y="88"/>
                </a:cxn>
                <a:cxn ang="0">
                  <a:pos x="15" y="100"/>
                </a:cxn>
                <a:cxn ang="0">
                  <a:pos x="43" y="76"/>
                </a:cxn>
                <a:cxn ang="0">
                  <a:pos x="43" y="51"/>
                </a:cxn>
                <a:cxn ang="0">
                  <a:pos x="15" y="0"/>
                </a:cxn>
                <a:cxn ang="0">
                  <a:pos x="15" y="0"/>
                </a:cxn>
              </a:cxnLst>
              <a:rect l="0" t="0" r="r" b="b"/>
              <a:pathLst>
                <a:path w="43" h="100">
                  <a:moveTo>
                    <a:pt x="15" y="0"/>
                  </a:moveTo>
                  <a:lnTo>
                    <a:pt x="0" y="26"/>
                  </a:lnTo>
                  <a:lnTo>
                    <a:pt x="0" y="51"/>
                  </a:lnTo>
                  <a:lnTo>
                    <a:pt x="15" y="88"/>
                  </a:lnTo>
                  <a:lnTo>
                    <a:pt x="15" y="100"/>
                  </a:lnTo>
                  <a:lnTo>
                    <a:pt x="43" y="76"/>
                  </a:lnTo>
                  <a:lnTo>
                    <a:pt x="43" y="51"/>
                  </a:lnTo>
                  <a:lnTo>
                    <a:pt x="15" y="0"/>
                  </a:lnTo>
                  <a:lnTo>
                    <a:pt x="15"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44" name="Freeform 320"/>
            <p:cNvSpPr>
              <a:spLocks/>
            </p:cNvSpPr>
            <p:nvPr/>
          </p:nvSpPr>
          <p:spPr bwMode="auto">
            <a:xfrm>
              <a:off x="4678" y="2187"/>
              <a:ext cx="22" cy="53"/>
            </a:xfrm>
            <a:custGeom>
              <a:avLst/>
              <a:gdLst/>
              <a:ahLst/>
              <a:cxnLst>
                <a:cxn ang="0">
                  <a:pos x="15" y="0"/>
                </a:cxn>
                <a:cxn ang="0">
                  <a:pos x="0" y="26"/>
                </a:cxn>
                <a:cxn ang="0">
                  <a:pos x="0" y="51"/>
                </a:cxn>
                <a:cxn ang="0">
                  <a:pos x="15" y="88"/>
                </a:cxn>
                <a:cxn ang="0">
                  <a:pos x="15" y="100"/>
                </a:cxn>
                <a:cxn ang="0">
                  <a:pos x="43" y="76"/>
                </a:cxn>
                <a:cxn ang="0">
                  <a:pos x="43" y="51"/>
                </a:cxn>
                <a:cxn ang="0">
                  <a:pos x="15" y="0"/>
                </a:cxn>
                <a:cxn ang="0">
                  <a:pos x="15" y="0"/>
                </a:cxn>
              </a:cxnLst>
              <a:rect l="0" t="0" r="r" b="b"/>
              <a:pathLst>
                <a:path w="43" h="100">
                  <a:moveTo>
                    <a:pt x="15" y="0"/>
                  </a:moveTo>
                  <a:lnTo>
                    <a:pt x="0" y="26"/>
                  </a:lnTo>
                  <a:lnTo>
                    <a:pt x="0" y="51"/>
                  </a:lnTo>
                  <a:lnTo>
                    <a:pt x="15" y="88"/>
                  </a:lnTo>
                  <a:lnTo>
                    <a:pt x="15" y="100"/>
                  </a:lnTo>
                  <a:lnTo>
                    <a:pt x="43" y="76"/>
                  </a:lnTo>
                  <a:lnTo>
                    <a:pt x="43" y="51"/>
                  </a:lnTo>
                  <a:lnTo>
                    <a:pt x="15" y="0"/>
                  </a:lnTo>
                  <a:lnTo>
                    <a:pt x="15"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45" name="Freeform 321"/>
            <p:cNvSpPr>
              <a:spLocks/>
            </p:cNvSpPr>
            <p:nvPr/>
          </p:nvSpPr>
          <p:spPr bwMode="auto">
            <a:xfrm>
              <a:off x="4460" y="2326"/>
              <a:ext cx="45" cy="28"/>
            </a:xfrm>
            <a:custGeom>
              <a:avLst/>
              <a:gdLst/>
              <a:ahLst/>
              <a:cxnLst>
                <a:cxn ang="0">
                  <a:pos x="71" y="0"/>
                </a:cxn>
                <a:cxn ang="0">
                  <a:pos x="29" y="0"/>
                </a:cxn>
                <a:cxn ang="0">
                  <a:pos x="0" y="25"/>
                </a:cxn>
                <a:cxn ang="0">
                  <a:pos x="29" y="51"/>
                </a:cxn>
                <a:cxn ang="0">
                  <a:pos x="86" y="25"/>
                </a:cxn>
                <a:cxn ang="0">
                  <a:pos x="71" y="0"/>
                </a:cxn>
                <a:cxn ang="0">
                  <a:pos x="71" y="0"/>
                </a:cxn>
              </a:cxnLst>
              <a:rect l="0" t="0" r="r" b="b"/>
              <a:pathLst>
                <a:path w="86" h="51">
                  <a:moveTo>
                    <a:pt x="71" y="0"/>
                  </a:moveTo>
                  <a:lnTo>
                    <a:pt x="29" y="0"/>
                  </a:lnTo>
                  <a:lnTo>
                    <a:pt x="0" y="25"/>
                  </a:lnTo>
                  <a:lnTo>
                    <a:pt x="29" y="51"/>
                  </a:lnTo>
                  <a:lnTo>
                    <a:pt x="86" y="25"/>
                  </a:lnTo>
                  <a:lnTo>
                    <a:pt x="71" y="0"/>
                  </a:lnTo>
                  <a:lnTo>
                    <a:pt x="71"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46" name="Freeform 322"/>
            <p:cNvSpPr>
              <a:spLocks/>
            </p:cNvSpPr>
            <p:nvPr/>
          </p:nvSpPr>
          <p:spPr bwMode="auto">
            <a:xfrm>
              <a:off x="4460" y="2326"/>
              <a:ext cx="45" cy="28"/>
            </a:xfrm>
            <a:custGeom>
              <a:avLst/>
              <a:gdLst/>
              <a:ahLst/>
              <a:cxnLst>
                <a:cxn ang="0">
                  <a:pos x="71" y="0"/>
                </a:cxn>
                <a:cxn ang="0">
                  <a:pos x="29" y="0"/>
                </a:cxn>
                <a:cxn ang="0">
                  <a:pos x="0" y="25"/>
                </a:cxn>
                <a:cxn ang="0">
                  <a:pos x="29" y="51"/>
                </a:cxn>
                <a:cxn ang="0">
                  <a:pos x="86" y="25"/>
                </a:cxn>
                <a:cxn ang="0">
                  <a:pos x="71" y="0"/>
                </a:cxn>
                <a:cxn ang="0">
                  <a:pos x="71" y="0"/>
                </a:cxn>
              </a:cxnLst>
              <a:rect l="0" t="0" r="r" b="b"/>
              <a:pathLst>
                <a:path w="86" h="51">
                  <a:moveTo>
                    <a:pt x="71" y="0"/>
                  </a:moveTo>
                  <a:lnTo>
                    <a:pt x="29" y="0"/>
                  </a:lnTo>
                  <a:lnTo>
                    <a:pt x="0" y="25"/>
                  </a:lnTo>
                  <a:lnTo>
                    <a:pt x="29" y="51"/>
                  </a:lnTo>
                  <a:lnTo>
                    <a:pt x="86" y="25"/>
                  </a:lnTo>
                  <a:lnTo>
                    <a:pt x="71" y="0"/>
                  </a:lnTo>
                  <a:lnTo>
                    <a:pt x="71"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47" name="Freeform 323"/>
            <p:cNvSpPr>
              <a:spLocks/>
            </p:cNvSpPr>
            <p:nvPr/>
          </p:nvSpPr>
          <p:spPr bwMode="auto">
            <a:xfrm>
              <a:off x="4352" y="2267"/>
              <a:ext cx="139" cy="266"/>
            </a:xfrm>
            <a:custGeom>
              <a:avLst/>
              <a:gdLst/>
              <a:ahLst/>
              <a:cxnLst>
                <a:cxn ang="0">
                  <a:pos x="0" y="25"/>
                </a:cxn>
                <a:cxn ang="0">
                  <a:pos x="14" y="62"/>
                </a:cxn>
                <a:cxn ang="0">
                  <a:pos x="56" y="62"/>
                </a:cxn>
                <a:cxn ang="0">
                  <a:pos x="84" y="100"/>
                </a:cxn>
                <a:cxn ang="0">
                  <a:pos x="71" y="138"/>
                </a:cxn>
                <a:cxn ang="0">
                  <a:pos x="140" y="214"/>
                </a:cxn>
                <a:cxn ang="0">
                  <a:pos x="198" y="290"/>
                </a:cxn>
                <a:cxn ang="0">
                  <a:pos x="169" y="327"/>
                </a:cxn>
                <a:cxn ang="0">
                  <a:pos x="198" y="391"/>
                </a:cxn>
                <a:cxn ang="0">
                  <a:pos x="140" y="415"/>
                </a:cxn>
                <a:cxn ang="0">
                  <a:pos x="140" y="441"/>
                </a:cxn>
                <a:cxn ang="0">
                  <a:pos x="99" y="453"/>
                </a:cxn>
                <a:cxn ang="0">
                  <a:pos x="99" y="479"/>
                </a:cxn>
                <a:cxn ang="0">
                  <a:pos x="113" y="503"/>
                </a:cxn>
                <a:cxn ang="0">
                  <a:pos x="140" y="490"/>
                </a:cxn>
                <a:cxn ang="0">
                  <a:pos x="225" y="428"/>
                </a:cxn>
                <a:cxn ang="0">
                  <a:pos x="253" y="402"/>
                </a:cxn>
                <a:cxn ang="0">
                  <a:pos x="268" y="353"/>
                </a:cxn>
                <a:cxn ang="0">
                  <a:pos x="253" y="290"/>
                </a:cxn>
                <a:cxn ang="0">
                  <a:pos x="225" y="251"/>
                </a:cxn>
                <a:cxn ang="0">
                  <a:pos x="225" y="227"/>
                </a:cxn>
                <a:cxn ang="0">
                  <a:pos x="183" y="227"/>
                </a:cxn>
                <a:cxn ang="0">
                  <a:pos x="155" y="188"/>
                </a:cxn>
                <a:cxn ang="0">
                  <a:pos x="126" y="138"/>
                </a:cxn>
                <a:cxn ang="0">
                  <a:pos x="126" y="100"/>
                </a:cxn>
                <a:cxn ang="0">
                  <a:pos x="169" y="62"/>
                </a:cxn>
                <a:cxn ang="0">
                  <a:pos x="183" y="50"/>
                </a:cxn>
                <a:cxn ang="0">
                  <a:pos x="169" y="50"/>
                </a:cxn>
                <a:cxn ang="0">
                  <a:pos x="140" y="25"/>
                </a:cxn>
                <a:cxn ang="0">
                  <a:pos x="140" y="0"/>
                </a:cxn>
                <a:cxn ang="0">
                  <a:pos x="126" y="0"/>
                </a:cxn>
                <a:cxn ang="0">
                  <a:pos x="84" y="0"/>
                </a:cxn>
                <a:cxn ang="0">
                  <a:pos x="14" y="37"/>
                </a:cxn>
                <a:cxn ang="0">
                  <a:pos x="0" y="25"/>
                </a:cxn>
                <a:cxn ang="0">
                  <a:pos x="0" y="25"/>
                </a:cxn>
              </a:cxnLst>
              <a:rect l="0" t="0" r="r" b="b"/>
              <a:pathLst>
                <a:path w="268" h="503">
                  <a:moveTo>
                    <a:pt x="0" y="25"/>
                  </a:moveTo>
                  <a:lnTo>
                    <a:pt x="14" y="62"/>
                  </a:lnTo>
                  <a:lnTo>
                    <a:pt x="56" y="62"/>
                  </a:lnTo>
                  <a:lnTo>
                    <a:pt x="84" y="100"/>
                  </a:lnTo>
                  <a:lnTo>
                    <a:pt x="71" y="138"/>
                  </a:lnTo>
                  <a:lnTo>
                    <a:pt x="140" y="214"/>
                  </a:lnTo>
                  <a:lnTo>
                    <a:pt x="198" y="290"/>
                  </a:lnTo>
                  <a:lnTo>
                    <a:pt x="169" y="327"/>
                  </a:lnTo>
                  <a:lnTo>
                    <a:pt x="198" y="391"/>
                  </a:lnTo>
                  <a:lnTo>
                    <a:pt x="140" y="415"/>
                  </a:lnTo>
                  <a:lnTo>
                    <a:pt x="140" y="441"/>
                  </a:lnTo>
                  <a:lnTo>
                    <a:pt x="99" y="453"/>
                  </a:lnTo>
                  <a:lnTo>
                    <a:pt x="99" y="479"/>
                  </a:lnTo>
                  <a:lnTo>
                    <a:pt x="113" y="503"/>
                  </a:lnTo>
                  <a:lnTo>
                    <a:pt x="140" y="490"/>
                  </a:lnTo>
                  <a:lnTo>
                    <a:pt x="225" y="428"/>
                  </a:lnTo>
                  <a:lnTo>
                    <a:pt x="253" y="402"/>
                  </a:lnTo>
                  <a:lnTo>
                    <a:pt x="268" y="353"/>
                  </a:lnTo>
                  <a:lnTo>
                    <a:pt x="253" y="290"/>
                  </a:lnTo>
                  <a:lnTo>
                    <a:pt x="225" y="251"/>
                  </a:lnTo>
                  <a:lnTo>
                    <a:pt x="225" y="227"/>
                  </a:lnTo>
                  <a:lnTo>
                    <a:pt x="183" y="227"/>
                  </a:lnTo>
                  <a:lnTo>
                    <a:pt x="155" y="188"/>
                  </a:lnTo>
                  <a:lnTo>
                    <a:pt x="126" y="138"/>
                  </a:lnTo>
                  <a:lnTo>
                    <a:pt x="126" y="100"/>
                  </a:lnTo>
                  <a:lnTo>
                    <a:pt x="169" y="62"/>
                  </a:lnTo>
                  <a:lnTo>
                    <a:pt x="183" y="50"/>
                  </a:lnTo>
                  <a:lnTo>
                    <a:pt x="169" y="50"/>
                  </a:lnTo>
                  <a:lnTo>
                    <a:pt x="140" y="25"/>
                  </a:lnTo>
                  <a:lnTo>
                    <a:pt x="140" y="0"/>
                  </a:lnTo>
                  <a:lnTo>
                    <a:pt x="126" y="0"/>
                  </a:lnTo>
                  <a:lnTo>
                    <a:pt x="84" y="0"/>
                  </a:lnTo>
                  <a:lnTo>
                    <a:pt x="14" y="37"/>
                  </a:lnTo>
                  <a:lnTo>
                    <a:pt x="0" y="25"/>
                  </a:lnTo>
                  <a:lnTo>
                    <a:pt x="0" y="2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48" name="Freeform 324"/>
            <p:cNvSpPr>
              <a:spLocks/>
            </p:cNvSpPr>
            <p:nvPr/>
          </p:nvSpPr>
          <p:spPr bwMode="auto">
            <a:xfrm>
              <a:off x="4352" y="2267"/>
              <a:ext cx="139" cy="266"/>
            </a:xfrm>
            <a:custGeom>
              <a:avLst/>
              <a:gdLst/>
              <a:ahLst/>
              <a:cxnLst>
                <a:cxn ang="0">
                  <a:pos x="0" y="25"/>
                </a:cxn>
                <a:cxn ang="0">
                  <a:pos x="14" y="62"/>
                </a:cxn>
                <a:cxn ang="0">
                  <a:pos x="56" y="62"/>
                </a:cxn>
                <a:cxn ang="0">
                  <a:pos x="84" y="100"/>
                </a:cxn>
                <a:cxn ang="0">
                  <a:pos x="71" y="138"/>
                </a:cxn>
                <a:cxn ang="0">
                  <a:pos x="140" y="214"/>
                </a:cxn>
                <a:cxn ang="0">
                  <a:pos x="198" y="290"/>
                </a:cxn>
                <a:cxn ang="0">
                  <a:pos x="169" y="327"/>
                </a:cxn>
                <a:cxn ang="0">
                  <a:pos x="198" y="391"/>
                </a:cxn>
                <a:cxn ang="0">
                  <a:pos x="140" y="415"/>
                </a:cxn>
                <a:cxn ang="0">
                  <a:pos x="140" y="441"/>
                </a:cxn>
                <a:cxn ang="0">
                  <a:pos x="99" y="453"/>
                </a:cxn>
                <a:cxn ang="0">
                  <a:pos x="99" y="479"/>
                </a:cxn>
                <a:cxn ang="0">
                  <a:pos x="113" y="503"/>
                </a:cxn>
                <a:cxn ang="0">
                  <a:pos x="140" y="490"/>
                </a:cxn>
                <a:cxn ang="0">
                  <a:pos x="225" y="428"/>
                </a:cxn>
                <a:cxn ang="0">
                  <a:pos x="253" y="402"/>
                </a:cxn>
                <a:cxn ang="0">
                  <a:pos x="268" y="353"/>
                </a:cxn>
                <a:cxn ang="0">
                  <a:pos x="253" y="290"/>
                </a:cxn>
                <a:cxn ang="0">
                  <a:pos x="225" y="251"/>
                </a:cxn>
                <a:cxn ang="0">
                  <a:pos x="225" y="227"/>
                </a:cxn>
                <a:cxn ang="0">
                  <a:pos x="183" y="227"/>
                </a:cxn>
                <a:cxn ang="0">
                  <a:pos x="155" y="188"/>
                </a:cxn>
                <a:cxn ang="0">
                  <a:pos x="126" y="138"/>
                </a:cxn>
                <a:cxn ang="0">
                  <a:pos x="126" y="100"/>
                </a:cxn>
                <a:cxn ang="0">
                  <a:pos x="169" y="62"/>
                </a:cxn>
                <a:cxn ang="0">
                  <a:pos x="183" y="50"/>
                </a:cxn>
                <a:cxn ang="0">
                  <a:pos x="169" y="50"/>
                </a:cxn>
                <a:cxn ang="0">
                  <a:pos x="140" y="25"/>
                </a:cxn>
                <a:cxn ang="0">
                  <a:pos x="140" y="0"/>
                </a:cxn>
                <a:cxn ang="0">
                  <a:pos x="126" y="0"/>
                </a:cxn>
                <a:cxn ang="0">
                  <a:pos x="84" y="0"/>
                </a:cxn>
                <a:cxn ang="0">
                  <a:pos x="14" y="37"/>
                </a:cxn>
                <a:cxn ang="0">
                  <a:pos x="0" y="25"/>
                </a:cxn>
                <a:cxn ang="0">
                  <a:pos x="0" y="25"/>
                </a:cxn>
              </a:cxnLst>
              <a:rect l="0" t="0" r="r" b="b"/>
              <a:pathLst>
                <a:path w="268" h="503">
                  <a:moveTo>
                    <a:pt x="0" y="25"/>
                  </a:moveTo>
                  <a:lnTo>
                    <a:pt x="14" y="62"/>
                  </a:lnTo>
                  <a:lnTo>
                    <a:pt x="56" y="62"/>
                  </a:lnTo>
                  <a:lnTo>
                    <a:pt x="84" y="100"/>
                  </a:lnTo>
                  <a:lnTo>
                    <a:pt x="71" y="138"/>
                  </a:lnTo>
                  <a:lnTo>
                    <a:pt x="140" y="214"/>
                  </a:lnTo>
                  <a:lnTo>
                    <a:pt x="198" y="290"/>
                  </a:lnTo>
                  <a:lnTo>
                    <a:pt x="169" y="327"/>
                  </a:lnTo>
                  <a:lnTo>
                    <a:pt x="198" y="391"/>
                  </a:lnTo>
                  <a:lnTo>
                    <a:pt x="140" y="415"/>
                  </a:lnTo>
                  <a:lnTo>
                    <a:pt x="140" y="441"/>
                  </a:lnTo>
                  <a:lnTo>
                    <a:pt x="99" y="453"/>
                  </a:lnTo>
                  <a:lnTo>
                    <a:pt x="99" y="479"/>
                  </a:lnTo>
                  <a:lnTo>
                    <a:pt x="113" y="503"/>
                  </a:lnTo>
                  <a:lnTo>
                    <a:pt x="140" y="490"/>
                  </a:lnTo>
                  <a:lnTo>
                    <a:pt x="225" y="428"/>
                  </a:lnTo>
                  <a:lnTo>
                    <a:pt x="253" y="402"/>
                  </a:lnTo>
                  <a:lnTo>
                    <a:pt x="268" y="353"/>
                  </a:lnTo>
                  <a:lnTo>
                    <a:pt x="253" y="290"/>
                  </a:lnTo>
                  <a:lnTo>
                    <a:pt x="225" y="251"/>
                  </a:lnTo>
                  <a:lnTo>
                    <a:pt x="225" y="227"/>
                  </a:lnTo>
                  <a:lnTo>
                    <a:pt x="183" y="227"/>
                  </a:lnTo>
                  <a:lnTo>
                    <a:pt x="155" y="188"/>
                  </a:lnTo>
                  <a:lnTo>
                    <a:pt x="126" y="138"/>
                  </a:lnTo>
                  <a:lnTo>
                    <a:pt x="126" y="100"/>
                  </a:lnTo>
                  <a:lnTo>
                    <a:pt x="169" y="62"/>
                  </a:lnTo>
                  <a:lnTo>
                    <a:pt x="183" y="50"/>
                  </a:lnTo>
                  <a:lnTo>
                    <a:pt x="169" y="50"/>
                  </a:lnTo>
                  <a:lnTo>
                    <a:pt x="140" y="25"/>
                  </a:lnTo>
                  <a:lnTo>
                    <a:pt x="140" y="0"/>
                  </a:lnTo>
                  <a:lnTo>
                    <a:pt x="126" y="0"/>
                  </a:lnTo>
                  <a:lnTo>
                    <a:pt x="84" y="0"/>
                  </a:lnTo>
                  <a:lnTo>
                    <a:pt x="14" y="37"/>
                  </a:lnTo>
                  <a:lnTo>
                    <a:pt x="0" y="25"/>
                  </a:lnTo>
                  <a:lnTo>
                    <a:pt x="0" y="2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49" name="Freeform 325"/>
            <p:cNvSpPr>
              <a:spLocks/>
            </p:cNvSpPr>
            <p:nvPr/>
          </p:nvSpPr>
          <p:spPr bwMode="auto">
            <a:xfrm>
              <a:off x="4310" y="2280"/>
              <a:ext cx="144" cy="240"/>
            </a:xfrm>
            <a:custGeom>
              <a:avLst/>
              <a:gdLst/>
              <a:ahLst/>
              <a:cxnLst>
                <a:cxn ang="0">
                  <a:pos x="69" y="0"/>
                </a:cxn>
                <a:cxn ang="0">
                  <a:pos x="31" y="30"/>
                </a:cxn>
                <a:cxn ang="0">
                  <a:pos x="0" y="75"/>
                </a:cxn>
                <a:cxn ang="0">
                  <a:pos x="41" y="100"/>
                </a:cxn>
                <a:cxn ang="0">
                  <a:pos x="41" y="163"/>
                </a:cxn>
                <a:cxn ang="0">
                  <a:pos x="69" y="176"/>
                </a:cxn>
                <a:cxn ang="0">
                  <a:pos x="112" y="151"/>
                </a:cxn>
                <a:cxn ang="0">
                  <a:pos x="140" y="151"/>
                </a:cxn>
                <a:cxn ang="0">
                  <a:pos x="210" y="226"/>
                </a:cxn>
                <a:cxn ang="0">
                  <a:pos x="210" y="252"/>
                </a:cxn>
                <a:cxn ang="0">
                  <a:pos x="224" y="277"/>
                </a:cxn>
                <a:cxn ang="0">
                  <a:pos x="224" y="314"/>
                </a:cxn>
                <a:cxn ang="0">
                  <a:pos x="210" y="328"/>
                </a:cxn>
                <a:cxn ang="0">
                  <a:pos x="168" y="314"/>
                </a:cxn>
                <a:cxn ang="0">
                  <a:pos x="140" y="289"/>
                </a:cxn>
                <a:cxn ang="0">
                  <a:pos x="109" y="317"/>
                </a:cxn>
                <a:cxn ang="0">
                  <a:pos x="98" y="340"/>
                </a:cxn>
                <a:cxn ang="0">
                  <a:pos x="112" y="390"/>
                </a:cxn>
                <a:cxn ang="0">
                  <a:pos x="140" y="416"/>
                </a:cxn>
                <a:cxn ang="0">
                  <a:pos x="183" y="454"/>
                </a:cxn>
                <a:cxn ang="0">
                  <a:pos x="197" y="440"/>
                </a:cxn>
                <a:cxn ang="0">
                  <a:pos x="223" y="415"/>
                </a:cxn>
                <a:cxn ang="0">
                  <a:pos x="224" y="390"/>
                </a:cxn>
                <a:cxn ang="0">
                  <a:pos x="253" y="375"/>
                </a:cxn>
                <a:cxn ang="0">
                  <a:pos x="276" y="364"/>
                </a:cxn>
                <a:cxn ang="0">
                  <a:pos x="282" y="340"/>
                </a:cxn>
                <a:cxn ang="0">
                  <a:pos x="253" y="314"/>
                </a:cxn>
                <a:cxn ang="0">
                  <a:pos x="272" y="275"/>
                </a:cxn>
                <a:cxn ang="0">
                  <a:pos x="279" y="264"/>
                </a:cxn>
                <a:cxn ang="0">
                  <a:pos x="265" y="239"/>
                </a:cxn>
                <a:cxn ang="0">
                  <a:pos x="197" y="151"/>
                </a:cxn>
                <a:cxn ang="0">
                  <a:pos x="155" y="113"/>
                </a:cxn>
                <a:cxn ang="0">
                  <a:pos x="168" y="75"/>
                </a:cxn>
                <a:cxn ang="0">
                  <a:pos x="155" y="51"/>
                </a:cxn>
                <a:cxn ang="0">
                  <a:pos x="140" y="37"/>
                </a:cxn>
                <a:cxn ang="0">
                  <a:pos x="98" y="37"/>
                </a:cxn>
                <a:cxn ang="0">
                  <a:pos x="98" y="12"/>
                </a:cxn>
                <a:cxn ang="0">
                  <a:pos x="69" y="0"/>
                </a:cxn>
                <a:cxn ang="0">
                  <a:pos x="69" y="0"/>
                </a:cxn>
              </a:cxnLst>
              <a:rect l="0" t="0" r="r" b="b"/>
              <a:pathLst>
                <a:path w="282" h="454">
                  <a:moveTo>
                    <a:pt x="69" y="0"/>
                  </a:moveTo>
                  <a:lnTo>
                    <a:pt x="31" y="30"/>
                  </a:lnTo>
                  <a:lnTo>
                    <a:pt x="0" y="75"/>
                  </a:lnTo>
                  <a:lnTo>
                    <a:pt x="41" y="100"/>
                  </a:lnTo>
                  <a:lnTo>
                    <a:pt x="41" y="163"/>
                  </a:lnTo>
                  <a:lnTo>
                    <a:pt x="69" y="176"/>
                  </a:lnTo>
                  <a:lnTo>
                    <a:pt x="112" y="151"/>
                  </a:lnTo>
                  <a:lnTo>
                    <a:pt x="140" y="151"/>
                  </a:lnTo>
                  <a:lnTo>
                    <a:pt x="210" y="226"/>
                  </a:lnTo>
                  <a:lnTo>
                    <a:pt x="210" y="252"/>
                  </a:lnTo>
                  <a:lnTo>
                    <a:pt x="224" y="277"/>
                  </a:lnTo>
                  <a:lnTo>
                    <a:pt x="224" y="314"/>
                  </a:lnTo>
                  <a:lnTo>
                    <a:pt x="210" y="328"/>
                  </a:lnTo>
                  <a:lnTo>
                    <a:pt x="168" y="314"/>
                  </a:lnTo>
                  <a:lnTo>
                    <a:pt x="140" y="289"/>
                  </a:lnTo>
                  <a:lnTo>
                    <a:pt x="109" y="317"/>
                  </a:lnTo>
                  <a:lnTo>
                    <a:pt x="98" y="340"/>
                  </a:lnTo>
                  <a:lnTo>
                    <a:pt x="112" y="390"/>
                  </a:lnTo>
                  <a:lnTo>
                    <a:pt x="140" y="416"/>
                  </a:lnTo>
                  <a:lnTo>
                    <a:pt x="183" y="454"/>
                  </a:lnTo>
                  <a:lnTo>
                    <a:pt x="197" y="440"/>
                  </a:lnTo>
                  <a:lnTo>
                    <a:pt x="223" y="415"/>
                  </a:lnTo>
                  <a:lnTo>
                    <a:pt x="224" y="390"/>
                  </a:lnTo>
                  <a:lnTo>
                    <a:pt x="253" y="375"/>
                  </a:lnTo>
                  <a:lnTo>
                    <a:pt x="276" y="364"/>
                  </a:lnTo>
                  <a:lnTo>
                    <a:pt x="282" y="340"/>
                  </a:lnTo>
                  <a:lnTo>
                    <a:pt x="253" y="314"/>
                  </a:lnTo>
                  <a:lnTo>
                    <a:pt x="272" y="275"/>
                  </a:lnTo>
                  <a:lnTo>
                    <a:pt x="279" y="264"/>
                  </a:lnTo>
                  <a:lnTo>
                    <a:pt x="265" y="239"/>
                  </a:lnTo>
                  <a:lnTo>
                    <a:pt x="197" y="151"/>
                  </a:lnTo>
                  <a:lnTo>
                    <a:pt x="155" y="113"/>
                  </a:lnTo>
                  <a:lnTo>
                    <a:pt x="168" y="75"/>
                  </a:lnTo>
                  <a:lnTo>
                    <a:pt x="155" y="51"/>
                  </a:lnTo>
                  <a:lnTo>
                    <a:pt x="140" y="37"/>
                  </a:lnTo>
                  <a:lnTo>
                    <a:pt x="98" y="37"/>
                  </a:lnTo>
                  <a:lnTo>
                    <a:pt x="98" y="12"/>
                  </a:lnTo>
                  <a:lnTo>
                    <a:pt x="69" y="0"/>
                  </a:lnTo>
                  <a:lnTo>
                    <a:pt x="69"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50" name="Freeform 326"/>
            <p:cNvSpPr>
              <a:spLocks/>
            </p:cNvSpPr>
            <p:nvPr/>
          </p:nvSpPr>
          <p:spPr bwMode="auto">
            <a:xfrm>
              <a:off x="4310" y="2280"/>
              <a:ext cx="144" cy="240"/>
            </a:xfrm>
            <a:custGeom>
              <a:avLst/>
              <a:gdLst/>
              <a:ahLst/>
              <a:cxnLst>
                <a:cxn ang="0">
                  <a:pos x="69" y="0"/>
                </a:cxn>
                <a:cxn ang="0">
                  <a:pos x="31" y="30"/>
                </a:cxn>
                <a:cxn ang="0">
                  <a:pos x="0" y="75"/>
                </a:cxn>
                <a:cxn ang="0">
                  <a:pos x="41" y="100"/>
                </a:cxn>
                <a:cxn ang="0">
                  <a:pos x="41" y="163"/>
                </a:cxn>
                <a:cxn ang="0">
                  <a:pos x="69" y="176"/>
                </a:cxn>
                <a:cxn ang="0">
                  <a:pos x="112" y="151"/>
                </a:cxn>
                <a:cxn ang="0">
                  <a:pos x="140" y="151"/>
                </a:cxn>
                <a:cxn ang="0">
                  <a:pos x="210" y="226"/>
                </a:cxn>
                <a:cxn ang="0">
                  <a:pos x="210" y="252"/>
                </a:cxn>
                <a:cxn ang="0">
                  <a:pos x="224" y="277"/>
                </a:cxn>
                <a:cxn ang="0">
                  <a:pos x="224" y="314"/>
                </a:cxn>
                <a:cxn ang="0">
                  <a:pos x="210" y="328"/>
                </a:cxn>
                <a:cxn ang="0">
                  <a:pos x="168" y="314"/>
                </a:cxn>
                <a:cxn ang="0">
                  <a:pos x="140" y="289"/>
                </a:cxn>
                <a:cxn ang="0">
                  <a:pos x="109" y="317"/>
                </a:cxn>
                <a:cxn ang="0">
                  <a:pos x="98" y="340"/>
                </a:cxn>
                <a:cxn ang="0">
                  <a:pos x="112" y="390"/>
                </a:cxn>
                <a:cxn ang="0">
                  <a:pos x="140" y="416"/>
                </a:cxn>
                <a:cxn ang="0">
                  <a:pos x="183" y="454"/>
                </a:cxn>
                <a:cxn ang="0">
                  <a:pos x="197" y="440"/>
                </a:cxn>
                <a:cxn ang="0">
                  <a:pos x="223" y="415"/>
                </a:cxn>
                <a:cxn ang="0">
                  <a:pos x="224" y="390"/>
                </a:cxn>
                <a:cxn ang="0">
                  <a:pos x="253" y="375"/>
                </a:cxn>
                <a:cxn ang="0">
                  <a:pos x="276" y="364"/>
                </a:cxn>
                <a:cxn ang="0">
                  <a:pos x="282" y="340"/>
                </a:cxn>
                <a:cxn ang="0">
                  <a:pos x="253" y="314"/>
                </a:cxn>
                <a:cxn ang="0">
                  <a:pos x="272" y="275"/>
                </a:cxn>
                <a:cxn ang="0">
                  <a:pos x="279" y="264"/>
                </a:cxn>
                <a:cxn ang="0">
                  <a:pos x="265" y="239"/>
                </a:cxn>
                <a:cxn ang="0">
                  <a:pos x="197" y="151"/>
                </a:cxn>
                <a:cxn ang="0">
                  <a:pos x="155" y="113"/>
                </a:cxn>
                <a:cxn ang="0">
                  <a:pos x="168" y="75"/>
                </a:cxn>
                <a:cxn ang="0">
                  <a:pos x="155" y="51"/>
                </a:cxn>
                <a:cxn ang="0">
                  <a:pos x="140" y="37"/>
                </a:cxn>
                <a:cxn ang="0">
                  <a:pos x="98" y="37"/>
                </a:cxn>
                <a:cxn ang="0">
                  <a:pos x="98" y="12"/>
                </a:cxn>
                <a:cxn ang="0">
                  <a:pos x="69" y="0"/>
                </a:cxn>
                <a:cxn ang="0">
                  <a:pos x="69" y="0"/>
                </a:cxn>
              </a:cxnLst>
              <a:rect l="0" t="0" r="r" b="b"/>
              <a:pathLst>
                <a:path w="282" h="454">
                  <a:moveTo>
                    <a:pt x="69" y="0"/>
                  </a:moveTo>
                  <a:lnTo>
                    <a:pt x="31" y="30"/>
                  </a:lnTo>
                  <a:lnTo>
                    <a:pt x="0" y="75"/>
                  </a:lnTo>
                  <a:lnTo>
                    <a:pt x="41" y="100"/>
                  </a:lnTo>
                  <a:lnTo>
                    <a:pt x="41" y="163"/>
                  </a:lnTo>
                  <a:lnTo>
                    <a:pt x="69" y="176"/>
                  </a:lnTo>
                  <a:lnTo>
                    <a:pt x="112" y="151"/>
                  </a:lnTo>
                  <a:lnTo>
                    <a:pt x="140" y="151"/>
                  </a:lnTo>
                  <a:lnTo>
                    <a:pt x="210" y="226"/>
                  </a:lnTo>
                  <a:lnTo>
                    <a:pt x="210" y="252"/>
                  </a:lnTo>
                  <a:lnTo>
                    <a:pt x="224" y="277"/>
                  </a:lnTo>
                  <a:lnTo>
                    <a:pt x="224" y="314"/>
                  </a:lnTo>
                  <a:lnTo>
                    <a:pt x="210" y="328"/>
                  </a:lnTo>
                  <a:lnTo>
                    <a:pt x="168" y="314"/>
                  </a:lnTo>
                  <a:lnTo>
                    <a:pt x="140" y="289"/>
                  </a:lnTo>
                  <a:lnTo>
                    <a:pt x="109" y="317"/>
                  </a:lnTo>
                  <a:lnTo>
                    <a:pt x="98" y="340"/>
                  </a:lnTo>
                  <a:lnTo>
                    <a:pt x="112" y="390"/>
                  </a:lnTo>
                  <a:lnTo>
                    <a:pt x="140" y="416"/>
                  </a:lnTo>
                  <a:lnTo>
                    <a:pt x="183" y="454"/>
                  </a:lnTo>
                  <a:lnTo>
                    <a:pt x="197" y="440"/>
                  </a:lnTo>
                  <a:lnTo>
                    <a:pt x="223" y="415"/>
                  </a:lnTo>
                  <a:lnTo>
                    <a:pt x="224" y="390"/>
                  </a:lnTo>
                  <a:lnTo>
                    <a:pt x="253" y="375"/>
                  </a:lnTo>
                  <a:lnTo>
                    <a:pt x="276" y="364"/>
                  </a:lnTo>
                  <a:lnTo>
                    <a:pt x="282" y="340"/>
                  </a:lnTo>
                  <a:lnTo>
                    <a:pt x="253" y="314"/>
                  </a:lnTo>
                  <a:lnTo>
                    <a:pt x="272" y="275"/>
                  </a:lnTo>
                  <a:lnTo>
                    <a:pt x="279" y="264"/>
                  </a:lnTo>
                  <a:lnTo>
                    <a:pt x="265" y="239"/>
                  </a:lnTo>
                  <a:lnTo>
                    <a:pt x="197" y="151"/>
                  </a:lnTo>
                  <a:lnTo>
                    <a:pt x="155" y="113"/>
                  </a:lnTo>
                  <a:lnTo>
                    <a:pt x="168" y="75"/>
                  </a:lnTo>
                  <a:lnTo>
                    <a:pt x="155" y="51"/>
                  </a:lnTo>
                  <a:lnTo>
                    <a:pt x="140" y="37"/>
                  </a:lnTo>
                  <a:lnTo>
                    <a:pt x="98" y="37"/>
                  </a:lnTo>
                  <a:lnTo>
                    <a:pt x="98" y="12"/>
                  </a:lnTo>
                  <a:lnTo>
                    <a:pt x="69" y="0"/>
                  </a:lnTo>
                  <a:lnTo>
                    <a:pt x="69"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51" name="Freeform 327"/>
            <p:cNvSpPr>
              <a:spLocks/>
            </p:cNvSpPr>
            <p:nvPr/>
          </p:nvSpPr>
          <p:spPr bwMode="auto">
            <a:xfrm>
              <a:off x="4271" y="2320"/>
              <a:ext cx="153" cy="250"/>
            </a:xfrm>
            <a:custGeom>
              <a:avLst/>
              <a:gdLst/>
              <a:ahLst/>
              <a:cxnLst>
                <a:cxn ang="0">
                  <a:pos x="77" y="0"/>
                </a:cxn>
                <a:cxn ang="0">
                  <a:pos x="60" y="16"/>
                </a:cxn>
                <a:cxn ang="0">
                  <a:pos x="35" y="41"/>
                </a:cxn>
                <a:cxn ang="0">
                  <a:pos x="0" y="78"/>
                </a:cxn>
                <a:cxn ang="0">
                  <a:pos x="48" y="151"/>
                </a:cxn>
                <a:cxn ang="0">
                  <a:pos x="48" y="202"/>
                </a:cxn>
                <a:cxn ang="0">
                  <a:pos x="48" y="227"/>
                </a:cxn>
                <a:cxn ang="0">
                  <a:pos x="62" y="265"/>
                </a:cxn>
                <a:cxn ang="0">
                  <a:pos x="48" y="365"/>
                </a:cxn>
                <a:cxn ang="0">
                  <a:pos x="48" y="403"/>
                </a:cxn>
                <a:cxn ang="0">
                  <a:pos x="91" y="427"/>
                </a:cxn>
                <a:cxn ang="0">
                  <a:pos x="104" y="472"/>
                </a:cxn>
                <a:cxn ang="0">
                  <a:pos x="146" y="478"/>
                </a:cxn>
                <a:cxn ang="0">
                  <a:pos x="118" y="415"/>
                </a:cxn>
                <a:cxn ang="0">
                  <a:pos x="91" y="390"/>
                </a:cxn>
                <a:cxn ang="0">
                  <a:pos x="104" y="302"/>
                </a:cxn>
                <a:cxn ang="0">
                  <a:pos x="104" y="253"/>
                </a:cxn>
                <a:cxn ang="0">
                  <a:pos x="146" y="265"/>
                </a:cxn>
                <a:cxn ang="0">
                  <a:pos x="175" y="266"/>
                </a:cxn>
                <a:cxn ang="0">
                  <a:pos x="188" y="240"/>
                </a:cxn>
                <a:cxn ang="0">
                  <a:pos x="217" y="214"/>
                </a:cxn>
                <a:cxn ang="0">
                  <a:pos x="247" y="239"/>
                </a:cxn>
                <a:cxn ang="0">
                  <a:pos x="297" y="253"/>
                </a:cxn>
                <a:cxn ang="0">
                  <a:pos x="301" y="227"/>
                </a:cxn>
                <a:cxn ang="0">
                  <a:pos x="301" y="190"/>
                </a:cxn>
                <a:cxn ang="0">
                  <a:pos x="287" y="151"/>
                </a:cxn>
                <a:cxn ang="0">
                  <a:pos x="245" y="101"/>
                </a:cxn>
                <a:cxn ang="0">
                  <a:pos x="217" y="76"/>
                </a:cxn>
                <a:cxn ang="0">
                  <a:pos x="183" y="78"/>
                </a:cxn>
                <a:cxn ang="0">
                  <a:pos x="146" y="101"/>
                </a:cxn>
                <a:cxn ang="0">
                  <a:pos x="118" y="76"/>
                </a:cxn>
                <a:cxn ang="0">
                  <a:pos x="116" y="33"/>
                </a:cxn>
                <a:cxn ang="0">
                  <a:pos x="104" y="13"/>
                </a:cxn>
                <a:cxn ang="0">
                  <a:pos x="77" y="0"/>
                </a:cxn>
                <a:cxn ang="0">
                  <a:pos x="77" y="0"/>
                </a:cxn>
              </a:cxnLst>
              <a:rect l="0" t="0" r="r" b="b"/>
              <a:pathLst>
                <a:path w="301" h="478">
                  <a:moveTo>
                    <a:pt x="77" y="0"/>
                  </a:moveTo>
                  <a:lnTo>
                    <a:pt x="60" y="16"/>
                  </a:lnTo>
                  <a:lnTo>
                    <a:pt x="35" y="41"/>
                  </a:lnTo>
                  <a:lnTo>
                    <a:pt x="0" y="78"/>
                  </a:lnTo>
                  <a:lnTo>
                    <a:pt x="48" y="151"/>
                  </a:lnTo>
                  <a:lnTo>
                    <a:pt x="48" y="202"/>
                  </a:lnTo>
                  <a:lnTo>
                    <a:pt x="48" y="227"/>
                  </a:lnTo>
                  <a:lnTo>
                    <a:pt x="62" y="265"/>
                  </a:lnTo>
                  <a:lnTo>
                    <a:pt x="48" y="365"/>
                  </a:lnTo>
                  <a:lnTo>
                    <a:pt x="48" y="403"/>
                  </a:lnTo>
                  <a:lnTo>
                    <a:pt x="91" y="427"/>
                  </a:lnTo>
                  <a:lnTo>
                    <a:pt x="104" y="472"/>
                  </a:lnTo>
                  <a:lnTo>
                    <a:pt x="146" y="478"/>
                  </a:lnTo>
                  <a:lnTo>
                    <a:pt x="118" y="415"/>
                  </a:lnTo>
                  <a:lnTo>
                    <a:pt x="91" y="390"/>
                  </a:lnTo>
                  <a:lnTo>
                    <a:pt x="104" y="302"/>
                  </a:lnTo>
                  <a:lnTo>
                    <a:pt x="104" y="253"/>
                  </a:lnTo>
                  <a:lnTo>
                    <a:pt x="146" y="265"/>
                  </a:lnTo>
                  <a:lnTo>
                    <a:pt x="175" y="266"/>
                  </a:lnTo>
                  <a:lnTo>
                    <a:pt x="188" y="240"/>
                  </a:lnTo>
                  <a:lnTo>
                    <a:pt x="217" y="214"/>
                  </a:lnTo>
                  <a:lnTo>
                    <a:pt x="247" y="239"/>
                  </a:lnTo>
                  <a:lnTo>
                    <a:pt x="297" y="253"/>
                  </a:lnTo>
                  <a:lnTo>
                    <a:pt x="301" y="227"/>
                  </a:lnTo>
                  <a:lnTo>
                    <a:pt x="301" y="190"/>
                  </a:lnTo>
                  <a:lnTo>
                    <a:pt x="287" y="151"/>
                  </a:lnTo>
                  <a:lnTo>
                    <a:pt x="245" y="101"/>
                  </a:lnTo>
                  <a:lnTo>
                    <a:pt x="217" y="76"/>
                  </a:lnTo>
                  <a:lnTo>
                    <a:pt x="183" y="78"/>
                  </a:lnTo>
                  <a:lnTo>
                    <a:pt x="146" y="101"/>
                  </a:lnTo>
                  <a:lnTo>
                    <a:pt x="118" y="76"/>
                  </a:lnTo>
                  <a:lnTo>
                    <a:pt x="116" y="33"/>
                  </a:lnTo>
                  <a:lnTo>
                    <a:pt x="104" y="13"/>
                  </a:lnTo>
                  <a:lnTo>
                    <a:pt x="77" y="0"/>
                  </a:lnTo>
                  <a:lnTo>
                    <a:pt x="77"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52" name="Freeform 328"/>
            <p:cNvSpPr>
              <a:spLocks/>
            </p:cNvSpPr>
            <p:nvPr/>
          </p:nvSpPr>
          <p:spPr bwMode="auto">
            <a:xfrm>
              <a:off x="4271" y="2320"/>
              <a:ext cx="153" cy="250"/>
            </a:xfrm>
            <a:custGeom>
              <a:avLst/>
              <a:gdLst/>
              <a:ahLst/>
              <a:cxnLst>
                <a:cxn ang="0">
                  <a:pos x="77" y="0"/>
                </a:cxn>
                <a:cxn ang="0">
                  <a:pos x="60" y="16"/>
                </a:cxn>
                <a:cxn ang="0">
                  <a:pos x="35" y="41"/>
                </a:cxn>
                <a:cxn ang="0">
                  <a:pos x="0" y="78"/>
                </a:cxn>
                <a:cxn ang="0">
                  <a:pos x="48" y="151"/>
                </a:cxn>
                <a:cxn ang="0">
                  <a:pos x="48" y="202"/>
                </a:cxn>
                <a:cxn ang="0">
                  <a:pos x="48" y="227"/>
                </a:cxn>
                <a:cxn ang="0">
                  <a:pos x="62" y="265"/>
                </a:cxn>
                <a:cxn ang="0">
                  <a:pos x="48" y="365"/>
                </a:cxn>
                <a:cxn ang="0">
                  <a:pos x="48" y="403"/>
                </a:cxn>
                <a:cxn ang="0">
                  <a:pos x="91" y="427"/>
                </a:cxn>
                <a:cxn ang="0">
                  <a:pos x="104" y="472"/>
                </a:cxn>
                <a:cxn ang="0">
                  <a:pos x="146" y="478"/>
                </a:cxn>
                <a:cxn ang="0">
                  <a:pos x="118" y="415"/>
                </a:cxn>
                <a:cxn ang="0">
                  <a:pos x="91" y="390"/>
                </a:cxn>
                <a:cxn ang="0">
                  <a:pos x="104" y="302"/>
                </a:cxn>
                <a:cxn ang="0">
                  <a:pos x="104" y="253"/>
                </a:cxn>
                <a:cxn ang="0">
                  <a:pos x="146" y="265"/>
                </a:cxn>
                <a:cxn ang="0">
                  <a:pos x="175" y="266"/>
                </a:cxn>
                <a:cxn ang="0">
                  <a:pos x="188" y="240"/>
                </a:cxn>
                <a:cxn ang="0">
                  <a:pos x="217" y="214"/>
                </a:cxn>
                <a:cxn ang="0">
                  <a:pos x="247" y="239"/>
                </a:cxn>
                <a:cxn ang="0">
                  <a:pos x="297" y="253"/>
                </a:cxn>
                <a:cxn ang="0">
                  <a:pos x="301" y="227"/>
                </a:cxn>
                <a:cxn ang="0">
                  <a:pos x="301" y="190"/>
                </a:cxn>
                <a:cxn ang="0">
                  <a:pos x="287" y="151"/>
                </a:cxn>
                <a:cxn ang="0">
                  <a:pos x="245" y="101"/>
                </a:cxn>
                <a:cxn ang="0">
                  <a:pos x="217" y="76"/>
                </a:cxn>
                <a:cxn ang="0">
                  <a:pos x="183" y="78"/>
                </a:cxn>
                <a:cxn ang="0">
                  <a:pos x="146" y="101"/>
                </a:cxn>
                <a:cxn ang="0">
                  <a:pos x="118" y="76"/>
                </a:cxn>
                <a:cxn ang="0">
                  <a:pos x="116" y="33"/>
                </a:cxn>
                <a:cxn ang="0">
                  <a:pos x="104" y="13"/>
                </a:cxn>
                <a:cxn ang="0">
                  <a:pos x="77" y="0"/>
                </a:cxn>
                <a:cxn ang="0">
                  <a:pos x="77" y="0"/>
                </a:cxn>
              </a:cxnLst>
              <a:rect l="0" t="0" r="r" b="b"/>
              <a:pathLst>
                <a:path w="301" h="478">
                  <a:moveTo>
                    <a:pt x="77" y="0"/>
                  </a:moveTo>
                  <a:lnTo>
                    <a:pt x="60" y="16"/>
                  </a:lnTo>
                  <a:lnTo>
                    <a:pt x="35" y="41"/>
                  </a:lnTo>
                  <a:lnTo>
                    <a:pt x="0" y="78"/>
                  </a:lnTo>
                  <a:lnTo>
                    <a:pt x="48" y="151"/>
                  </a:lnTo>
                  <a:lnTo>
                    <a:pt x="48" y="202"/>
                  </a:lnTo>
                  <a:lnTo>
                    <a:pt x="48" y="227"/>
                  </a:lnTo>
                  <a:lnTo>
                    <a:pt x="62" y="265"/>
                  </a:lnTo>
                  <a:lnTo>
                    <a:pt x="48" y="365"/>
                  </a:lnTo>
                  <a:lnTo>
                    <a:pt x="48" y="403"/>
                  </a:lnTo>
                  <a:lnTo>
                    <a:pt x="91" y="427"/>
                  </a:lnTo>
                  <a:lnTo>
                    <a:pt x="104" y="472"/>
                  </a:lnTo>
                  <a:lnTo>
                    <a:pt x="146" y="478"/>
                  </a:lnTo>
                  <a:lnTo>
                    <a:pt x="118" y="415"/>
                  </a:lnTo>
                  <a:lnTo>
                    <a:pt x="91" y="390"/>
                  </a:lnTo>
                  <a:lnTo>
                    <a:pt x="104" y="302"/>
                  </a:lnTo>
                  <a:lnTo>
                    <a:pt x="104" y="253"/>
                  </a:lnTo>
                  <a:lnTo>
                    <a:pt x="146" y="265"/>
                  </a:lnTo>
                  <a:lnTo>
                    <a:pt x="175" y="266"/>
                  </a:lnTo>
                  <a:lnTo>
                    <a:pt x="188" y="240"/>
                  </a:lnTo>
                  <a:lnTo>
                    <a:pt x="217" y="214"/>
                  </a:lnTo>
                  <a:lnTo>
                    <a:pt x="247" y="239"/>
                  </a:lnTo>
                  <a:lnTo>
                    <a:pt x="297" y="253"/>
                  </a:lnTo>
                  <a:lnTo>
                    <a:pt x="301" y="227"/>
                  </a:lnTo>
                  <a:lnTo>
                    <a:pt x="301" y="190"/>
                  </a:lnTo>
                  <a:lnTo>
                    <a:pt x="287" y="151"/>
                  </a:lnTo>
                  <a:lnTo>
                    <a:pt x="245" y="101"/>
                  </a:lnTo>
                  <a:lnTo>
                    <a:pt x="217" y="76"/>
                  </a:lnTo>
                  <a:lnTo>
                    <a:pt x="183" y="78"/>
                  </a:lnTo>
                  <a:lnTo>
                    <a:pt x="146" y="101"/>
                  </a:lnTo>
                  <a:lnTo>
                    <a:pt x="118" y="76"/>
                  </a:lnTo>
                  <a:lnTo>
                    <a:pt x="116" y="33"/>
                  </a:lnTo>
                  <a:lnTo>
                    <a:pt x="104" y="13"/>
                  </a:lnTo>
                  <a:lnTo>
                    <a:pt x="77" y="0"/>
                  </a:lnTo>
                  <a:lnTo>
                    <a:pt x="77"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53" name="Freeform 329"/>
            <p:cNvSpPr>
              <a:spLocks/>
            </p:cNvSpPr>
            <p:nvPr/>
          </p:nvSpPr>
          <p:spPr bwMode="auto">
            <a:xfrm>
              <a:off x="4172" y="2161"/>
              <a:ext cx="171" cy="319"/>
            </a:xfrm>
            <a:custGeom>
              <a:avLst/>
              <a:gdLst/>
              <a:ahLst/>
              <a:cxnLst>
                <a:cxn ang="0">
                  <a:pos x="154" y="0"/>
                </a:cxn>
                <a:cxn ang="0">
                  <a:pos x="127" y="24"/>
                </a:cxn>
                <a:cxn ang="0">
                  <a:pos x="85" y="62"/>
                </a:cxn>
                <a:cxn ang="0">
                  <a:pos x="59" y="115"/>
                </a:cxn>
                <a:cxn ang="0">
                  <a:pos x="58" y="173"/>
                </a:cxn>
                <a:cxn ang="0">
                  <a:pos x="24" y="176"/>
                </a:cxn>
                <a:cxn ang="0">
                  <a:pos x="15" y="201"/>
                </a:cxn>
                <a:cxn ang="0">
                  <a:pos x="12" y="258"/>
                </a:cxn>
                <a:cxn ang="0">
                  <a:pos x="0" y="289"/>
                </a:cxn>
                <a:cxn ang="0">
                  <a:pos x="43" y="314"/>
                </a:cxn>
                <a:cxn ang="0">
                  <a:pos x="70" y="402"/>
                </a:cxn>
                <a:cxn ang="0">
                  <a:pos x="97" y="440"/>
                </a:cxn>
                <a:cxn ang="0">
                  <a:pos x="112" y="452"/>
                </a:cxn>
                <a:cxn ang="0">
                  <a:pos x="140" y="452"/>
                </a:cxn>
                <a:cxn ang="0">
                  <a:pos x="154" y="402"/>
                </a:cxn>
                <a:cxn ang="0">
                  <a:pos x="182" y="428"/>
                </a:cxn>
                <a:cxn ang="0">
                  <a:pos x="182" y="465"/>
                </a:cxn>
                <a:cxn ang="0">
                  <a:pos x="211" y="503"/>
                </a:cxn>
                <a:cxn ang="0">
                  <a:pos x="225" y="515"/>
                </a:cxn>
                <a:cxn ang="0">
                  <a:pos x="225" y="566"/>
                </a:cxn>
                <a:cxn ang="0">
                  <a:pos x="253" y="603"/>
                </a:cxn>
                <a:cxn ang="0">
                  <a:pos x="253" y="554"/>
                </a:cxn>
                <a:cxn ang="0">
                  <a:pos x="239" y="528"/>
                </a:cxn>
                <a:cxn ang="0">
                  <a:pos x="239" y="465"/>
                </a:cxn>
                <a:cxn ang="0">
                  <a:pos x="211" y="415"/>
                </a:cxn>
                <a:cxn ang="0">
                  <a:pos x="189" y="372"/>
                </a:cxn>
                <a:cxn ang="0">
                  <a:pos x="220" y="344"/>
                </a:cxn>
                <a:cxn ang="0">
                  <a:pos x="240" y="324"/>
                </a:cxn>
                <a:cxn ang="0">
                  <a:pos x="268" y="301"/>
                </a:cxn>
                <a:cxn ang="0">
                  <a:pos x="295" y="263"/>
                </a:cxn>
                <a:cxn ang="0">
                  <a:pos x="335" y="229"/>
                </a:cxn>
                <a:cxn ang="0">
                  <a:pos x="319" y="164"/>
                </a:cxn>
                <a:cxn ang="0">
                  <a:pos x="268" y="162"/>
                </a:cxn>
                <a:cxn ang="0">
                  <a:pos x="225" y="125"/>
                </a:cxn>
                <a:cxn ang="0">
                  <a:pos x="224" y="75"/>
                </a:cxn>
                <a:cxn ang="0">
                  <a:pos x="197" y="16"/>
                </a:cxn>
                <a:cxn ang="0">
                  <a:pos x="182" y="12"/>
                </a:cxn>
                <a:cxn ang="0">
                  <a:pos x="154" y="0"/>
                </a:cxn>
                <a:cxn ang="0">
                  <a:pos x="154" y="0"/>
                </a:cxn>
              </a:cxnLst>
              <a:rect l="0" t="0" r="r" b="b"/>
              <a:pathLst>
                <a:path w="335" h="603">
                  <a:moveTo>
                    <a:pt x="154" y="0"/>
                  </a:moveTo>
                  <a:lnTo>
                    <a:pt x="127" y="24"/>
                  </a:lnTo>
                  <a:lnTo>
                    <a:pt x="85" y="62"/>
                  </a:lnTo>
                  <a:lnTo>
                    <a:pt x="59" y="115"/>
                  </a:lnTo>
                  <a:lnTo>
                    <a:pt x="58" y="173"/>
                  </a:lnTo>
                  <a:lnTo>
                    <a:pt x="24" y="176"/>
                  </a:lnTo>
                  <a:lnTo>
                    <a:pt x="15" y="201"/>
                  </a:lnTo>
                  <a:lnTo>
                    <a:pt x="12" y="258"/>
                  </a:lnTo>
                  <a:lnTo>
                    <a:pt x="0" y="289"/>
                  </a:lnTo>
                  <a:lnTo>
                    <a:pt x="43" y="314"/>
                  </a:lnTo>
                  <a:lnTo>
                    <a:pt x="70" y="402"/>
                  </a:lnTo>
                  <a:lnTo>
                    <a:pt x="97" y="440"/>
                  </a:lnTo>
                  <a:lnTo>
                    <a:pt x="112" y="452"/>
                  </a:lnTo>
                  <a:lnTo>
                    <a:pt x="140" y="452"/>
                  </a:lnTo>
                  <a:lnTo>
                    <a:pt x="154" y="402"/>
                  </a:lnTo>
                  <a:lnTo>
                    <a:pt x="182" y="428"/>
                  </a:lnTo>
                  <a:lnTo>
                    <a:pt x="182" y="465"/>
                  </a:lnTo>
                  <a:lnTo>
                    <a:pt x="211" y="503"/>
                  </a:lnTo>
                  <a:lnTo>
                    <a:pt x="225" y="515"/>
                  </a:lnTo>
                  <a:lnTo>
                    <a:pt x="225" y="566"/>
                  </a:lnTo>
                  <a:lnTo>
                    <a:pt x="253" y="603"/>
                  </a:lnTo>
                  <a:lnTo>
                    <a:pt x="253" y="554"/>
                  </a:lnTo>
                  <a:lnTo>
                    <a:pt x="239" y="528"/>
                  </a:lnTo>
                  <a:lnTo>
                    <a:pt x="239" y="465"/>
                  </a:lnTo>
                  <a:lnTo>
                    <a:pt x="211" y="415"/>
                  </a:lnTo>
                  <a:lnTo>
                    <a:pt x="189" y="372"/>
                  </a:lnTo>
                  <a:lnTo>
                    <a:pt x="220" y="344"/>
                  </a:lnTo>
                  <a:lnTo>
                    <a:pt x="240" y="324"/>
                  </a:lnTo>
                  <a:lnTo>
                    <a:pt x="268" y="301"/>
                  </a:lnTo>
                  <a:lnTo>
                    <a:pt x="295" y="263"/>
                  </a:lnTo>
                  <a:lnTo>
                    <a:pt x="335" y="229"/>
                  </a:lnTo>
                  <a:lnTo>
                    <a:pt x="319" y="164"/>
                  </a:lnTo>
                  <a:lnTo>
                    <a:pt x="268" y="162"/>
                  </a:lnTo>
                  <a:lnTo>
                    <a:pt x="225" y="125"/>
                  </a:lnTo>
                  <a:lnTo>
                    <a:pt x="224" y="75"/>
                  </a:lnTo>
                  <a:lnTo>
                    <a:pt x="197" y="16"/>
                  </a:lnTo>
                  <a:lnTo>
                    <a:pt x="182" y="12"/>
                  </a:lnTo>
                  <a:lnTo>
                    <a:pt x="154" y="0"/>
                  </a:lnTo>
                  <a:lnTo>
                    <a:pt x="154"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54" name="Freeform 330"/>
            <p:cNvSpPr>
              <a:spLocks/>
            </p:cNvSpPr>
            <p:nvPr/>
          </p:nvSpPr>
          <p:spPr bwMode="auto">
            <a:xfrm>
              <a:off x="4172" y="2161"/>
              <a:ext cx="171" cy="319"/>
            </a:xfrm>
            <a:custGeom>
              <a:avLst/>
              <a:gdLst/>
              <a:ahLst/>
              <a:cxnLst>
                <a:cxn ang="0">
                  <a:pos x="154" y="0"/>
                </a:cxn>
                <a:cxn ang="0">
                  <a:pos x="127" y="24"/>
                </a:cxn>
                <a:cxn ang="0">
                  <a:pos x="85" y="62"/>
                </a:cxn>
                <a:cxn ang="0">
                  <a:pos x="59" y="115"/>
                </a:cxn>
                <a:cxn ang="0">
                  <a:pos x="58" y="173"/>
                </a:cxn>
                <a:cxn ang="0">
                  <a:pos x="24" y="176"/>
                </a:cxn>
                <a:cxn ang="0">
                  <a:pos x="15" y="201"/>
                </a:cxn>
                <a:cxn ang="0">
                  <a:pos x="12" y="258"/>
                </a:cxn>
                <a:cxn ang="0">
                  <a:pos x="0" y="289"/>
                </a:cxn>
                <a:cxn ang="0">
                  <a:pos x="43" y="314"/>
                </a:cxn>
                <a:cxn ang="0">
                  <a:pos x="70" y="402"/>
                </a:cxn>
                <a:cxn ang="0">
                  <a:pos x="97" y="440"/>
                </a:cxn>
                <a:cxn ang="0">
                  <a:pos x="112" y="452"/>
                </a:cxn>
                <a:cxn ang="0">
                  <a:pos x="140" y="452"/>
                </a:cxn>
                <a:cxn ang="0">
                  <a:pos x="154" y="402"/>
                </a:cxn>
                <a:cxn ang="0">
                  <a:pos x="182" y="428"/>
                </a:cxn>
                <a:cxn ang="0">
                  <a:pos x="182" y="465"/>
                </a:cxn>
                <a:cxn ang="0">
                  <a:pos x="211" y="503"/>
                </a:cxn>
                <a:cxn ang="0">
                  <a:pos x="225" y="515"/>
                </a:cxn>
                <a:cxn ang="0">
                  <a:pos x="225" y="566"/>
                </a:cxn>
                <a:cxn ang="0">
                  <a:pos x="253" y="603"/>
                </a:cxn>
                <a:cxn ang="0">
                  <a:pos x="253" y="554"/>
                </a:cxn>
                <a:cxn ang="0">
                  <a:pos x="239" y="528"/>
                </a:cxn>
                <a:cxn ang="0">
                  <a:pos x="239" y="465"/>
                </a:cxn>
                <a:cxn ang="0">
                  <a:pos x="211" y="415"/>
                </a:cxn>
                <a:cxn ang="0">
                  <a:pos x="189" y="372"/>
                </a:cxn>
                <a:cxn ang="0">
                  <a:pos x="220" y="344"/>
                </a:cxn>
                <a:cxn ang="0">
                  <a:pos x="240" y="324"/>
                </a:cxn>
                <a:cxn ang="0">
                  <a:pos x="268" y="301"/>
                </a:cxn>
                <a:cxn ang="0">
                  <a:pos x="295" y="263"/>
                </a:cxn>
                <a:cxn ang="0">
                  <a:pos x="335" y="229"/>
                </a:cxn>
                <a:cxn ang="0">
                  <a:pos x="319" y="164"/>
                </a:cxn>
                <a:cxn ang="0">
                  <a:pos x="268" y="162"/>
                </a:cxn>
                <a:cxn ang="0">
                  <a:pos x="225" y="125"/>
                </a:cxn>
                <a:cxn ang="0">
                  <a:pos x="224" y="75"/>
                </a:cxn>
                <a:cxn ang="0">
                  <a:pos x="197" y="16"/>
                </a:cxn>
                <a:cxn ang="0">
                  <a:pos x="182" y="12"/>
                </a:cxn>
                <a:cxn ang="0">
                  <a:pos x="154" y="0"/>
                </a:cxn>
                <a:cxn ang="0">
                  <a:pos x="154" y="0"/>
                </a:cxn>
              </a:cxnLst>
              <a:rect l="0" t="0" r="r" b="b"/>
              <a:pathLst>
                <a:path w="335" h="603">
                  <a:moveTo>
                    <a:pt x="154" y="0"/>
                  </a:moveTo>
                  <a:lnTo>
                    <a:pt x="127" y="24"/>
                  </a:lnTo>
                  <a:lnTo>
                    <a:pt x="85" y="62"/>
                  </a:lnTo>
                  <a:lnTo>
                    <a:pt x="59" y="115"/>
                  </a:lnTo>
                  <a:lnTo>
                    <a:pt x="58" y="173"/>
                  </a:lnTo>
                  <a:lnTo>
                    <a:pt x="24" y="176"/>
                  </a:lnTo>
                  <a:lnTo>
                    <a:pt x="15" y="201"/>
                  </a:lnTo>
                  <a:lnTo>
                    <a:pt x="12" y="258"/>
                  </a:lnTo>
                  <a:lnTo>
                    <a:pt x="0" y="289"/>
                  </a:lnTo>
                  <a:lnTo>
                    <a:pt x="43" y="314"/>
                  </a:lnTo>
                  <a:lnTo>
                    <a:pt x="70" y="402"/>
                  </a:lnTo>
                  <a:lnTo>
                    <a:pt x="97" y="440"/>
                  </a:lnTo>
                  <a:lnTo>
                    <a:pt x="112" y="452"/>
                  </a:lnTo>
                  <a:lnTo>
                    <a:pt x="140" y="452"/>
                  </a:lnTo>
                  <a:lnTo>
                    <a:pt x="154" y="402"/>
                  </a:lnTo>
                  <a:lnTo>
                    <a:pt x="182" y="428"/>
                  </a:lnTo>
                  <a:lnTo>
                    <a:pt x="182" y="465"/>
                  </a:lnTo>
                  <a:lnTo>
                    <a:pt x="211" y="503"/>
                  </a:lnTo>
                  <a:lnTo>
                    <a:pt x="225" y="515"/>
                  </a:lnTo>
                  <a:lnTo>
                    <a:pt x="225" y="566"/>
                  </a:lnTo>
                  <a:lnTo>
                    <a:pt x="253" y="603"/>
                  </a:lnTo>
                  <a:lnTo>
                    <a:pt x="253" y="554"/>
                  </a:lnTo>
                  <a:lnTo>
                    <a:pt x="239" y="528"/>
                  </a:lnTo>
                  <a:lnTo>
                    <a:pt x="239" y="465"/>
                  </a:lnTo>
                  <a:lnTo>
                    <a:pt x="211" y="415"/>
                  </a:lnTo>
                  <a:lnTo>
                    <a:pt x="189" y="372"/>
                  </a:lnTo>
                  <a:lnTo>
                    <a:pt x="220" y="344"/>
                  </a:lnTo>
                  <a:lnTo>
                    <a:pt x="240" y="324"/>
                  </a:lnTo>
                  <a:lnTo>
                    <a:pt x="268" y="301"/>
                  </a:lnTo>
                  <a:lnTo>
                    <a:pt x="295" y="263"/>
                  </a:lnTo>
                  <a:lnTo>
                    <a:pt x="335" y="229"/>
                  </a:lnTo>
                  <a:lnTo>
                    <a:pt x="319" y="164"/>
                  </a:lnTo>
                  <a:lnTo>
                    <a:pt x="268" y="162"/>
                  </a:lnTo>
                  <a:lnTo>
                    <a:pt x="225" y="125"/>
                  </a:lnTo>
                  <a:lnTo>
                    <a:pt x="224" y="75"/>
                  </a:lnTo>
                  <a:lnTo>
                    <a:pt x="197" y="16"/>
                  </a:lnTo>
                  <a:lnTo>
                    <a:pt x="182" y="12"/>
                  </a:lnTo>
                  <a:lnTo>
                    <a:pt x="154" y="0"/>
                  </a:lnTo>
                  <a:lnTo>
                    <a:pt x="154"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55" name="Freeform 331"/>
            <p:cNvSpPr>
              <a:spLocks/>
            </p:cNvSpPr>
            <p:nvPr/>
          </p:nvSpPr>
          <p:spPr bwMode="auto">
            <a:xfrm>
              <a:off x="4084" y="2205"/>
              <a:ext cx="94" cy="111"/>
            </a:xfrm>
            <a:custGeom>
              <a:avLst/>
              <a:gdLst/>
              <a:ahLst/>
              <a:cxnLst>
                <a:cxn ang="0">
                  <a:pos x="169" y="207"/>
                </a:cxn>
                <a:cxn ang="0">
                  <a:pos x="153" y="165"/>
                </a:cxn>
                <a:cxn ang="0">
                  <a:pos x="110" y="115"/>
                </a:cxn>
                <a:cxn ang="0">
                  <a:pos x="84" y="89"/>
                </a:cxn>
                <a:cxn ang="0">
                  <a:pos x="53" y="55"/>
                </a:cxn>
                <a:cxn ang="0">
                  <a:pos x="42" y="64"/>
                </a:cxn>
                <a:cxn ang="0">
                  <a:pos x="42" y="104"/>
                </a:cxn>
                <a:cxn ang="0">
                  <a:pos x="13" y="141"/>
                </a:cxn>
                <a:cxn ang="0">
                  <a:pos x="13" y="104"/>
                </a:cxn>
                <a:cxn ang="0">
                  <a:pos x="13" y="40"/>
                </a:cxn>
                <a:cxn ang="0">
                  <a:pos x="0" y="27"/>
                </a:cxn>
                <a:cxn ang="0">
                  <a:pos x="0" y="2"/>
                </a:cxn>
                <a:cxn ang="0">
                  <a:pos x="18" y="0"/>
                </a:cxn>
                <a:cxn ang="0">
                  <a:pos x="86" y="15"/>
                </a:cxn>
                <a:cxn ang="0">
                  <a:pos x="94" y="39"/>
                </a:cxn>
                <a:cxn ang="0">
                  <a:pos x="127" y="33"/>
                </a:cxn>
                <a:cxn ang="0">
                  <a:pos x="142" y="58"/>
                </a:cxn>
                <a:cxn ang="0">
                  <a:pos x="146" y="92"/>
                </a:cxn>
                <a:cxn ang="0">
                  <a:pos x="173" y="129"/>
                </a:cxn>
                <a:cxn ang="0">
                  <a:pos x="182" y="141"/>
                </a:cxn>
                <a:cxn ang="0">
                  <a:pos x="177" y="177"/>
                </a:cxn>
                <a:cxn ang="0">
                  <a:pos x="169" y="207"/>
                </a:cxn>
                <a:cxn ang="0">
                  <a:pos x="169" y="207"/>
                </a:cxn>
              </a:cxnLst>
              <a:rect l="0" t="0" r="r" b="b"/>
              <a:pathLst>
                <a:path w="182" h="207">
                  <a:moveTo>
                    <a:pt x="169" y="207"/>
                  </a:moveTo>
                  <a:lnTo>
                    <a:pt x="153" y="165"/>
                  </a:lnTo>
                  <a:lnTo>
                    <a:pt x="110" y="115"/>
                  </a:lnTo>
                  <a:lnTo>
                    <a:pt x="84" y="89"/>
                  </a:lnTo>
                  <a:lnTo>
                    <a:pt x="53" y="55"/>
                  </a:lnTo>
                  <a:lnTo>
                    <a:pt x="42" y="64"/>
                  </a:lnTo>
                  <a:lnTo>
                    <a:pt x="42" y="104"/>
                  </a:lnTo>
                  <a:lnTo>
                    <a:pt x="13" y="141"/>
                  </a:lnTo>
                  <a:lnTo>
                    <a:pt x="13" y="104"/>
                  </a:lnTo>
                  <a:lnTo>
                    <a:pt x="13" y="40"/>
                  </a:lnTo>
                  <a:lnTo>
                    <a:pt x="0" y="27"/>
                  </a:lnTo>
                  <a:lnTo>
                    <a:pt x="0" y="2"/>
                  </a:lnTo>
                  <a:lnTo>
                    <a:pt x="18" y="0"/>
                  </a:lnTo>
                  <a:lnTo>
                    <a:pt x="86" y="15"/>
                  </a:lnTo>
                  <a:lnTo>
                    <a:pt x="94" y="39"/>
                  </a:lnTo>
                  <a:lnTo>
                    <a:pt x="127" y="33"/>
                  </a:lnTo>
                  <a:lnTo>
                    <a:pt x="142" y="58"/>
                  </a:lnTo>
                  <a:lnTo>
                    <a:pt x="146" y="92"/>
                  </a:lnTo>
                  <a:lnTo>
                    <a:pt x="173" y="129"/>
                  </a:lnTo>
                  <a:lnTo>
                    <a:pt x="182" y="141"/>
                  </a:lnTo>
                  <a:lnTo>
                    <a:pt x="177" y="177"/>
                  </a:lnTo>
                  <a:lnTo>
                    <a:pt x="169" y="207"/>
                  </a:lnTo>
                  <a:lnTo>
                    <a:pt x="169" y="207"/>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56" name="Freeform 332"/>
            <p:cNvSpPr>
              <a:spLocks/>
            </p:cNvSpPr>
            <p:nvPr/>
          </p:nvSpPr>
          <p:spPr bwMode="auto">
            <a:xfrm>
              <a:off x="4084" y="2205"/>
              <a:ext cx="94" cy="111"/>
            </a:xfrm>
            <a:custGeom>
              <a:avLst/>
              <a:gdLst/>
              <a:ahLst/>
              <a:cxnLst>
                <a:cxn ang="0">
                  <a:pos x="169" y="207"/>
                </a:cxn>
                <a:cxn ang="0">
                  <a:pos x="153" y="165"/>
                </a:cxn>
                <a:cxn ang="0">
                  <a:pos x="110" y="115"/>
                </a:cxn>
                <a:cxn ang="0">
                  <a:pos x="84" y="89"/>
                </a:cxn>
                <a:cxn ang="0">
                  <a:pos x="53" y="55"/>
                </a:cxn>
                <a:cxn ang="0">
                  <a:pos x="42" y="64"/>
                </a:cxn>
                <a:cxn ang="0">
                  <a:pos x="42" y="104"/>
                </a:cxn>
                <a:cxn ang="0">
                  <a:pos x="13" y="141"/>
                </a:cxn>
                <a:cxn ang="0">
                  <a:pos x="13" y="104"/>
                </a:cxn>
                <a:cxn ang="0">
                  <a:pos x="13" y="40"/>
                </a:cxn>
                <a:cxn ang="0">
                  <a:pos x="0" y="27"/>
                </a:cxn>
                <a:cxn ang="0">
                  <a:pos x="0" y="2"/>
                </a:cxn>
                <a:cxn ang="0">
                  <a:pos x="18" y="0"/>
                </a:cxn>
                <a:cxn ang="0">
                  <a:pos x="86" y="15"/>
                </a:cxn>
                <a:cxn ang="0">
                  <a:pos x="94" y="39"/>
                </a:cxn>
                <a:cxn ang="0">
                  <a:pos x="127" y="33"/>
                </a:cxn>
                <a:cxn ang="0">
                  <a:pos x="142" y="58"/>
                </a:cxn>
                <a:cxn ang="0">
                  <a:pos x="146" y="92"/>
                </a:cxn>
                <a:cxn ang="0">
                  <a:pos x="173" y="129"/>
                </a:cxn>
                <a:cxn ang="0">
                  <a:pos x="182" y="141"/>
                </a:cxn>
                <a:cxn ang="0">
                  <a:pos x="177" y="177"/>
                </a:cxn>
                <a:cxn ang="0">
                  <a:pos x="169" y="207"/>
                </a:cxn>
                <a:cxn ang="0">
                  <a:pos x="169" y="207"/>
                </a:cxn>
              </a:cxnLst>
              <a:rect l="0" t="0" r="r" b="b"/>
              <a:pathLst>
                <a:path w="182" h="207">
                  <a:moveTo>
                    <a:pt x="169" y="207"/>
                  </a:moveTo>
                  <a:lnTo>
                    <a:pt x="153" y="165"/>
                  </a:lnTo>
                  <a:lnTo>
                    <a:pt x="110" y="115"/>
                  </a:lnTo>
                  <a:lnTo>
                    <a:pt x="84" y="89"/>
                  </a:lnTo>
                  <a:lnTo>
                    <a:pt x="53" y="55"/>
                  </a:lnTo>
                  <a:lnTo>
                    <a:pt x="42" y="64"/>
                  </a:lnTo>
                  <a:lnTo>
                    <a:pt x="42" y="104"/>
                  </a:lnTo>
                  <a:lnTo>
                    <a:pt x="13" y="141"/>
                  </a:lnTo>
                  <a:lnTo>
                    <a:pt x="13" y="104"/>
                  </a:lnTo>
                  <a:lnTo>
                    <a:pt x="13" y="40"/>
                  </a:lnTo>
                  <a:lnTo>
                    <a:pt x="0" y="27"/>
                  </a:lnTo>
                  <a:lnTo>
                    <a:pt x="0" y="2"/>
                  </a:lnTo>
                  <a:lnTo>
                    <a:pt x="18" y="0"/>
                  </a:lnTo>
                  <a:lnTo>
                    <a:pt x="86" y="15"/>
                  </a:lnTo>
                  <a:lnTo>
                    <a:pt x="94" y="39"/>
                  </a:lnTo>
                  <a:lnTo>
                    <a:pt x="127" y="33"/>
                  </a:lnTo>
                  <a:lnTo>
                    <a:pt x="142" y="58"/>
                  </a:lnTo>
                  <a:lnTo>
                    <a:pt x="146" y="92"/>
                  </a:lnTo>
                  <a:lnTo>
                    <a:pt x="173" y="129"/>
                  </a:lnTo>
                  <a:lnTo>
                    <a:pt x="182" y="141"/>
                  </a:lnTo>
                  <a:lnTo>
                    <a:pt x="177" y="177"/>
                  </a:lnTo>
                  <a:lnTo>
                    <a:pt x="169" y="207"/>
                  </a:lnTo>
                  <a:lnTo>
                    <a:pt x="169" y="20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57" name="Freeform 333"/>
            <p:cNvSpPr>
              <a:spLocks/>
            </p:cNvSpPr>
            <p:nvPr/>
          </p:nvSpPr>
          <p:spPr bwMode="auto">
            <a:xfrm>
              <a:off x="4078" y="2140"/>
              <a:ext cx="167" cy="160"/>
            </a:xfrm>
            <a:custGeom>
              <a:avLst/>
              <a:gdLst/>
              <a:ahLst/>
              <a:cxnLst>
                <a:cxn ang="0">
                  <a:pos x="196" y="303"/>
                </a:cxn>
                <a:cxn ang="0">
                  <a:pos x="196" y="266"/>
                </a:cxn>
                <a:cxn ang="0">
                  <a:pos x="154" y="214"/>
                </a:cxn>
                <a:cxn ang="0">
                  <a:pos x="154" y="189"/>
                </a:cxn>
                <a:cxn ang="0">
                  <a:pos x="154" y="177"/>
                </a:cxn>
                <a:cxn ang="0">
                  <a:pos x="148" y="162"/>
                </a:cxn>
                <a:cxn ang="0">
                  <a:pos x="109" y="165"/>
                </a:cxn>
                <a:cxn ang="0">
                  <a:pos x="101" y="143"/>
                </a:cxn>
                <a:cxn ang="0">
                  <a:pos x="27" y="125"/>
                </a:cxn>
                <a:cxn ang="0">
                  <a:pos x="5" y="125"/>
                </a:cxn>
                <a:cxn ang="0">
                  <a:pos x="0" y="111"/>
                </a:cxn>
                <a:cxn ang="0">
                  <a:pos x="20" y="53"/>
                </a:cxn>
                <a:cxn ang="0">
                  <a:pos x="42" y="52"/>
                </a:cxn>
                <a:cxn ang="0">
                  <a:pos x="42" y="87"/>
                </a:cxn>
                <a:cxn ang="0">
                  <a:pos x="70" y="115"/>
                </a:cxn>
                <a:cxn ang="0">
                  <a:pos x="140" y="102"/>
                </a:cxn>
                <a:cxn ang="0">
                  <a:pos x="142" y="45"/>
                </a:cxn>
                <a:cxn ang="0">
                  <a:pos x="171" y="36"/>
                </a:cxn>
                <a:cxn ang="0">
                  <a:pos x="202" y="17"/>
                </a:cxn>
                <a:cxn ang="0">
                  <a:pos x="229" y="0"/>
                </a:cxn>
                <a:cxn ang="0">
                  <a:pos x="264" y="2"/>
                </a:cxn>
                <a:cxn ang="0">
                  <a:pos x="277" y="2"/>
                </a:cxn>
                <a:cxn ang="0">
                  <a:pos x="286" y="25"/>
                </a:cxn>
                <a:cxn ang="0">
                  <a:pos x="334" y="39"/>
                </a:cxn>
                <a:cxn ang="0">
                  <a:pos x="316" y="58"/>
                </a:cxn>
                <a:cxn ang="0">
                  <a:pos x="264" y="108"/>
                </a:cxn>
                <a:cxn ang="0">
                  <a:pos x="247" y="145"/>
                </a:cxn>
                <a:cxn ang="0">
                  <a:pos x="239" y="189"/>
                </a:cxn>
                <a:cxn ang="0">
                  <a:pos x="239" y="214"/>
                </a:cxn>
                <a:cxn ang="0">
                  <a:pos x="210" y="214"/>
                </a:cxn>
                <a:cxn ang="0">
                  <a:pos x="196" y="254"/>
                </a:cxn>
                <a:cxn ang="0">
                  <a:pos x="196" y="303"/>
                </a:cxn>
                <a:cxn ang="0">
                  <a:pos x="196" y="303"/>
                </a:cxn>
              </a:cxnLst>
              <a:rect l="0" t="0" r="r" b="b"/>
              <a:pathLst>
                <a:path w="334" h="303">
                  <a:moveTo>
                    <a:pt x="196" y="303"/>
                  </a:moveTo>
                  <a:lnTo>
                    <a:pt x="196" y="266"/>
                  </a:lnTo>
                  <a:lnTo>
                    <a:pt x="154" y="214"/>
                  </a:lnTo>
                  <a:lnTo>
                    <a:pt x="154" y="189"/>
                  </a:lnTo>
                  <a:lnTo>
                    <a:pt x="154" y="177"/>
                  </a:lnTo>
                  <a:lnTo>
                    <a:pt x="148" y="162"/>
                  </a:lnTo>
                  <a:lnTo>
                    <a:pt x="109" y="165"/>
                  </a:lnTo>
                  <a:lnTo>
                    <a:pt x="101" y="143"/>
                  </a:lnTo>
                  <a:lnTo>
                    <a:pt x="27" y="125"/>
                  </a:lnTo>
                  <a:lnTo>
                    <a:pt x="5" y="125"/>
                  </a:lnTo>
                  <a:lnTo>
                    <a:pt x="0" y="111"/>
                  </a:lnTo>
                  <a:lnTo>
                    <a:pt x="20" y="53"/>
                  </a:lnTo>
                  <a:lnTo>
                    <a:pt x="42" y="52"/>
                  </a:lnTo>
                  <a:lnTo>
                    <a:pt x="42" y="87"/>
                  </a:lnTo>
                  <a:lnTo>
                    <a:pt x="70" y="115"/>
                  </a:lnTo>
                  <a:lnTo>
                    <a:pt x="140" y="102"/>
                  </a:lnTo>
                  <a:lnTo>
                    <a:pt x="142" y="45"/>
                  </a:lnTo>
                  <a:lnTo>
                    <a:pt x="171" y="36"/>
                  </a:lnTo>
                  <a:lnTo>
                    <a:pt x="202" y="17"/>
                  </a:lnTo>
                  <a:lnTo>
                    <a:pt x="229" y="0"/>
                  </a:lnTo>
                  <a:lnTo>
                    <a:pt x="264" y="2"/>
                  </a:lnTo>
                  <a:lnTo>
                    <a:pt x="277" y="2"/>
                  </a:lnTo>
                  <a:lnTo>
                    <a:pt x="286" y="25"/>
                  </a:lnTo>
                  <a:lnTo>
                    <a:pt x="334" y="39"/>
                  </a:lnTo>
                  <a:lnTo>
                    <a:pt x="316" y="58"/>
                  </a:lnTo>
                  <a:lnTo>
                    <a:pt x="264" y="108"/>
                  </a:lnTo>
                  <a:lnTo>
                    <a:pt x="247" y="145"/>
                  </a:lnTo>
                  <a:lnTo>
                    <a:pt x="239" y="189"/>
                  </a:lnTo>
                  <a:lnTo>
                    <a:pt x="239" y="214"/>
                  </a:lnTo>
                  <a:lnTo>
                    <a:pt x="210" y="214"/>
                  </a:lnTo>
                  <a:lnTo>
                    <a:pt x="196" y="254"/>
                  </a:lnTo>
                  <a:lnTo>
                    <a:pt x="196" y="303"/>
                  </a:lnTo>
                  <a:lnTo>
                    <a:pt x="196" y="303"/>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58" name="Freeform 334"/>
            <p:cNvSpPr>
              <a:spLocks/>
            </p:cNvSpPr>
            <p:nvPr/>
          </p:nvSpPr>
          <p:spPr bwMode="auto">
            <a:xfrm>
              <a:off x="4078" y="2140"/>
              <a:ext cx="167" cy="160"/>
            </a:xfrm>
            <a:custGeom>
              <a:avLst/>
              <a:gdLst/>
              <a:ahLst/>
              <a:cxnLst>
                <a:cxn ang="0">
                  <a:pos x="196" y="303"/>
                </a:cxn>
                <a:cxn ang="0">
                  <a:pos x="196" y="266"/>
                </a:cxn>
                <a:cxn ang="0">
                  <a:pos x="154" y="214"/>
                </a:cxn>
                <a:cxn ang="0">
                  <a:pos x="154" y="189"/>
                </a:cxn>
                <a:cxn ang="0">
                  <a:pos x="154" y="177"/>
                </a:cxn>
                <a:cxn ang="0">
                  <a:pos x="148" y="162"/>
                </a:cxn>
                <a:cxn ang="0">
                  <a:pos x="109" y="165"/>
                </a:cxn>
                <a:cxn ang="0">
                  <a:pos x="101" y="143"/>
                </a:cxn>
                <a:cxn ang="0">
                  <a:pos x="27" y="125"/>
                </a:cxn>
                <a:cxn ang="0">
                  <a:pos x="5" y="125"/>
                </a:cxn>
                <a:cxn ang="0">
                  <a:pos x="0" y="111"/>
                </a:cxn>
                <a:cxn ang="0">
                  <a:pos x="20" y="53"/>
                </a:cxn>
                <a:cxn ang="0">
                  <a:pos x="42" y="52"/>
                </a:cxn>
                <a:cxn ang="0">
                  <a:pos x="42" y="87"/>
                </a:cxn>
                <a:cxn ang="0">
                  <a:pos x="70" y="115"/>
                </a:cxn>
                <a:cxn ang="0">
                  <a:pos x="140" y="102"/>
                </a:cxn>
                <a:cxn ang="0">
                  <a:pos x="142" y="45"/>
                </a:cxn>
                <a:cxn ang="0">
                  <a:pos x="171" y="36"/>
                </a:cxn>
                <a:cxn ang="0">
                  <a:pos x="202" y="17"/>
                </a:cxn>
                <a:cxn ang="0">
                  <a:pos x="229" y="0"/>
                </a:cxn>
                <a:cxn ang="0">
                  <a:pos x="264" y="2"/>
                </a:cxn>
                <a:cxn ang="0">
                  <a:pos x="277" y="2"/>
                </a:cxn>
                <a:cxn ang="0">
                  <a:pos x="286" y="25"/>
                </a:cxn>
                <a:cxn ang="0">
                  <a:pos x="334" y="39"/>
                </a:cxn>
                <a:cxn ang="0">
                  <a:pos x="316" y="58"/>
                </a:cxn>
                <a:cxn ang="0">
                  <a:pos x="264" y="108"/>
                </a:cxn>
                <a:cxn ang="0">
                  <a:pos x="247" y="145"/>
                </a:cxn>
                <a:cxn ang="0">
                  <a:pos x="239" y="189"/>
                </a:cxn>
                <a:cxn ang="0">
                  <a:pos x="239" y="214"/>
                </a:cxn>
                <a:cxn ang="0">
                  <a:pos x="210" y="214"/>
                </a:cxn>
                <a:cxn ang="0">
                  <a:pos x="196" y="254"/>
                </a:cxn>
                <a:cxn ang="0">
                  <a:pos x="196" y="303"/>
                </a:cxn>
                <a:cxn ang="0">
                  <a:pos x="196" y="303"/>
                </a:cxn>
              </a:cxnLst>
              <a:rect l="0" t="0" r="r" b="b"/>
              <a:pathLst>
                <a:path w="334" h="303">
                  <a:moveTo>
                    <a:pt x="196" y="303"/>
                  </a:moveTo>
                  <a:lnTo>
                    <a:pt x="196" y="266"/>
                  </a:lnTo>
                  <a:lnTo>
                    <a:pt x="154" y="214"/>
                  </a:lnTo>
                  <a:lnTo>
                    <a:pt x="154" y="189"/>
                  </a:lnTo>
                  <a:lnTo>
                    <a:pt x="154" y="177"/>
                  </a:lnTo>
                  <a:lnTo>
                    <a:pt x="148" y="162"/>
                  </a:lnTo>
                  <a:lnTo>
                    <a:pt x="109" y="165"/>
                  </a:lnTo>
                  <a:lnTo>
                    <a:pt x="101" y="143"/>
                  </a:lnTo>
                  <a:lnTo>
                    <a:pt x="27" y="125"/>
                  </a:lnTo>
                  <a:lnTo>
                    <a:pt x="5" y="125"/>
                  </a:lnTo>
                  <a:lnTo>
                    <a:pt x="0" y="111"/>
                  </a:lnTo>
                  <a:lnTo>
                    <a:pt x="20" y="53"/>
                  </a:lnTo>
                  <a:lnTo>
                    <a:pt x="42" y="52"/>
                  </a:lnTo>
                  <a:lnTo>
                    <a:pt x="42" y="87"/>
                  </a:lnTo>
                  <a:lnTo>
                    <a:pt x="70" y="115"/>
                  </a:lnTo>
                  <a:lnTo>
                    <a:pt x="140" y="102"/>
                  </a:lnTo>
                  <a:lnTo>
                    <a:pt x="142" y="45"/>
                  </a:lnTo>
                  <a:lnTo>
                    <a:pt x="171" y="36"/>
                  </a:lnTo>
                  <a:lnTo>
                    <a:pt x="202" y="17"/>
                  </a:lnTo>
                  <a:lnTo>
                    <a:pt x="229" y="0"/>
                  </a:lnTo>
                  <a:lnTo>
                    <a:pt x="264" y="2"/>
                  </a:lnTo>
                  <a:lnTo>
                    <a:pt x="277" y="2"/>
                  </a:lnTo>
                  <a:lnTo>
                    <a:pt x="286" y="25"/>
                  </a:lnTo>
                  <a:lnTo>
                    <a:pt x="334" y="39"/>
                  </a:lnTo>
                  <a:lnTo>
                    <a:pt x="316" y="58"/>
                  </a:lnTo>
                  <a:lnTo>
                    <a:pt x="264" y="108"/>
                  </a:lnTo>
                  <a:lnTo>
                    <a:pt x="247" y="145"/>
                  </a:lnTo>
                  <a:lnTo>
                    <a:pt x="239" y="189"/>
                  </a:lnTo>
                  <a:lnTo>
                    <a:pt x="239" y="214"/>
                  </a:lnTo>
                  <a:lnTo>
                    <a:pt x="210" y="214"/>
                  </a:lnTo>
                  <a:lnTo>
                    <a:pt x="196" y="254"/>
                  </a:lnTo>
                  <a:lnTo>
                    <a:pt x="196" y="303"/>
                  </a:lnTo>
                  <a:lnTo>
                    <a:pt x="196" y="30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59" name="Freeform 335"/>
            <p:cNvSpPr>
              <a:spLocks/>
            </p:cNvSpPr>
            <p:nvPr/>
          </p:nvSpPr>
          <p:spPr bwMode="auto">
            <a:xfrm>
              <a:off x="4100" y="2164"/>
              <a:ext cx="51" cy="36"/>
            </a:xfrm>
            <a:custGeom>
              <a:avLst/>
              <a:gdLst/>
              <a:ahLst/>
              <a:cxnLst>
                <a:cxn ang="0">
                  <a:pos x="0" y="7"/>
                </a:cxn>
                <a:cxn ang="0">
                  <a:pos x="0" y="39"/>
                </a:cxn>
                <a:cxn ang="0">
                  <a:pos x="13" y="57"/>
                </a:cxn>
                <a:cxn ang="0">
                  <a:pos x="30" y="69"/>
                </a:cxn>
                <a:cxn ang="0">
                  <a:pos x="73" y="60"/>
                </a:cxn>
                <a:cxn ang="0">
                  <a:pos x="104" y="55"/>
                </a:cxn>
                <a:cxn ang="0">
                  <a:pos x="101" y="17"/>
                </a:cxn>
                <a:cxn ang="0">
                  <a:pos x="104" y="0"/>
                </a:cxn>
                <a:cxn ang="0">
                  <a:pos x="61" y="7"/>
                </a:cxn>
                <a:cxn ang="0">
                  <a:pos x="20" y="7"/>
                </a:cxn>
                <a:cxn ang="0">
                  <a:pos x="0" y="7"/>
                </a:cxn>
                <a:cxn ang="0">
                  <a:pos x="0" y="7"/>
                </a:cxn>
              </a:cxnLst>
              <a:rect l="0" t="0" r="r" b="b"/>
              <a:pathLst>
                <a:path w="104" h="69">
                  <a:moveTo>
                    <a:pt x="0" y="7"/>
                  </a:moveTo>
                  <a:lnTo>
                    <a:pt x="0" y="39"/>
                  </a:lnTo>
                  <a:lnTo>
                    <a:pt x="13" y="57"/>
                  </a:lnTo>
                  <a:lnTo>
                    <a:pt x="30" y="69"/>
                  </a:lnTo>
                  <a:lnTo>
                    <a:pt x="73" y="60"/>
                  </a:lnTo>
                  <a:lnTo>
                    <a:pt x="104" y="55"/>
                  </a:lnTo>
                  <a:lnTo>
                    <a:pt x="101" y="17"/>
                  </a:lnTo>
                  <a:lnTo>
                    <a:pt x="104" y="0"/>
                  </a:lnTo>
                  <a:lnTo>
                    <a:pt x="61" y="7"/>
                  </a:lnTo>
                  <a:lnTo>
                    <a:pt x="20" y="7"/>
                  </a:lnTo>
                  <a:lnTo>
                    <a:pt x="0" y="7"/>
                  </a:lnTo>
                  <a:lnTo>
                    <a:pt x="0" y="7"/>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60" name="Freeform 336"/>
            <p:cNvSpPr>
              <a:spLocks/>
            </p:cNvSpPr>
            <p:nvPr/>
          </p:nvSpPr>
          <p:spPr bwMode="auto">
            <a:xfrm>
              <a:off x="4100" y="2164"/>
              <a:ext cx="51" cy="36"/>
            </a:xfrm>
            <a:custGeom>
              <a:avLst/>
              <a:gdLst/>
              <a:ahLst/>
              <a:cxnLst>
                <a:cxn ang="0">
                  <a:pos x="0" y="7"/>
                </a:cxn>
                <a:cxn ang="0">
                  <a:pos x="0" y="39"/>
                </a:cxn>
                <a:cxn ang="0">
                  <a:pos x="13" y="57"/>
                </a:cxn>
                <a:cxn ang="0">
                  <a:pos x="30" y="69"/>
                </a:cxn>
                <a:cxn ang="0">
                  <a:pos x="73" y="60"/>
                </a:cxn>
                <a:cxn ang="0">
                  <a:pos x="104" y="55"/>
                </a:cxn>
                <a:cxn ang="0">
                  <a:pos x="101" y="17"/>
                </a:cxn>
                <a:cxn ang="0">
                  <a:pos x="104" y="0"/>
                </a:cxn>
                <a:cxn ang="0">
                  <a:pos x="61" y="7"/>
                </a:cxn>
                <a:cxn ang="0">
                  <a:pos x="20" y="7"/>
                </a:cxn>
                <a:cxn ang="0">
                  <a:pos x="0" y="7"/>
                </a:cxn>
                <a:cxn ang="0">
                  <a:pos x="0" y="7"/>
                </a:cxn>
              </a:cxnLst>
              <a:rect l="0" t="0" r="r" b="b"/>
              <a:pathLst>
                <a:path w="104" h="69">
                  <a:moveTo>
                    <a:pt x="0" y="7"/>
                  </a:moveTo>
                  <a:lnTo>
                    <a:pt x="0" y="39"/>
                  </a:lnTo>
                  <a:lnTo>
                    <a:pt x="13" y="57"/>
                  </a:lnTo>
                  <a:lnTo>
                    <a:pt x="30" y="69"/>
                  </a:lnTo>
                  <a:lnTo>
                    <a:pt x="73" y="60"/>
                  </a:lnTo>
                  <a:lnTo>
                    <a:pt x="104" y="55"/>
                  </a:lnTo>
                  <a:lnTo>
                    <a:pt x="101" y="17"/>
                  </a:lnTo>
                  <a:lnTo>
                    <a:pt x="104" y="0"/>
                  </a:lnTo>
                  <a:lnTo>
                    <a:pt x="61" y="7"/>
                  </a:lnTo>
                  <a:lnTo>
                    <a:pt x="20" y="7"/>
                  </a:lnTo>
                  <a:lnTo>
                    <a:pt x="0" y="7"/>
                  </a:lnTo>
                  <a:lnTo>
                    <a:pt x="0" y="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61" name="Freeform 337"/>
            <p:cNvSpPr>
              <a:spLocks/>
            </p:cNvSpPr>
            <p:nvPr/>
          </p:nvSpPr>
          <p:spPr bwMode="auto">
            <a:xfrm>
              <a:off x="3715" y="1974"/>
              <a:ext cx="376" cy="546"/>
            </a:xfrm>
            <a:custGeom>
              <a:avLst/>
              <a:gdLst/>
              <a:ahLst/>
              <a:cxnLst>
                <a:cxn ang="0">
                  <a:pos x="225" y="0"/>
                </a:cxn>
                <a:cxn ang="0">
                  <a:pos x="142" y="26"/>
                </a:cxn>
                <a:cxn ang="0">
                  <a:pos x="126" y="38"/>
                </a:cxn>
                <a:cxn ang="0">
                  <a:pos x="126" y="62"/>
                </a:cxn>
                <a:cxn ang="0">
                  <a:pos x="170" y="101"/>
                </a:cxn>
                <a:cxn ang="0">
                  <a:pos x="142" y="139"/>
                </a:cxn>
                <a:cxn ang="0">
                  <a:pos x="154" y="177"/>
                </a:cxn>
                <a:cxn ang="0">
                  <a:pos x="240" y="189"/>
                </a:cxn>
                <a:cxn ang="0">
                  <a:pos x="240" y="202"/>
                </a:cxn>
                <a:cxn ang="0">
                  <a:pos x="211" y="227"/>
                </a:cxn>
                <a:cxn ang="0">
                  <a:pos x="170" y="328"/>
                </a:cxn>
                <a:cxn ang="0">
                  <a:pos x="142" y="366"/>
                </a:cxn>
                <a:cxn ang="0">
                  <a:pos x="56" y="391"/>
                </a:cxn>
                <a:cxn ang="0">
                  <a:pos x="70" y="429"/>
                </a:cxn>
                <a:cxn ang="0">
                  <a:pos x="113" y="479"/>
                </a:cxn>
                <a:cxn ang="0">
                  <a:pos x="70" y="503"/>
                </a:cxn>
                <a:cxn ang="0">
                  <a:pos x="43" y="491"/>
                </a:cxn>
                <a:cxn ang="0">
                  <a:pos x="0" y="479"/>
                </a:cxn>
                <a:cxn ang="0">
                  <a:pos x="0" y="503"/>
                </a:cxn>
                <a:cxn ang="0">
                  <a:pos x="15" y="528"/>
                </a:cxn>
                <a:cxn ang="0">
                  <a:pos x="85" y="528"/>
                </a:cxn>
                <a:cxn ang="0">
                  <a:pos x="85" y="543"/>
                </a:cxn>
                <a:cxn ang="0">
                  <a:pos x="43" y="555"/>
                </a:cxn>
                <a:cxn ang="0">
                  <a:pos x="85" y="605"/>
                </a:cxn>
                <a:cxn ang="0">
                  <a:pos x="126" y="605"/>
                </a:cxn>
                <a:cxn ang="0">
                  <a:pos x="154" y="543"/>
                </a:cxn>
                <a:cxn ang="0">
                  <a:pos x="170" y="580"/>
                </a:cxn>
                <a:cxn ang="0">
                  <a:pos x="183" y="706"/>
                </a:cxn>
                <a:cxn ang="0">
                  <a:pos x="253" y="869"/>
                </a:cxn>
                <a:cxn ang="0">
                  <a:pos x="297" y="955"/>
                </a:cxn>
                <a:cxn ang="0">
                  <a:pos x="339" y="1020"/>
                </a:cxn>
                <a:cxn ang="0">
                  <a:pos x="351" y="1034"/>
                </a:cxn>
                <a:cxn ang="0">
                  <a:pos x="424" y="996"/>
                </a:cxn>
                <a:cxn ang="0">
                  <a:pos x="494" y="869"/>
                </a:cxn>
                <a:cxn ang="0">
                  <a:pos x="522" y="743"/>
                </a:cxn>
                <a:cxn ang="0">
                  <a:pos x="565" y="719"/>
                </a:cxn>
                <a:cxn ang="0">
                  <a:pos x="678" y="655"/>
                </a:cxn>
                <a:cxn ang="0">
                  <a:pos x="721" y="592"/>
                </a:cxn>
                <a:cxn ang="0">
                  <a:pos x="734" y="580"/>
                </a:cxn>
                <a:cxn ang="0">
                  <a:pos x="734" y="479"/>
                </a:cxn>
                <a:cxn ang="0">
                  <a:pos x="721" y="454"/>
                </a:cxn>
                <a:cxn ang="0">
                  <a:pos x="707" y="429"/>
                </a:cxn>
                <a:cxn ang="0">
                  <a:pos x="707" y="416"/>
                </a:cxn>
                <a:cxn ang="0">
                  <a:pos x="621" y="416"/>
                </a:cxn>
                <a:cxn ang="0">
                  <a:pos x="592" y="403"/>
                </a:cxn>
                <a:cxn ang="0">
                  <a:pos x="551" y="378"/>
                </a:cxn>
                <a:cxn ang="0">
                  <a:pos x="494" y="378"/>
                </a:cxn>
                <a:cxn ang="0">
                  <a:pos x="424" y="315"/>
                </a:cxn>
                <a:cxn ang="0">
                  <a:pos x="424" y="303"/>
                </a:cxn>
                <a:cxn ang="0">
                  <a:pos x="424" y="265"/>
                </a:cxn>
                <a:cxn ang="0">
                  <a:pos x="380" y="252"/>
                </a:cxn>
                <a:cxn ang="0">
                  <a:pos x="351" y="227"/>
                </a:cxn>
                <a:cxn ang="0">
                  <a:pos x="339" y="177"/>
                </a:cxn>
                <a:cxn ang="0">
                  <a:pos x="339" y="152"/>
                </a:cxn>
                <a:cxn ang="0">
                  <a:pos x="366" y="101"/>
                </a:cxn>
                <a:cxn ang="0">
                  <a:pos x="380" y="76"/>
                </a:cxn>
                <a:cxn ang="0">
                  <a:pos x="380" y="26"/>
                </a:cxn>
                <a:cxn ang="0">
                  <a:pos x="339" y="56"/>
                </a:cxn>
                <a:cxn ang="0">
                  <a:pos x="317" y="59"/>
                </a:cxn>
                <a:cxn ang="0">
                  <a:pos x="253" y="53"/>
                </a:cxn>
                <a:cxn ang="0">
                  <a:pos x="233" y="13"/>
                </a:cxn>
                <a:cxn ang="0">
                  <a:pos x="225" y="0"/>
                </a:cxn>
                <a:cxn ang="0">
                  <a:pos x="225" y="0"/>
                </a:cxn>
              </a:cxnLst>
              <a:rect l="0" t="0" r="r" b="b"/>
              <a:pathLst>
                <a:path w="734" h="1034">
                  <a:moveTo>
                    <a:pt x="225" y="0"/>
                  </a:moveTo>
                  <a:lnTo>
                    <a:pt x="142" y="26"/>
                  </a:lnTo>
                  <a:lnTo>
                    <a:pt x="126" y="38"/>
                  </a:lnTo>
                  <a:lnTo>
                    <a:pt x="126" y="62"/>
                  </a:lnTo>
                  <a:lnTo>
                    <a:pt x="170" y="101"/>
                  </a:lnTo>
                  <a:lnTo>
                    <a:pt x="142" y="139"/>
                  </a:lnTo>
                  <a:lnTo>
                    <a:pt x="154" y="177"/>
                  </a:lnTo>
                  <a:lnTo>
                    <a:pt x="240" y="189"/>
                  </a:lnTo>
                  <a:lnTo>
                    <a:pt x="240" y="202"/>
                  </a:lnTo>
                  <a:lnTo>
                    <a:pt x="211" y="227"/>
                  </a:lnTo>
                  <a:lnTo>
                    <a:pt x="170" y="328"/>
                  </a:lnTo>
                  <a:lnTo>
                    <a:pt x="142" y="366"/>
                  </a:lnTo>
                  <a:lnTo>
                    <a:pt x="56" y="391"/>
                  </a:lnTo>
                  <a:lnTo>
                    <a:pt x="70" y="429"/>
                  </a:lnTo>
                  <a:lnTo>
                    <a:pt x="113" y="479"/>
                  </a:lnTo>
                  <a:lnTo>
                    <a:pt x="70" y="503"/>
                  </a:lnTo>
                  <a:lnTo>
                    <a:pt x="43" y="491"/>
                  </a:lnTo>
                  <a:lnTo>
                    <a:pt x="0" y="479"/>
                  </a:lnTo>
                  <a:lnTo>
                    <a:pt x="0" y="503"/>
                  </a:lnTo>
                  <a:lnTo>
                    <a:pt x="15" y="528"/>
                  </a:lnTo>
                  <a:lnTo>
                    <a:pt x="85" y="528"/>
                  </a:lnTo>
                  <a:lnTo>
                    <a:pt x="85" y="543"/>
                  </a:lnTo>
                  <a:lnTo>
                    <a:pt x="43" y="555"/>
                  </a:lnTo>
                  <a:lnTo>
                    <a:pt x="85" y="605"/>
                  </a:lnTo>
                  <a:lnTo>
                    <a:pt x="126" y="605"/>
                  </a:lnTo>
                  <a:lnTo>
                    <a:pt x="154" y="543"/>
                  </a:lnTo>
                  <a:lnTo>
                    <a:pt x="170" y="580"/>
                  </a:lnTo>
                  <a:lnTo>
                    <a:pt x="183" y="706"/>
                  </a:lnTo>
                  <a:lnTo>
                    <a:pt x="253" y="869"/>
                  </a:lnTo>
                  <a:lnTo>
                    <a:pt x="297" y="955"/>
                  </a:lnTo>
                  <a:lnTo>
                    <a:pt x="339" y="1020"/>
                  </a:lnTo>
                  <a:lnTo>
                    <a:pt x="351" y="1034"/>
                  </a:lnTo>
                  <a:lnTo>
                    <a:pt x="424" y="996"/>
                  </a:lnTo>
                  <a:lnTo>
                    <a:pt x="494" y="869"/>
                  </a:lnTo>
                  <a:lnTo>
                    <a:pt x="522" y="743"/>
                  </a:lnTo>
                  <a:lnTo>
                    <a:pt x="565" y="719"/>
                  </a:lnTo>
                  <a:lnTo>
                    <a:pt x="678" y="655"/>
                  </a:lnTo>
                  <a:lnTo>
                    <a:pt x="721" y="592"/>
                  </a:lnTo>
                  <a:lnTo>
                    <a:pt x="734" y="580"/>
                  </a:lnTo>
                  <a:lnTo>
                    <a:pt x="734" y="479"/>
                  </a:lnTo>
                  <a:lnTo>
                    <a:pt x="721" y="454"/>
                  </a:lnTo>
                  <a:lnTo>
                    <a:pt x="707" y="429"/>
                  </a:lnTo>
                  <a:lnTo>
                    <a:pt x="707" y="416"/>
                  </a:lnTo>
                  <a:lnTo>
                    <a:pt x="621" y="416"/>
                  </a:lnTo>
                  <a:lnTo>
                    <a:pt x="592" y="403"/>
                  </a:lnTo>
                  <a:lnTo>
                    <a:pt x="551" y="378"/>
                  </a:lnTo>
                  <a:lnTo>
                    <a:pt x="494" y="378"/>
                  </a:lnTo>
                  <a:lnTo>
                    <a:pt x="424" y="315"/>
                  </a:lnTo>
                  <a:lnTo>
                    <a:pt x="424" y="303"/>
                  </a:lnTo>
                  <a:lnTo>
                    <a:pt x="424" y="265"/>
                  </a:lnTo>
                  <a:lnTo>
                    <a:pt x="380" y="252"/>
                  </a:lnTo>
                  <a:lnTo>
                    <a:pt x="351" y="227"/>
                  </a:lnTo>
                  <a:lnTo>
                    <a:pt x="339" y="177"/>
                  </a:lnTo>
                  <a:lnTo>
                    <a:pt x="339" y="152"/>
                  </a:lnTo>
                  <a:lnTo>
                    <a:pt x="366" y="101"/>
                  </a:lnTo>
                  <a:lnTo>
                    <a:pt x="380" y="76"/>
                  </a:lnTo>
                  <a:lnTo>
                    <a:pt x="380" y="26"/>
                  </a:lnTo>
                  <a:lnTo>
                    <a:pt x="339" y="56"/>
                  </a:lnTo>
                  <a:lnTo>
                    <a:pt x="317" y="59"/>
                  </a:lnTo>
                  <a:lnTo>
                    <a:pt x="253" y="53"/>
                  </a:lnTo>
                  <a:lnTo>
                    <a:pt x="233" y="13"/>
                  </a:lnTo>
                  <a:lnTo>
                    <a:pt x="225" y="0"/>
                  </a:lnTo>
                  <a:lnTo>
                    <a:pt x="225"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62" name="Freeform 338"/>
            <p:cNvSpPr>
              <a:spLocks/>
            </p:cNvSpPr>
            <p:nvPr/>
          </p:nvSpPr>
          <p:spPr bwMode="auto">
            <a:xfrm>
              <a:off x="3715" y="1974"/>
              <a:ext cx="376" cy="546"/>
            </a:xfrm>
            <a:custGeom>
              <a:avLst/>
              <a:gdLst/>
              <a:ahLst/>
              <a:cxnLst>
                <a:cxn ang="0">
                  <a:pos x="225" y="0"/>
                </a:cxn>
                <a:cxn ang="0">
                  <a:pos x="142" y="26"/>
                </a:cxn>
                <a:cxn ang="0">
                  <a:pos x="126" y="38"/>
                </a:cxn>
                <a:cxn ang="0">
                  <a:pos x="126" y="62"/>
                </a:cxn>
                <a:cxn ang="0">
                  <a:pos x="170" y="101"/>
                </a:cxn>
                <a:cxn ang="0">
                  <a:pos x="142" y="139"/>
                </a:cxn>
                <a:cxn ang="0">
                  <a:pos x="154" y="177"/>
                </a:cxn>
                <a:cxn ang="0">
                  <a:pos x="240" y="189"/>
                </a:cxn>
                <a:cxn ang="0">
                  <a:pos x="240" y="202"/>
                </a:cxn>
                <a:cxn ang="0">
                  <a:pos x="211" y="227"/>
                </a:cxn>
                <a:cxn ang="0">
                  <a:pos x="170" y="328"/>
                </a:cxn>
                <a:cxn ang="0">
                  <a:pos x="142" y="366"/>
                </a:cxn>
                <a:cxn ang="0">
                  <a:pos x="56" y="391"/>
                </a:cxn>
                <a:cxn ang="0">
                  <a:pos x="70" y="429"/>
                </a:cxn>
                <a:cxn ang="0">
                  <a:pos x="113" y="479"/>
                </a:cxn>
                <a:cxn ang="0">
                  <a:pos x="70" y="503"/>
                </a:cxn>
                <a:cxn ang="0">
                  <a:pos x="43" y="491"/>
                </a:cxn>
                <a:cxn ang="0">
                  <a:pos x="0" y="479"/>
                </a:cxn>
                <a:cxn ang="0">
                  <a:pos x="0" y="503"/>
                </a:cxn>
                <a:cxn ang="0">
                  <a:pos x="15" y="528"/>
                </a:cxn>
                <a:cxn ang="0">
                  <a:pos x="85" y="528"/>
                </a:cxn>
                <a:cxn ang="0">
                  <a:pos x="85" y="543"/>
                </a:cxn>
                <a:cxn ang="0">
                  <a:pos x="43" y="555"/>
                </a:cxn>
                <a:cxn ang="0">
                  <a:pos x="85" y="605"/>
                </a:cxn>
                <a:cxn ang="0">
                  <a:pos x="126" y="605"/>
                </a:cxn>
                <a:cxn ang="0">
                  <a:pos x="154" y="543"/>
                </a:cxn>
                <a:cxn ang="0">
                  <a:pos x="170" y="580"/>
                </a:cxn>
                <a:cxn ang="0">
                  <a:pos x="183" y="706"/>
                </a:cxn>
                <a:cxn ang="0">
                  <a:pos x="253" y="869"/>
                </a:cxn>
                <a:cxn ang="0">
                  <a:pos x="297" y="955"/>
                </a:cxn>
                <a:cxn ang="0">
                  <a:pos x="339" y="1020"/>
                </a:cxn>
                <a:cxn ang="0">
                  <a:pos x="351" y="1034"/>
                </a:cxn>
                <a:cxn ang="0">
                  <a:pos x="424" y="996"/>
                </a:cxn>
                <a:cxn ang="0">
                  <a:pos x="494" y="869"/>
                </a:cxn>
                <a:cxn ang="0">
                  <a:pos x="522" y="743"/>
                </a:cxn>
                <a:cxn ang="0">
                  <a:pos x="565" y="719"/>
                </a:cxn>
                <a:cxn ang="0">
                  <a:pos x="678" y="655"/>
                </a:cxn>
                <a:cxn ang="0">
                  <a:pos x="721" y="592"/>
                </a:cxn>
                <a:cxn ang="0">
                  <a:pos x="734" y="580"/>
                </a:cxn>
                <a:cxn ang="0">
                  <a:pos x="734" y="479"/>
                </a:cxn>
                <a:cxn ang="0">
                  <a:pos x="721" y="454"/>
                </a:cxn>
                <a:cxn ang="0">
                  <a:pos x="707" y="429"/>
                </a:cxn>
                <a:cxn ang="0">
                  <a:pos x="707" y="416"/>
                </a:cxn>
                <a:cxn ang="0">
                  <a:pos x="621" y="416"/>
                </a:cxn>
                <a:cxn ang="0">
                  <a:pos x="592" y="403"/>
                </a:cxn>
                <a:cxn ang="0">
                  <a:pos x="551" y="378"/>
                </a:cxn>
                <a:cxn ang="0">
                  <a:pos x="494" y="378"/>
                </a:cxn>
                <a:cxn ang="0">
                  <a:pos x="424" y="315"/>
                </a:cxn>
                <a:cxn ang="0">
                  <a:pos x="424" y="303"/>
                </a:cxn>
                <a:cxn ang="0">
                  <a:pos x="424" y="265"/>
                </a:cxn>
                <a:cxn ang="0">
                  <a:pos x="380" y="252"/>
                </a:cxn>
                <a:cxn ang="0">
                  <a:pos x="351" y="227"/>
                </a:cxn>
                <a:cxn ang="0">
                  <a:pos x="339" y="177"/>
                </a:cxn>
                <a:cxn ang="0">
                  <a:pos x="339" y="152"/>
                </a:cxn>
                <a:cxn ang="0">
                  <a:pos x="366" y="101"/>
                </a:cxn>
                <a:cxn ang="0">
                  <a:pos x="380" y="76"/>
                </a:cxn>
                <a:cxn ang="0">
                  <a:pos x="380" y="26"/>
                </a:cxn>
                <a:cxn ang="0">
                  <a:pos x="339" y="56"/>
                </a:cxn>
                <a:cxn ang="0">
                  <a:pos x="317" y="59"/>
                </a:cxn>
                <a:cxn ang="0">
                  <a:pos x="253" y="53"/>
                </a:cxn>
                <a:cxn ang="0">
                  <a:pos x="233" y="13"/>
                </a:cxn>
                <a:cxn ang="0">
                  <a:pos x="225" y="0"/>
                </a:cxn>
                <a:cxn ang="0">
                  <a:pos x="225" y="0"/>
                </a:cxn>
              </a:cxnLst>
              <a:rect l="0" t="0" r="r" b="b"/>
              <a:pathLst>
                <a:path w="734" h="1034">
                  <a:moveTo>
                    <a:pt x="225" y="0"/>
                  </a:moveTo>
                  <a:lnTo>
                    <a:pt x="142" y="26"/>
                  </a:lnTo>
                  <a:lnTo>
                    <a:pt x="126" y="38"/>
                  </a:lnTo>
                  <a:lnTo>
                    <a:pt x="126" y="62"/>
                  </a:lnTo>
                  <a:lnTo>
                    <a:pt x="170" y="101"/>
                  </a:lnTo>
                  <a:lnTo>
                    <a:pt x="142" y="139"/>
                  </a:lnTo>
                  <a:lnTo>
                    <a:pt x="154" y="177"/>
                  </a:lnTo>
                  <a:lnTo>
                    <a:pt x="240" y="189"/>
                  </a:lnTo>
                  <a:lnTo>
                    <a:pt x="240" y="202"/>
                  </a:lnTo>
                  <a:lnTo>
                    <a:pt x="211" y="227"/>
                  </a:lnTo>
                  <a:lnTo>
                    <a:pt x="170" y="328"/>
                  </a:lnTo>
                  <a:lnTo>
                    <a:pt x="142" y="366"/>
                  </a:lnTo>
                  <a:lnTo>
                    <a:pt x="56" y="391"/>
                  </a:lnTo>
                  <a:lnTo>
                    <a:pt x="70" y="429"/>
                  </a:lnTo>
                  <a:lnTo>
                    <a:pt x="113" y="479"/>
                  </a:lnTo>
                  <a:lnTo>
                    <a:pt x="70" y="503"/>
                  </a:lnTo>
                  <a:lnTo>
                    <a:pt x="43" y="491"/>
                  </a:lnTo>
                  <a:lnTo>
                    <a:pt x="0" y="479"/>
                  </a:lnTo>
                  <a:lnTo>
                    <a:pt x="0" y="503"/>
                  </a:lnTo>
                  <a:lnTo>
                    <a:pt x="15" y="528"/>
                  </a:lnTo>
                  <a:lnTo>
                    <a:pt x="85" y="528"/>
                  </a:lnTo>
                  <a:lnTo>
                    <a:pt x="85" y="543"/>
                  </a:lnTo>
                  <a:lnTo>
                    <a:pt x="43" y="555"/>
                  </a:lnTo>
                  <a:lnTo>
                    <a:pt x="85" y="605"/>
                  </a:lnTo>
                  <a:lnTo>
                    <a:pt x="126" y="605"/>
                  </a:lnTo>
                  <a:lnTo>
                    <a:pt x="154" y="543"/>
                  </a:lnTo>
                  <a:lnTo>
                    <a:pt x="170" y="580"/>
                  </a:lnTo>
                  <a:lnTo>
                    <a:pt x="183" y="706"/>
                  </a:lnTo>
                  <a:lnTo>
                    <a:pt x="253" y="869"/>
                  </a:lnTo>
                  <a:lnTo>
                    <a:pt x="297" y="955"/>
                  </a:lnTo>
                  <a:lnTo>
                    <a:pt x="339" y="1020"/>
                  </a:lnTo>
                  <a:lnTo>
                    <a:pt x="351" y="1034"/>
                  </a:lnTo>
                  <a:lnTo>
                    <a:pt x="424" y="996"/>
                  </a:lnTo>
                  <a:lnTo>
                    <a:pt x="494" y="869"/>
                  </a:lnTo>
                  <a:lnTo>
                    <a:pt x="522" y="743"/>
                  </a:lnTo>
                  <a:lnTo>
                    <a:pt x="565" y="719"/>
                  </a:lnTo>
                  <a:lnTo>
                    <a:pt x="678" y="655"/>
                  </a:lnTo>
                  <a:lnTo>
                    <a:pt x="721" y="592"/>
                  </a:lnTo>
                  <a:lnTo>
                    <a:pt x="734" y="580"/>
                  </a:lnTo>
                  <a:lnTo>
                    <a:pt x="734" y="479"/>
                  </a:lnTo>
                  <a:lnTo>
                    <a:pt x="721" y="454"/>
                  </a:lnTo>
                  <a:lnTo>
                    <a:pt x="707" y="429"/>
                  </a:lnTo>
                  <a:lnTo>
                    <a:pt x="707" y="416"/>
                  </a:lnTo>
                  <a:lnTo>
                    <a:pt x="621" y="416"/>
                  </a:lnTo>
                  <a:lnTo>
                    <a:pt x="592" y="403"/>
                  </a:lnTo>
                  <a:lnTo>
                    <a:pt x="551" y="378"/>
                  </a:lnTo>
                  <a:lnTo>
                    <a:pt x="494" y="378"/>
                  </a:lnTo>
                  <a:lnTo>
                    <a:pt x="424" y="315"/>
                  </a:lnTo>
                  <a:lnTo>
                    <a:pt x="424" y="303"/>
                  </a:lnTo>
                  <a:lnTo>
                    <a:pt x="424" y="265"/>
                  </a:lnTo>
                  <a:lnTo>
                    <a:pt x="380" y="252"/>
                  </a:lnTo>
                  <a:lnTo>
                    <a:pt x="351" y="227"/>
                  </a:lnTo>
                  <a:lnTo>
                    <a:pt x="339" y="177"/>
                  </a:lnTo>
                  <a:lnTo>
                    <a:pt x="339" y="152"/>
                  </a:lnTo>
                  <a:lnTo>
                    <a:pt x="366" y="101"/>
                  </a:lnTo>
                  <a:lnTo>
                    <a:pt x="380" y="76"/>
                  </a:lnTo>
                  <a:lnTo>
                    <a:pt x="380" y="26"/>
                  </a:lnTo>
                  <a:lnTo>
                    <a:pt x="339" y="56"/>
                  </a:lnTo>
                  <a:lnTo>
                    <a:pt x="317" y="59"/>
                  </a:lnTo>
                  <a:lnTo>
                    <a:pt x="253" y="53"/>
                  </a:lnTo>
                  <a:lnTo>
                    <a:pt x="233" y="13"/>
                  </a:lnTo>
                  <a:lnTo>
                    <a:pt x="225" y="0"/>
                  </a:lnTo>
                  <a:lnTo>
                    <a:pt x="225"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63" name="Freeform 339"/>
            <p:cNvSpPr>
              <a:spLocks/>
            </p:cNvSpPr>
            <p:nvPr/>
          </p:nvSpPr>
          <p:spPr bwMode="auto">
            <a:xfrm>
              <a:off x="3932" y="2114"/>
              <a:ext cx="157" cy="80"/>
            </a:xfrm>
            <a:custGeom>
              <a:avLst/>
              <a:gdLst/>
              <a:ahLst/>
              <a:cxnLst>
                <a:cxn ang="0">
                  <a:pos x="0" y="0"/>
                </a:cxn>
                <a:cxn ang="0">
                  <a:pos x="0" y="25"/>
                </a:cxn>
                <a:cxn ang="0">
                  <a:pos x="0" y="50"/>
                </a:cxn>
                <a:cxn ang="0">
                  <a:pos x="57" y="101"/>
                </a:cxn>
                <a:cxn ang="0">
                  <a:pos x="72" y="114"/>
                </a:cxn>
                <a:cxn ang="0">
                  <a:pos x="127" y="113"/>
                </a:cxn>
                <a:cxn ang="0">
                  <a:pos x="168" y="138"/>
                </a:cxn>
                <a:cxn ang="0">
                  <a:pos x="196" y="150"/>
                </a:cxn>
                <a:cxn ang="0">
                  <a:pos x="211" y="151"/>
                </a:cxn>
                <a:cxn ang="0">
                  <a:pos x="269" y="151"/>
                </a:cxn>
                <a:cxn ang="0">
                  <a:pos x="286" y="152"/>
                </a:cxn>
                <a:cxn ang="0">
                  <a:pos x="303" y="125"/>
                </a:cxn>
                <a:cxn ang="0">
                  <a:pos x="304" y="101"/>
                </a:cxn>
                <a:cxn ang="0">
                  <a:pos x="254" y="101"/>
                </a:cxn>
                <a:cxn ang="0">
                  <a:pos x="239" y="88"/>
                </a:cxn>
                <a:cxn ang="0">
                  <a:pos x="225" y="65"/>
                </a:cxn>
                <a:cxn ang="0">
                  <a:pos x="200" y="67"/>
                </a:cxn>
                <a:cxn ang="0">
                  <a:pos x="173" y="74"/>
                </a:cxn>
                <a:cxn ang="0">
                  <a:pos x="117" y="51"/>
                </a:cxn>
                <a:cxn ang="0">
                  <a:pos x="80" y="23"/>
                </a:cxn>
                <a:cxn ang="0">
                  <a:pos x="39" y="12"/>
                </a:cxn>
                <a:cxn ang="0">
                  <a:pos x="0" y="0"/>
                </a:cxn>
                <a:cxn ang="0">
                  <a:pos x="0" y="0"/>
                </a:cxn>
              </a:cxnLst>
              <a:rect l="0" t="0" r="r" b="b"/>
              <a:pathLst>
                <a:path w="304" h="152">
                  <a:moveTo>
                    <a:pt x="0" y="0"/>
                  </a:moveTo>
                  <a:lnTo>
                    <a:pt x="0" y="25"/>
                  </a:lnTo>
                  <a:lnTo>
                    <a:pt x="0" y="50"/>
                  </a:lnTo>
                  <a:lnTo>
                    <a:pt x="57" y="101"/>
                  </a:lnTo>
                  <a:lnTo>
                    <a:pt x="72" y="114"/>
                  </a:lnTo>
                  <a:lnTo>
                    <a:pt x="127" y="113"/>
                  </a:lnTo>
                  <a:lnTo>
                    <a:pt x="168" y="138"/>
                  </a:lnTo>
                  <a:lnTo>
                    <a:pt x="196" y="150"/>
                  </a:lnTo>
                  <a:lnTo>
                    <a:pt x="211" y="151"/>
                  </a:lnTo>
                  <a:lnTo>
                    <a:pt x="269" y="151"/>
                  </a:lnTo>
                  <a:lnTo>
                    <a:pt x="286" y="152"/>
                  </a:lnTo>
                  <a:lnTo>
                    <a:pt x="303" y="125"/>
                  </a:lnTo>
                  <a:lnTo>
                    <a:pt x="304" y="101"/>
                  </a:lnTo>
                  <a:lnTo>
                    <a:pt x="254" y="101"/>
                  </a:lnTo>
                  <a:lnTo>
                    <a:pt x="239" y="88"/>
                  </a:lnTo>
                  <a:lnTo>
                    <a:pt x="225" y="65"/>
                  </a:lnTo>
                  <a:lnTo>
                    <a:pt x="200" y="67"/>
                  </a:lnTo>
                  <a:lnTo>
                    <a:pt x="173" y="74"/>
                  </a:lnTo>
                  <a:lnTo>
                    <a:pt x="117" y="51"/>
                  </a:lnTo>
                  <a:lnTo>
                    <a:pt x="80" y="23"/>
                  </a:lnTo>
                  <a:lnTo>
                    <a:pt x="39" y="12"/>
                  </a:lnTo>
                  <a:lnTo>
                    <a:pt x="0" y="0"/>
                  </a:lnTo>
                  <a:lnTo>
                    <a:pt x="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64" name="Freeform 340"/>
            <p:cNvSpPr>
              <a:spLocks/>
            </p:cNvSpPr>
            <p:nvPr/>
          </p:nvSpPr>
          <p:spPr bwMode="auto">
            <a:xfrm>
              <a:off x="3932" y="2114"/>
              <a:ext cx="157" cy="80"/>
            </a:xfrm>
            <a:custGeom>
              <a:avLst/>
              <a:gdLst/>
              <a:ahLst/>
              <a:cxnLst>
                <a:cxn ang="0">
                  <a:pos x="0" y="0"/>
                </a:cxn>
                <a:cxn ang="0">
                  <a:pos x="0" y="25"/>
                </a:cxn>
                <a:cxn ang="0">
                  <a:pos x="0" y="50"/>
                </a:cxn>
                <a:cxn ang="0">
                  <a:pos x="57" y="101"/>
                </a:cxn>
                <a:cxn ang="0">
                  <a:pos x="72" y="114"/>
                </a:cxn>
                <a:cxn ang="0">
                  <a:pos x="127" y="113"/>
                </a:cxn>
                <a:cxn ang="0">
                  <a:pos x="168" y="138"/>
                </a:cxn>
                <a:cxn ang="0">
                  <a:pos x="196" y="150"/>
                </a:cxn>
                <a:cxn ang="0">
                  <a:pos x="211" y="151"/>
                </a:cxn>
                <a:cxn ang="0">
                  <a:pos x="269" y="151"/>
                </a:cxn>
                <a:cxn ang="0">
                  <a:pos x="286" y="152"/>
                </a:cxn>
                <a:cxn ang="0">
                  <a:pos x="303" y="125"/>
                </a:cxn>
                <a:cxn ang="0">
                  <a:pos x="304" y="101"/>
                </a:cxn>
                <a:cxn ang="0">
                  <a:pos x="254" y="101"/>
                </a:cxn>
                <a:cxn ang="0">
                  <a:pos x="239" y="88"/>
                </a:cxn>
                <a:cxn ang="0">
                  <a:pos x="225" y="65"/>
                </a:cxn>
                <a:cxn ang="0">
                  <a:pos x="200" y="67"/>
                </a:cxn>
                <a:cxn ang="0">
                  <a:pos x="173" y="74"/>
                </a:cxn>
                <a:cxn ang="0">
                  <a:pos x="117" y="51"/>
                </a:cxn>
                <a:cxn ang="0">
                  <a:pos x="80" y="23"/>
                </a:cxn>
                <a:cxn ang="0">
                  <a:pos x="39" y="12"/>
                </a:cxn>
                <a:cxn ang="0">
                  <a:pos x="0" y="0"/>
                </a:cxn>
                <a:cxn ang="0">
                  <a:pos x="0" y="0"/>
                </a:cxn>
              </a:cxnLst>
              <a:rect l="0" t="0" r="r" b="b"/>
              <a:pathLst>
                <a:path w="304" h="152">
                  <a:moveTo>
                    <a:pt x="0" y="0"/>
                  </a:moveTo>
                  <a:lnTo>
                    <a:pt x="0" y="25"/>
                  </a:lnTo>
                  <a:lnTo>
                    <a:pt x="0" y="50"/>
                  </a:lnTo>
                  <a:lnTo>
                    <a:pt x="57" y="101"/>
                  </a:lnTo>
                  <a:lnTo>
                    <a:pt x="72" y="114"/>
                  </a:lnTo>
                  <a:lnTo>
                    <a:pt x="127" y="113"/>
                  </a:lnTo>
                  <a:lnTo>
                    <a:pt x="168" y="138"/>
                  </a:lnTo>
                  <a:lnTo>
                    <a:pt x="196" y="150"/>
                  </a:lnTo>
                  <a:lnTo>
                    <a:pt x="211" y="151"/>
                  </a:lnTo>
                  <a:lnTo>
                    <a:pt x="269" y="151"/>
                  </a:lnTo>
                  <a:lnTo>
                    <a:pt x="286" y="152"/>
                  </a:lnTo>
                  <a:lnTo>
                    <a:pt x="303" y="125"/>
                  </a:lnTo>
                  <a:lnTo>
                    <a:pt x="304" y="101"/>
                  </a:lnTo>
                  <a:lnTo>
                    <a:pt x="254" y="101"/>
                  </a:lnTo>
                  <a:lnTo>
                    <a:pt x="239" y="88"/>
                  </a:lnTo>
                  <a:lnTo>
                    <a:pt x="225" y="65"/>
                  </a:lnTo>
                  <a:lnTo>
                    <a:pt x="200" y="67"/>
                  </a:lnTo>
                  <a:lnTo>
                    <a:pt x="173" y="74"/>
                  </a:lnTo>
                  <a:lnTo>
                    <a:pt x="117" y="51"/>
                  </a:lnTo>
                  <a:lnTo>
                    <a:pt x="80" y="23"/>
                  </a:lnTo>
                  <a:lnTo>
                    <a:pt x="39" y="12"/>
                  </a:lnTo>
                  <a:lnTo>
                    <a:pt x="0" y="0"/>
                  </a:lnTo>
                  <a:lnTo>
                    <a:pt x="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65" name="Freeform 341"/>
            <p:cNvSpPr>
              <a:spLocks/>
            </p:cNvSpPr>
            <p:nvPr/>
          </p:nvSpPr>
          <p:spPr bwMode="auto">
            <a:xfrm>
              <a:off x="3939" y="2520"/>
              <a:ext cx="44" cy="53"/>
            </a:xfrm>
            <a:custGeom>
              <a:avLst/>
              <a:gdLst/>
              <a:ahLst/>
              <a:cxnLst>
                <a:cxn ang="0">
                  <a:pos x="42" y="0"/>
                </a:cxn>
                <a:cxn ang="0">
                  <a:pos x="29" y="24"/>
                </a:cxn>
                <a:cxn ang="0">
                  <a:pos x="0" y="48"/>
                </a:cxn>
                <a:cxn ang="0">
                  <a:pos x="0" y="74"/>
                </a:cxn>
                <a:cxn ang="0">
                  <a:pos x="29" y="88"/>
                </a:cxn>
                <a:cxn ang="0">
                  <a:pos x="71" y="99"/>
                </a:cxn>
                <a:cxn ang="0">
                  <a:pos x="85" y="74"/>
                </a:cxn>
                <a:cxn ang="0">
                  <a:pos x="71" y="48"/>
                </a:cxn>
                <a:cxn ang="0">
                  <a:pos x="71" y="36"/>
                </a:cxn>
                <a:cxn ang="0">
                  <a:pos x="42" y="0"/>
                </a:cxn>
                <a:cxn ang="0">
                  <a:pos x="42" y="0"/>
                </a:cxn>
              </a:cxnLst>
              <a:rect l="0" t="0" r="r" b="b"/>
              <a:pathLst>
                <a:path w="85" h="99">
                  <a:moveTo>
                    <a:pt x="42" y="0"/>
                  </a:moveTo>
                  <a:lnTo>
                    <a:pt x="29" y="24"/>
                  </a:lnTo>
                  <a:lnTo>
                    <a:pt x="0" y="48"/>
                  </a:lnTo>
                  <a:lnTo>
                    <a:pt x="0" y="74"/>
                  </a:lnTo>
                  <a:lnTo>
                    <a:pt x="29" y="88"/>
                  </a:lnTo>
                  <a:lnTo>
                    <a:pt x="71" y="99"/>
                  </a:lnTo>
                  <a:lnTo>
                    <a:pt x="85" y="74"/>
                  </a:lnTo>
                  <a:lnTo>
                    <a:pt x="71" y="48"/>
                  </a:lnTo>
                  <a:lnTo>
                    <a:pt x="71" y="36"/>
                  </a:lnTo>
                  <a:lnTo>
                    <a:pt x="42" y="0"/>
                  </a:lnTo>
                  <a:lnTo>
                    <a:pt x="42"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66" name="Freeform 342"/>
            <p:cNvSpPr>
              <a:spLocks/>
            </p:cNvSpPr>
            <p:nvPr/>
          </p:nvSpPr>
          <p:spPr bwMode="auto">
            <a:xfrm>
              <a:off x="3939" y="2520"/>
              <a:ext cx="44" cy="53"/>
            </a:xfrm>
            <a:custGeom>
              <a:avLst/>
              <a:gdLst/>
              <a:ahLst/>
              <a:cxnLst>
                <a:cxn ang="0">
                  <a:pos x="42" y="0"/>
                </a:cxn>
                <a:cxn ang="0">
                  <a:pos x="29" y="24"/>
                </a:cxn>
                <a:cxn ang="0">
                  <a:pos x="0" y="48"/>
                </a:cxn>
                <a:cxn ang="0">
                  <a:pos x="0" y="74"/>
                </a:cxn>
                <a:cxn ang="0">
                  <a:pos x="29" y="88"/>
                </a:cxn>
                <a:cxn ang="0">
                  <a:pos x="71" y="99"/>
                </a:cxn>
                <a:cxn ang="0">
                  <a:pos x="85" y="74"/>
                </a:cxn>
                <a:cxn ang="0">
                  <a:pos x="71" y="48"/>
                </a:cxn>
                <a:cxn ang="0">
                  <a:pos x="71" y="36"/>
                </a:cxn>
                <a:cxn ang="0">
                  <a:pos x="42" y="0"/>
                </a:cxn>
                <a:cxn ang="0">
                  <a:pos x="42" y="0"/>
                </a:cxn>
              </a:cxnLst>
              <a:rect l="0" t="0" r="r" b="b"/>
              <a:pathLst>
                <a:path w="85" h="99">
                  <a:moveTo>
                    <a:pt x="42" y="0"/>
                  </a:moveTo>
                  <a:lnTo>
                    <a:pt x="29" y="24"/>
                  </a:lnTo>
                  <a:lnTo>
                    <a:pt x="0" y="48"/>
                  </a:lnTo>
                  <a:lnTo>
                    <a:pt x="0" y="74"/>
                  </a:lnTo>
                  <a:lnTo>
                    <a:pt x="29" y="88"/>
                  </a:lnTo>
                  <a:lnTo>
                    <a:pt x="71" y="99"/>
                  </a:lnTo>
                  <a:lnTo>
                    <a:pt x="85" y="74"/>
                  </a:lnTo>
                  <a:lnTo>
                    <a:pt x="71" y="48"/>
                  </a:lnTo>
                  <a:lnTo>
                    <a:pt x="71" y="36"/>
                  </a:lnTo>
                  <a:lnTo>
                    <a:pt x="42" y="0"/>
                  </a:lnTo>
                  <a:lnTo>
                    <a:pt x="42"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67" name="Freeform 343"/>
            <p:cNvSpPr>
              <a:spLocks/>
            </p:cNvSpPr>
            <p:nvPr/>
          </p:nvSpPr>
          <p:spPr bwMode="auto">
            <a:xfrm>
              <a:off x="3584" y="1994"/>
              <a:ext cx="253" cy="246"/>
            </a:xfrm>
            <a:custGeom>
              <a:avLst/>
              <a:gdLst/>
              <a:ahLst/>
              <a:cxnLst>
                <a:cxn ang="0">
                  <a:pos x="380" y="0"/>
                </a:cxn>
                <a:cxn ang="0">
                  <a:pos x="339" y="12"/>
                </a:cxn>
                <a:cxn ang="0">
                  <a:pos x="324" y="13"/>
                </a:cxn>
                <a:cxn ang="0">
                  <a:pos x="322" y="55"/>
                </a:cxn>
                <a:cxn ang="0">
                  <a:pos x="310" y="88"/>
                </a:cxn>
                <a:cxn ang="0">
                  <a:pos x="297" y="88"/>
                </a:cxn>
                <a:cxn ang="0">
                  <a:pos x="269" y="151"/>
                </a:cxn>
                <a:cxn ang="0">
                  <a:pos x="241" y="168"/>
                </a:cxn>
                <a:cxn ang="0">
                  <a:pos x="224" y="200"/>
                </a:cxn>
                <a:cxn ang="0">
                  <a:pos x="155" y="202"/>
                </a:cxn>
                <a:cxn ang="0">
                  <a:pos x="155" y="252"/>
                </a:cxn>
                <a:cxn ang="0">
                  <a:pos x="99" y="265"/>
                </a:cxn>
                <a:cxn ang="0">
                  <a:pos x="56" y="252"/>
                </a:cxn>
                <a:cxn ang="0">
                  <a:pos x="0" y="239"/>
                </a:cxn>
                <a:cxn ang="0">
                  <a:pos x="0" y="277"/>
                </a:cxn>
                <a:cxn ang="0">
                  <a:pos x="56" y="316"/>
                </a:cxn>
                <a:cxn ang="0">
                  <a:pos x="56" y="353"/>
                </a:cxn>
                <a:cxn ang="0">
                  <a:pos x="29" y="353"/>
                </a:cxn>
                <a:cxn ang="0">
                  <a:pos x="15" y="403"/>
                </a:cxn>
                <a:cxn ang="0">
                  <a:pos x="70" y="403"/>
                </a:cxn>
                <a:cxn ang="0">
                  <a:pos x="184" y="403"/>
                </a:cxn>
                <a:cxn ang="0">
                  <a:pos x="212" y="428"/>
                </a:cxn>
                <a:cxn ang="0">
                  <a:pos x="254" y="465"/>
                </a:cxn>
                <a:cxn ang="0">
                  <a:pos x="254" y="441"/>
                </a:cxn>
                <a:cxn ang="0">
                  <a:pos x="282" y="453"/>
                </a:cxn>
                <a:cxn ang="0">
                  <a:pos x="323" y="464"/>
                </a:cxn>
                <a:cxn ang="0">
                  <a:pos x="364" y="442"/>
                </a:cxn>
                <a:cxn ang="0">
                  <a:pos x="310" y="353"/>
                </a:cxn>
                <a:cxn ang="0">
                  <a:pos x="352" y="340"/>
                </a:cxn>
                <a:cxn ang="0">
                  <a:pos x="396" y="328"/>
                </a:cxn>
                <a:cxn ang="0">
                  <a:pos x="465" y="227"/>
                </a:cxn>
                <a:cxn ang="0">
                  <a:pos x="465" y="202"/>
                </a:cxn>
                <a:cxn ang="0">
                  <a:pos x="494" y="152"/>
                </a:cxn>
                <a:cxn ang="0">
                  <a:pos x="437" y="139"/>
                </a:cxn>
                <a:cxn ang="0">
                  <a:pos x="412" y="137"/>
                </a:cxn>
                <a:cxn ang="0">
                  <a:pos x="393" y="96"/>
                </a:cxn>
                <a:cxn ang="0">
                  <a:pos x="424" y="63"/>
                </a:cxn>
                <a:cxn ang="0">
                  <a:pos x="385" y="31"/>
                </a:cxn>
                <a:cxn ang="0">
                  <a:pos x="380" y="13"/>
                </a:cxn>
                <a:cxn ang="0">
                  <a:pos x="380" y="0"/>
                </a:cxn>
                <a:cxn ang="0">
                  <a:pos x="380" y="0"/>
                </a:cxn>
              </a:cxnLst>
              <a:rect l="0" t="0" r="r" b="b"/>
              <a:pathLst>
                <a:path w="494" h="465">
                  <a:moveTo>
                    <a:pt x="380" y="0"/>
                  </a:moveTo>
                  <a:lnTo>
                    <a:pt x="339" y="12"/>
                  </a:lnTo>
                  <a:lnTo>
                    <a:pt x="324" y="13"/>
                  </a:lnTo>
                  <a:lnTo>
                    <a:pt x="322" y="55"/>
                  </a:lnTo>
                  <a:lnTo>
                    <a:pt x="310" y="88"/>
                  </a:lnTo>
                  <a:lnTo>
                    <a:pt x="297" y="88"/>
                  </a:lnTo>
                  <a:lnTo>
                    <a:pt x="269" y="151"/>
                  </a:lnTo>
                  <a:lnTo>
                    <a:pt x="241" y="168"/>
                  </a:lnTo>
                  <a:lnTo>
                    <a:pt x="224" y="200"/>
                  </a:lnTo>
                  <a:lnTo>
                    <a:pt x="155" y="202"/>
                  </a:lnTo>
                  <a:lnTo>
                    <a:pt x="155" y="252"/>
                  </a:lnTo>
                  <a:lnTo>
                    <a:pt x="99" y="265"/>
                  </a:lnTo>
                  <a:lnTo>
                    <a:pt x="56" y="252"/>
                  </a:lnTo>
                  <a:lnTo>
                    <a:pt x="0" y="239"/>
                  </a:lnTo>
                  <a:lnTo>
                    <a:pt x="0" y="277"/>
                  </a:lnTo>
                  <a:lnTo>
                    <a:pt x="56" y="316"/>
                  </a:lnTo>
                  <a:lnTo>
                    <a:pt x="56" y="353"/>
                  </a:lnTo>
                  <a:lnTo>
                    <a:pt x="29" y="353"/>
                  </a:lnTo>
                  <a:lnTo>
                    <a:pt x="15" y="403"/>
                  </a:lnTo>
                  <a:lnTo>
                    <a:pt x="70" y="403"/>
                  </a:lnTo>
                  <a:lnTo>
                    <a:pt x="184" y="403"/>
                  </a:lnTo>
                  <a:lnTo>
                    <a:pt x="212" y="428"/>
                  </a:lnTo>
                  <a:lnTo>
                    <a:pt x="254" y="465"/>
                  </a:lnTo>
                  <a:lnTo>
                    <a:pt x="254" y="441"/>
                  </a:lnTo>
                  <a:lnTo>
                    <a:pt x="282" y="453"/>
                  </a:lnTo>
                  <a:lnTo>
                    <a:pt x="323" y="464"/>
                  </a:lnTo>
                  <a:lnTo>
                    <a:pt x="364" y="442"/>
                  </a:lnTo>
                  <a:lnTo>
                    <a:pt x="310" y="353"/>
                  </a:lnTo>
                  <a:lnTo>
                    <a:pt x="352" y="340"/>
                  </a:lnTo>
                  <a:lnTo>
                    <a:pt x="396" y="328"/>
                  </a:lnTo>
                  <a:lnTo>
                    <a:pt x="465" y="227"/>
                  </a:lnTo>
                  <a:lnTo>
                    <a:pt x="465" y="202"/>
                  </a:lnTo>
                  <a:lnTo>
                    <a:pt x="494" y="152"/>
                  </a:lnTo>
                  <a:lnTo>
                    <a:pt x="437" y="139"/>
                  </a:lnTo>
                  <a:lnTo>
                    <a:pt x="412" y="137"/>
                  </a:lnTo>
                  <a:lnTo>
                    <a:pt x="393" y="96"/>
                  </a:lnTo>
                  <a:lnTo>
                    <a:pt x="424" y="63"/>
                  </a:lnTo>
                  <a:lnTo>
                    <a:pt x="385" y="31"/>
                  </a:lnTo>
                  <a:lnTo>
                    <a:pt x="380" y="13"/>
                  </a:lnTo>
                  <a:lnTo>
                    <a:pt x="380" y="0"/>
                  </a:lnTo>
                  <a:lnTo>
                    <a:pt x="38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68" name="Freeform 344"/>
            <p:cNvSpPr>
              <a:spLocks/>
            </p:cNvSpPr>
            <p:nvPr/>
          </p:nvSpPr>
          <p:spPr bwMode="auto">
            <a:xfrm>
              <a:off x="3584" y="1994"/>
              <a:ext cx="253" cy="246"/>
            </a:xfrm>
            <a:custGeom>
              <a:avLst/>
              <a:gdLst/>
              <a:ahLst/>
              <a:cxnLst>
                <a:cxn ang="0">
                  <a:pos x="380" y="0"/>
                </a:cxn>
                <a:cxn ang="0">
                  <a:pos x="339" y="12"/>
                </a:cxn>
                <a:cxn ang="0">
                  <a:pos x="324" y="13"/>
                </a:cxn>
                <a:cxn ang="0">
                  <a:pos x="322" y="55"/>
                </a:cxn>
                <a:cxn ang="0">
                  <a:pos x="310" y="88"/>
                </a:cxn>
                <a:cxn ang="0">
                  <a:pos x="297" y="88"/>
                </a:cxn>
                <a:cxn ang="0">
                  <a:pos x="269" y="151"/>
                </a:cxn>
                <a:cxn ang="0">
                  <a:pos x="241" y="168"/>
                </a:cxn>
                <a:cxn ang="0">
                  <a:pos x="224" y="200"/>
                </a:cxn>
                <a:cxn ang="0">
                  <a:pos x="155" y="202"/>
                </a:cxn>
                <a:cxn ang="0">
                  <a:pos x="155" y="252"/>
                </a:cxn>
                <a:cxn ang="0">
                  <a:pos x="99" y="265"/>
                </a:cxn>
                <a:cxn ang="0">
                  <a:pos x="56" y="252"/>
                </a:cxn>
                <a:cxn ang="0">
                  <a:pos x="0" y="239"/>
                </a:cxn>
                <a:cxn ang="0">
                  <a:pos x="0" y="277"/>
                </a:cxn>
                <a:cxn ang="0">
                  <a:pos x="56" y="316"/>
                </a:cxn>
                <a:cxn ang="0">
                  <a:pos x="56" y="353"/>
                </a:cxn>
                <a:cxn ang="0">
                  <a:pos x="29" y="353"/>
                </a:cxn>
                <a:cxn ang="0">
                  <a:pos x="15" y="403"/>
                </a:cxn>
                <a:cxn ang="0">
                  <a:pos x="70" y="403"/>
                </a:cxn>
                <a:cxn ang="0">
                  <a:pos x="184" y="403"/>
                </a:cxn>
                <a:cxn ang="0">
                  <a:pos x="212" y="428"/>
                </a:cxn>
                <a:cxn ang="0">
                  <a:pos x="254" y="465"/>
                </a:cxn>
                <a:cxn ang="0">
                  <a:pos x="254" y="441"/>
                </a:cxn>
                <a:cxn ang="0">
                  <a:pos x="282" y="453"/>
                </a:cxn>
                <a:cxn ang="0">
                  <a:pos x="323" y="464"/>
                </a:cxn>
                <a:cxn ang="0">
                  <a:pos x="364" y="442"/>
                </a:cxn>
                <a:cxn ang="0">
                  <a:pos x="310" y="353"/>
                </a:cxn>
                <a:cxn ang="0">
                  <a:pos x="352" y="340"/>
                </a:cxn>
                <a:cxn ang="0">
                  <a:pos x="396" y="328"/>
                </a:cxn>
                <a:cxn ang="0">
                  <a:pos x="465" y="227"/>
                </a:cxn>
                <a:cxn ang="0">
                  <a:pos x="465" y="202"/>
                </a:cxn>
                <a:cxn ang="0">
                  <a:pos x="494" y="152"/>
                </a:cxn>
                <a:cxn ang="0">
                  <a:pos x="437" y="139"/>
                </a:cxn>
                <a:cxn ang="0">
                  <a:pos x="412" y="137"/>
                </a:cxn>
                <a:cxn ang="0">
                  <a:pos x="393" y="96"/>
                </a:cxn>
                <a:cxn ang="0">
                  <a:pos x="424" y="63"/>
                </a:cxn>
                <a:cxn ang="0">
                  <a:pos x="385" y="31"/>
                </a:cxn>
                <a:cxn ang="0">
                  <a:pos x="380" y="13"/>
                </a:cxn>
                <a:cxn ang="0">
                  <a:pos x="380" y="0"/>
                </a:cxn>
                <a:cxn ang="0">
                  <a:pos x="380" y="0"/>
                </a:cxn>
              </a:cxnLst>
              <a:rect l="0" t="0" r="r" b="b"/>
              <a:pathLst>
                <a:path w="494" h="465">
                  <a:moveTo>
                    <a:pt x="380" y="0"/>
                  </a:moveTo>
                  <a:lnTo>
                    <a:pt x="339" y="12"/>
                  </a:lnTo>
                  <a:lnTo>
                    <a:pt x="324" y="13"/>
                  </a:lnTo>
                  <a:lnTo>
                    <a:pt x="322" y="55"/>
                  </a:lnTo>
                  <a:lnTo>
                    <a:pt x="310" y="88"/>
                  </a:lnTo>
                  <a:lnTo>
                    <a:pt x="297" y="88"/>
                  </a:lnTo>
                  <a:lnTo>
                    <a:pt x="269" y="151"/>
                  </a:lnTo>
                  <a:lnTo>
                    <a:pt x="241" y="168"/>
                  </a:lnTo>
                  <a:lnTo>
                    <a:pt x="224" y="200"/>
                  </a:lnTo>
                  <a:lnTo>
                    <a:pt x="155" y="202"/>
                  </a:lnTo>
                  <a:lnTo>
                    <a:pt x="155" y="252"/>
                  </a:lnTo>
                  <a:lnTo>
                    <a:pt x="99" y="265"/>
                  </a:lnTo>
                  <a:lnTo>
                    <a:pt x="56" y="252"/>
                  </a:lnTo>
                  <a:lnTo>
                    <a:pt x="0" y="239"/>
                  </a:lnTo>
                  <a:lnTo>
                    <a:pt x="0" y="277"/>
                  </a:lnTo>
                  <a:lnTo>
                    <a:pt x="56" y="316"/>
                  </a:lnTo>
                  <a:lnTo>
                    <a:pt x="56" y="353"/>
                  </a:lnTo>
                  <a:lnTo>
                    <a:pt x="29" y="353"/>
                  </a:lnTo>
                  <a:lnTo>
                    <a:pt x="15" y="403"/>
                  </a:lnTo>
                  <a:lnTo>
                    <a:pt x="70" y="403"/>
                  </a:lnTo>
                  <a:lnTo>
                    <a:pt x="184" y="403"/>
                  </a:lnTo>
                  <a:lnTo>
                    <a:pt x="212" y="428"/>
                  </a:lnTo>
                  <a:lnTo>
                    <a:pt x="254" y="465"/>
                  </a:lnTo>
                  <a:lnTo>
                    <a:pt x="254" y="441"/>
                  </a:lnTo>
                  <a:lnTo>
                    <a:pt x="282" y="453"/>
                  </a:lnTo>
                  <a:lnTo>
                    <a:pt x="323" y="464"/>
                  </a:lnTo>
                  <a:lnTo>
                    <a:pt x="364" y="442"/>
                  </a:lnTo>
                  <a:lnTo>
                    <a:pt x="310" y="353"/>
                  </a:lnTo>
                  <a:lnTo>
                    <a:pt x="352" y="340"/>
                  </a:lnTo>
                  <a:lnTo>
                    <a:pt x="396" y="328"/>
                  </a:lnTo>
                  <a:lnTo>
                    <a:pt x="465" y="227"/>
                  </a:lnTo>
                  <a:lnTo>
                    <a:pt x="465" y="202"/>
                  </a:lnTo>
                  <a:lnTo>
                    <a:pt x="494" y="152"/>
                  </a:lnTo>
                  <a:lnTo>
                    <a:pt x="437" y="139"/>
                  </a:lnTo>
                  <a:lnTo>
                    <a:pt x="412" y="137"/>
                  </a:lnTo>
                  <a:lnTo>
                    <a:pt x="393" y="96"/>
                  </a:lnTo>
                  <a:lnTo>
                    <a:pt x="424" y="63"/>
                  </a:lnTo>
                  <a:lnTo>
                    <a:pt x="385" y="31"/>
                  </a:lnTo>
                  <a:lnTo>
                    <a:pt x="380" y="13"/>
                  </a:lnTo>
                  <a:lnTo>
                    <a:pt x="380" y="0"/>
                  </a:lnTo>
                  <a:lnTo>
                    <a:pt x="38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69" name="Freeform 345"/>
            <p:cNvSpPr>
              <a:spLocks/>
            </p:cNvSpPr>
            <p:nvPr/>
          </p:nvSpPr>
          <p:spPr bwMode="auto">
            <a:xfrm>
              <a:off x="3556" y="1953"/>
              <a:ext cx="274" cy="178"/>
            </a:xfrm>
            <a:custGeom>
              <a:avLst/>
              <a:gdLst/>
              <a:ahLst/>
              <a:cxnLst>
                <a:cxn ang="0">
                  <a:pos x="41" y="96"/>
                </a:cxn>
                <a:cxn ang="0">
                  <a:pos x="11" y="153"/>
                </a:cxn>
                <a:cxn ang="0">
                  <a:pos x="27" y="191"/>
                </a:cxn>
                <a:cxn ang="0">
                  <a:pos x="0" y="241"/>
                </a:cxn>
                <a:cxn ang="0">
                  <a:pos x="27" y="266"/>
                </a:cxn>
                <a:cxn ang="0">
                  <a:pos x="70" y="266"/>
                </a:cxn>
                <a:cxn ang="0">
                  <a:pos x="70" y="304"/>
                </a:cxn>
                <a:cxn ang="0">
                  <a:pos x="55" y="316"/>
                </a:cxn>
                <a:cxn ang="0">
                  <a:pos x="154" y="342"/>
                </a:cxn>
                <a:cxn ang="0">
                  <a:pos x="210" y="329"/>
                </a:cxn>
                <a:cxn ang="0">
                  <a:pos x="210" y="279"/>
                </a:cxn>
                <a:cxn ang="0">
                  <a:pos x="280" y="279"/>
                </a:cxn>
                <a:cxn ang="0">
                  <a:pos x="296" y="241"/>
                </a:cxn>
                <a:cxn ang="0">
                  <a:pos x="324" y="228"/>
                </a:cxn>
                <a:cxn ang="0">
                  <a:pos x="352" y="165"/>
                </a:cxn>
                <a:cxn ang="0">
                  <a:pos x="365" y="165"/>
                </a:cxn>
                <a:cxn ang="0">
                  <a:pos x="379" y="127"/>
                </a:cxn>
                <a:cxn ang="0">
                  <a:pos x="379" y="90"/>
                </a:cxn>
                <a:cxn ang="0">
                  <a:pos x="394" y="90"/>
                </a:cxn>
                <a:cxn ang="0">
                  <a:pos x="435" y="77"/>
                </a:cxn>
                <a:cxn ang="0">
                  <a:pos x="451" y="65"/>
                </a:cxn>
                <a:cxn ang="0">
                  <a:pos x="534" y="39"/>
                </a:cxn>
                <a:cxn ang="0">
                  <a:pos x="513" y="0"/>
                </a:cxn>
                <a:cxn ang="0">
                  <a:pos x="446" y="16"/>
                </a:cxn>
                <a:cxn ang="0">
                  <a:pos x="404" y="24"/>
                </a:cxn>
                <a:cxn ang="0">
                  <a:pos x="379" y="3"/>
                </a:cxn>
                <a:cxn ang="0">
                  <a:pos x="313" y="28"/>
                </a:cxn>
                <a:cxn ang="0">
                  <a:pos x="242" y="18"/>
                </a:cxn>
                <a:cxn ang="0">
                  <a:pos x="173" y="58"/>
                </a:cxn>
                <a:cxn ang="0">
                  <a:pos x="141" y="83"/>
                </a:cxn>
                <a:cxn ang="0">
                  <a:pos x="86" y="114"/>
                </a:cxn>
                <a:cxn ang="0">
                  <a:pos x="57" y="101"/>
                </a:cxn>
                <a:cxn ang="0">
                  <a:pos x="41" y="96"/>
                </a:cxn>
                <a:cxn ang="0">
                  <a:pos x="41" y="96"/>
                </a:cxn>
              </a:cxnLst>
              <a:rect l="0" t="0" r="r" b="b"/>
              <a:pathLst>
                <a:path w="534" h="342">
                  <a:moveTo>
                    <a:pt x="41" y="96"/>
                  </a:moveTo>
                  <a:lnTo>
                    <a:pt x="11" y="153"/>
                  </a:lnTo>
                  <a:lnTo>
                    <a:pt x="27" y="191"/>
                  </a:lnTo>
                  <a:lnTo>
                    <a:pt x="0" y="241"/>
                  </a:lnTo>
                  <a:lnTo>
                    <a:pt x="27" y="266"/>
                  </a:lnTo>
                  <a:lnTo>
                    <a:pt x="70" y="266"/>
                  </a:lnTo>
                  <a:lnTo>
                    <a:pt x="70" y="304"/>
                  </a:lnTo>
                  <a:lnTo>
                    <a:pt x="55" y="316"/>
                  </a:lnTo>
                  <a:lnTo>
                    <a:pt x="154" y="342"/>
                  </a:lnTo>
                  <a:lnTo>
                    <a:pt x="210" y="329"/>
                  </a:lnTo>
                  <a:lnTo>
                    <a:pt x="210" y="279"/>
                  </a:lnTo>
                  <a:lnTo>
                    <a:pt x="280" y="279"/>
                  </a:lnTo>
                  <a:lnTo>
                    <a:pt x="296" y="241"/>
                  </a:lnTo>
                  <a:lnTo>
                    <a:pt x="324" y="228"/>
                  </a:lnTo>
                  <a:lnTo>
                    <a:pt x="352" y="165"/>
                  </a:lnTo>
                  <a:lnTo>
                    <a:pt x="365" y="165"/>
                  </a:lnTo>
                  <a:lnTo>
                    <a:pt x="379" y="127"/>
                  </a:lnTo>
                  <a:lnTo>
                    <a:pt x="379" y="90"/>
                  </a:lnTo>
                  <a:lnTo>
                    <a:pt x="394" y="90"/>
                  </a:lnTo>
                  <a:lnTo>
                    <a:pt x="435" y="77"/>
                  </a:lnTo>
                  <a:lnTo>
                    <a:pt x="451" y="65"/>
                  </a:lnTo>
                  <a:lnTo>
                    <a:pt x="534" y="39"/>
                  </a:lnTo>
                  <a:lnTo>
                    <a:pt x="513" y="0"/>
                  </a:lnTo>
                  <a:lnTo>
                    <a:pt x="446" y="16"/>
                  </a:lnTo>
                  <a:lnTo>
                    <a:pt x="404" y="24"/>
                  </a:lnTo>
                  <a:lnTo>
                    <a:pt x="379" y="3"/>
                  </a:lnTo>
                  <a:lnTo>
                    <a:pt x="313" y="28"/>
                  </a:lnTo>
                  <a:lnTo>
                    <a:pt x="242" y="18"/>
                  </a:lnTo>
                  <a:lnTo>
                    <a:pt x="173" y="58"/>
                  </a:lnTo>
                  <a:lnTo>
                    <a:pt x="141" y="83"/>
                  </a:lnTo>
                  <a:lnTo>
                    <a:pt x="86" y="114"/>
                  </a:lnTo>
                  <a:lnTo>
                    <a:pt x="57" y="101"/>
                  </a:lnTo>
                  <a:lnTo>
                    <a:pt x="41" y="96"/>
                  </a:lnTo>
                  <a:lnTo>
                    <a:pt x="41" y="96"/>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70" name="Freeform 346"/>
            <p:cNvSpPr>
              <a:spLocks/>
            </p:cNvSpPr>
            <p:nvPr/>
          </p:nvSpPr>
          <p:spPr bwMode="auto">
            <a:xfrm>
              <a:off x="3556" y="1953"/>
              <a:ext cx="274" cy="178"/>
            </a:xfrm>
            <a:custGeom>
              <a:avLst/>
              <a:gdLst/>
              <a:ahLst/>
              <a:cxnLst>
                <a:cxn ang="0">
                  <a:pos x="41" y="96"/>
                </a:cxn>
                <a:cxn ang="0">
                  <a:pos x="11" y="153"/>
                </a:cxn>
                <a:cxn ang="0">
                  <a:pos x="27" y="191"/>
                </a:cxn>
                <a:cxn ang="0">
                  <a:pos x="0" y="241"/>
                </a:cxn>
                <a:cxn ang="0">
                  <a:pos x="27" y="266"/>
                </a:cxn>
                <a:cxn ang="0">
                  <a:pos x="70" y="266"/>
                </a:cxn>
                <a:cxn ang="0">
                  <a:pos x="70" y="304"/>
                </a:cxn>
                <a:cxn ang="0">
                  <a:pos x="55" y="316"/>
                </a:cxn>
                <a:cxn ang="0">
                  <a:pos x="154" y="342"/>
                </a:cxn>
                <a:cxn ang="0">
                  <a:pos x="210" y="329"/>
                </a:cxn>
                <a:cxn ang="0">
                  <a:pos x="210" y="279"/>
                </a:cxn>
                <a:cxn ang="0">
                  <a:pos x="280" y="279"/>
                </a:cxn>
                <a:cxn ang="0">
                  <a:pos x="296" y="241"/>
                </a:cxn>
                <a:cxn ang="0">
                  <a:pos x="324" y="228"/>
                </a:cxn>
                <a:cxn ang="0">
                  <a:pos x="352" y="165"/>
                </a:cxn>
                <a:cxn ang="0">
                  <a:pos x="365" y="165"/>
                </a:cxn>
                <a:cxn ang="0">
                  <a:pos x="379" y="127"/>
                </a:cxn>
                <a:cxn ang="0">
                  <a:pos x="379" y="90"/>
                </a:cxn>
                <a:cxn ang="0">
                  <a:pos x="394" y="90"/>
                </a:cxn>
                <a:cxn ang="0">
                  <a:pos x="435" y="77"/>
                </a:cxn>
                <a:cxn ang="0">
                  <a:pos x="451" y="65"/>
                </a:cxn>
                <a:cxn ang="0">
                  <a:pos x="534" y="39"/>
                </a:cxn>
                <a:cxn ang="0">
                  <a:pos x="513" y="0"/>
                </a:cxn>
                <a:cxn ang="0">
                  <a:pos x="446" y="16"/>
                </a:cxn>
                <a:cxn ang="0">
                  <a:pos x="404" y="24"/>
                </a:cxn>
                <a:cxn ang="0">
                  <a:pos x="379" y="3"/>
                </a:cxn>
                <a:cxn ang="0">
                  <a:pos x="313" y="28"/>
                </a:cxn>
                <a:cxn ang="0">
                  <a:pos x="242" y="18"/>
                </a:cxn>
                <a:cxn ang="0">
                  <a:pos x="173" y="58"/>
                </a:cxn>
                <a:cxn ang="0">
                  <a:pos x="141" y="83"/>
                </a:cxn>
                <a:cxn ang="0">
                  <a:pos x="86" y="114"/>
                </a:cxn>
                <a:cxn ang="0">
                  <a:pos x="57" y="101"/>
                </a:cxn>
                <a:cxn ang="0">
                  <a:pos x="41" y="96"/>
                </a:cxn>
                <a:cxn ang="0">
                  <a:pos x="41" y="96"/>
                </a:cxn>
              </a:cxnLst>
              <a:rect l="0" t="0" r="r" b="b"/>
              <a:pathLst>
                <a:path w="534" h="342">
                  <a:moveTo>
                    <a:pt x="41" y="96"/>
                  </a:moveTo>
                  <a:lnTo>
                    <a:pt x="11" y="153"/>
                  </a:lnTo>
                  <a:lnTo>
                    <a:pt x="27" y="191"/>
                  </a:lnTo>
                  <a:lnTo>
                    <a:pt x="0" y="241"/>
                  </a:lnTo>
                  <a:lnTo>
                    <a:pt x="27" y="266"/>
                  </a:lnTo>
                  <a:lnTo>
                    <a:pt x="70" y="266"/>
                  </a:lnTo>
                  <a:lnTo>
                    <a:pt x="70" y="304"/>
                  </a:lnTo>
                  <a:lnTo>
                    <a:pt x="55" y="316"/>
                  </a:lnTo>
                  <a:lnTo>
                    <a:pt x="154" y="342"/>
                  </a:lnTo>
                  <a:lnTo>
                    <a:pt x="210" y="329"/>
                  </a:lnTo>
                  <a:lnTo>
                    <a:pt x="210" y="279"/>
                  </a:lnTo>
                  <a:lnTo>
                    <a:pt x="280" y="279"/>
                  </a:lnTo>
                  <a:lnTo>
                    <a:pt x="296" y="241"/>
                  </a:lnTo>
                  <a:lnTo>
                    <a:pt x="324" y="228"/>
                  </a:lnTo>
                  <a:lnTo>
                    <a:pt x="352" y="165"/>
                  </a:lnTo>
                  <a:lnTo>
                    <a:pt x="365" y="165"/>
                  </a:lnTo>
                  <a:lnTo>
                    <a:pt x="379" y="127"/>
                  </a:lnTo>
                  <a:lnTo>
                    <a:pt x="379" y="90"/>
                  </a:lnTo>
                  <a:lnTo>
                    <a:pt x="394" y="90"/>
                  </a:lnTo>
                  <a:lnTo>
                    <a:pt x="435" y="77"/>
                  </a:lnTo>
                  <a:lnTo>
                    <a:pt x="451" y="65"/>
                  </a:lnTo>
                  <a:lnTo>
                    <a:pt x="534" y="39"/>
                  </a:lnTo>
                  <a:lnTo>
                    <a:pt x="513" y="0"/>
                  </a:lnTo>
                  <a:lnTo>
                    <a:pt x="446" y="16"/>
                  </a:lnTo>
                  <a:lnTo>
                    <a:pt x="404" y="24"/>
                  </a:lnTo>
                  <a:lnTo>
                    <a:pt x="379" y="3"/>
                  </a:lnTo>
                  <a:lnTo>
                    <a:pt x="313" y="28"/>
                  </a:lnTo>
                  <a:lnTo>
                    <a:pt x="242" y="18"/>
                  </a:lnTo>
                  <a:lnTo>
                    <a:pt x="173" y="58"/>
                  </a:lnTo>
                  <a:lnTo>
                    <a:pt x="141" y="83"/>
                  </a:lnTo>
                  <a:lnTo>
                    <a:pt x="86" y="114"/>
                  </a:lnTo>
                  <a:lnTo>
                    <a:pt x="57" y="101"/>
                  </a:lnTo>
                  <a:lnTo>
                    <a:pt x="41" y="96"/>
                  </a:lnTo>
                  <a:lnTo>
                    <a:pt x="41" y="96"/>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71" name="Freeform 347"/>
            <p:cNvSpPr>
              <a:spLocks/>
            </p:cNvSpPr>
            <p:nvPr/>
          </p:nvSpPr>
          <p:spPr bwMode="auto">
            <a:xfrm>
              <a:off x="3259" y="1918"/>
              <a:ext cx="354" cy="288"/>
            </a:xfrm>
            <a:custGeom>
              <a:avLst/>
              <a:gdLst/>
              <a:ahLst/>
              <a:cxnLst>
                <a:cxn ang="0">
                  <a:pos x="13" y="3"/>
                </a:cxn>
                <a:cxn ang="0">
                  <a:pos x="0" y="58"/>
                </a:cxn>
                <a:cxn ang="0">
                  <a:pos x="0" y="84"/>
                </a:cxn>
                <a:cxn ang="0">
                  <a:pos x="43" y="146"/>
                </a:cxn>
                <a:cxn ang="0">
                  <a:pos x="98" y="159"/>
                </a:cxn>
                <a:cxn ang="0">
                  <a:pos x="71" y="209"/>
                </a:cxn>
                <a:cxn ang="0">
                  <a:pos x="85" y="247"/>
                </a:cxn>
                <a:cxn ang="0">
                  <a:pos x="141" y="260"/>
                </a:cxn>
                <a:cxn ang="0">
                  <a:pos x="155" y="323"/>
                </a:cxn>
                <a:cxn ang="0">
                  <a:pos x="198" y="373"/>
                </a:cxn>
                <a:cxn ang="0">
                  <a:pos x="240" y="385"/>
                </a:cxn>
                <a:cxn ang="0">
                  <a:pos x="269" y="436"/>
                </a:cxn>
                <a:cxn ang="0">
                  <a:pos x="297" y="448"/>
                </a:cxn>
                <a:cxn ang="0">
                  <a:pos x="366" y="486"/>
                </a:cxn>
                <a:cxn ang="0">
                  <a:pos x="409" y="499"/>
                </a:cxn>
                <a:cxn ang="0">
                  <a:pos x="478" y="486"/>
                </a:cxn>
                <a:cxn ang="0">
                  <a:pos x="493" y="524"/>
                </a:cxn>
                <a:cxn ang="0">
                  <a:pos x="592" y="537"/>
                </a:cxn>
                <a:cxn ang="0">
                  <a:pos x="659" y="548"/>
                </a:cxn>
                <a:cxn ang="0">
                  <a:pos x="663" y="507"/>
                </a:cxn>
                <a:cxn ang="0">
                  <a:pos x="689" y="495"/>
                </a:cxn>
                <a:cxn ang="0">
                  <a:pos x="690" y="462"/>
                </a:cxn>
                <a:cxn ang="0">
                  <a:pos x="634" y="423"/>
                </a:cxn>
                <a:cxn ang="0">
                  <a:pos x="634" y="385"/>
                </a:cxn>
                <a:cxn ang="0">
                  <a:pos x="649" y="373"/>
                </a:cxn>
                <a:cxn ang="0">
                  <a:pos x="649" y="335"/>
                </a:cxn>
                <a:cxn ang="0">
                  <a:pos x="606" y="335"/>
                </a:cxn>
                <a:cxn ang="0">
                  <a:pos x="579" y="310"/>
                </a:cxn>
                <a:cxn ang="0">
                  <a:pos x="606" y="264"/>
                </a:cxn>
                <a:cxn ang="0">
                  <a:pos x="592" y="222"/>
                </a:cxn>
                <a:cxn ang="0">
                  <a:pos x="620" y="159"/>
                </a:cxn>
                <a:cxn ang="0">
                  <a:pos x="606" y="121"/>
                </a:cxn>
                <a:cxn ang="0">
                  <a:pos x="563" y="84"/>
                </a:cxn>
                <a:cxn ang="0">
                  <a:pos x="478" y="72"/>
                </a:cxn>
                <a:cxn ang="0">
                  <a:pos x="427" y="70"/>
                </a:cxn>
                <a:cxn ang="0">
                  <a:pos x="401" y="72"/>
                </a:cxn>
                <a:cxn ang="0">
                  <a:pos x="366" y="84"/>
                </a:cxn>
                <a:cxn ang="0">
                  <a:pos x="365" y="108"/>
                </a:cxn>
                <a:cxn ang="0">
                  <a:pos x="283" y="121"/>
                </a:cxn>
                <a:cxn ang="0">
                  <a:pos x="226" y="97"/>
                </a:cxn>
                <a:cxn ang="0">
                  <a:pos x="167" y="34"/>
                </a:cxn>
                <a:cxn ang="0">
                  <a:pos x="152" y="22"/>
                </a:cxn>
                <a:cxn ang="0">
                  <a:pos x="75" y="47"/>
                </a:cxn>
                <a:cxn ang="0">
                  <a:pos x="42" y="0"/>
                </a:cxn>
                <a:cxn ang="0">
                  <a:pos x="28" y="3"/>
                </a:cxn>
                <a:cxn ang="0">
                  <a:pos x="13" y="3"/>
                </a:cxn>
                <a:cxn ang="0">
                  <a:pos x="13" y="3"/>
                </a:cxn>
              </a:cxnLst>
              <a:rect l="0" t="0" r="r" b="b"/>
              <a:pathLst>
                <a:path w="690" h="548">
                  <a:moveTo>
                    <a:pt x="13" y="3"/>
                  </a:moveTo>
                  <a:lnTo>
                    <a:pt x="0" y="58"/>
                  </a:lnTo>
                  <a:lnTo>
                    <a:pt x="0" y="84"/>
                  </a:lnTo>
                  <a:lnTo>
                    <a:pt x="43" y="146"/>
                  </a:lnTo>
                  <a:lnTo>
                    <a:pt x="98" y="159"/>
                  </a:lnTo>
                  <a:lnTo>
                    <a:pt x="71" y="209"/>
                  </a:lnTo>
                  <a:lnTo>
                    <a:pt x="85" y="247"/>
                  </a:lnTo>
                  <a:lnTo>
                    <a:pt x="141" y="260"/>
                  </a:lnTo>
                  <a:lnTo>
                    <a:pt x="155" y="323"/>
                  </a:lnTo>
                  <a:lnTo>
                    <a:pt x="198" y="373"/>
                  </a:lnTo>
                  <a:lnTo>
                    <a:pt x="240" y="385"/>
                  </a:lnTo>
                  <a:lnTo>
                    <a:pt x="269" y="436"/>
                  </a:lnTo>
                  <a:lnTo>
                    <a:pt x="297" y="448"/>
                  </a:lnTo>
                  <a:lnTo>
                    <a:pt x="366" y="486"/>
                  </a:lnTo>
                  <a:lnTo>
                    <a:pt x="409" y="499"/>
                  </a:lnTo>
                  <a:lnTo>
                    <a:pt x="478" y="486"/>
                  </a:lnTo>
                  <a:lnTo>
                    <a:pt x="493" y="524"/>
                  </a:lnTo>
                  <a:lnTo>
                    <a:pt x="592" y="537"/>
                  </a:lnTo>
                  <a:lnTo>
                    <a:pt x="659" y="548"/>
                  </a:lnTo>
                  <a:lnTo>
                    <a:pt x="663" y="507"/>
                  </a:lnTo>
                  <a:lnTo>
                    <a:pt x="689" y="495"/>
                  </a:lnTo>
                  <a:lnTo>
                    <a:pt x="690" y="462"/>
                  </a:lnTo>
                  <a:lnTo>
                    <a:pt x="634" y="423"/>
                  </a:lnTo>
                  <a:lnTo>
                    <a:pt x="634" y="385"/>
                  </a:lnTo>
                  <a:lnTo>
                    <a:pt x="649" y="373"/>
                  </a:lnTo>
                  <a:lnTo>
                    <a:pt x="649" y="335"/>
                  </a:lnTo>
                  <a:lnTo>
                    <a:pt x="606" y="335"/>
                  </a:lnTo>
                  <a:lnTo>
                    <a:pt x="579" y="310"/>
                  </a:lnTo>
                  <a:lnTo>
                    <a:pt x="606" y="264"/>
                  </a:lnTo>
                  <a:lnTo>
                    <a:pt x="592" y="222"/>
                  </a:lnTo>
                  <a:lnTo>
                    <a:pt x="620" y="159"/>
                  </a:lnTo>
                  <a:lnTo>
                    <a:pt x="606" y="121"/>
                  </a:lnTo>
                  <a:lnTo>
                    <a:pt x="563" y="84"/>
                  </a:lnTo>
                  <a:lnTo>
                    <a:pt x="478" y="72"/>
                  </a:lnTo>
                  <a:lnTo>
                    <a:pt x="427" y="70"/>
                  </a:lnTo>
                  <a:lnTo>
                    <a:pt x="401" y="72"/>
                  </a:lnTo>
                  <a:lnTo>
                    <a:pt x="366" y="84"/>
                  </a:lnTo>
                  <a:lnTo>
                    <a:pt x="365" y="108"/>
                  </a:lnTo>
                  <a:lnTo>
                    <a:pt x="283" y="121"/>
                  </a:lnTo>
                  <a:lnTo>
                    <a:pt x="226" y="97"/>
                  </a:lnTo>
                  <a:lnTo>
                    <a:pt x="167" y="34"/>
                  </a:lnTo>
                  <a:lnTo>
                    <a:pt x="152" y="22"/>
                  </a:lnTo>
                  <a:lnTo>
                    <a:pt x="75" y="47"/>
                  </a:lnTo>
                  <a:lnTo>
                    <a:pt x="42" y="0"/>
                  </a:lnTo>
                  <a:lnTo>
                    <a:pt x="28" y="3"/>
                  </a:lnTo>
                  <a:lnTo>
                    <a:pt x="13" y="3"/>
                  </a:lnTo>
                  <a:lnTo>
                    <a:pt x="13" y="3"/>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72" name="Freeform 348"/>
            <p:cNvSpPr>
              <a:spLocks/>
            </p:cNvSpPr>
            <p:nvPr/>
          </p:nvSpPr>
          <p:spPr bwMode="auto">
            <a:xfrm>
              <a:off x="3259" y="1918"/>
              <a:ext cx="354" cy="288"/>
            </a:xfrm>
            <a:custGeom>
              <a:avLst/>
              <a:gdLst/>
              <a:ahLst/>
              <a:cxnLst>
                <a:cxn ang="0">
                  <a:pos x="13" y="3"/>
                </a:cxn>
                <a:cxn ang="0">
                  <a:pos x="0" y="58"/>
                </a:cxn>
                <a:cxn ang="0">
                  <a:pos x="0" y="84"/>
                </a:cxn>
                <a:cxn ang="0">
                  <a:pos x="43" y="146"/>
                </a:cxn>
                <a:cxn ang="0">
                  <a:pos x="98" y="159"/>
                </a:cxn>
                <a:cxn ang="0">
                  <a:pos x="71" y="209"/>
                </a:cxn>
                <a:cxn ang="0">
                  <a:pos x="85" y="247"/>
                </a:cxn>
                <a:cxn ang="0">
                  <a:pos x="141" y="260"/>
                </a:cxn>
                <a:cxn ang="0">
                  <a:pos x="155" y="323"/>
                </a:cxn>
                <a:cxn ang="0">
                  <a:pos x="198" y="373"/>
                </a:cxn>
                <a:cxn ang="0">
                  <a:pos x="240" y="385"/>
                </a:cxn>
                <a:cxn ang="0">
                  <a:pos x="269" y="436"/>
                </a:cxn>
                <a:cxn ang="0">
                  <a:pos x="297" y="448"/>
                </a:cxn>
                <a:cxn ang="0">
                  <a:pos x="366" y="486"/>
                </a:cxn>
                <a:cxn ang="0">
                  <a:pos x="409" y="499"/>
                </a:cxn>
                <a:cxn ang="0">
                  <a:pos x="478" y="486"/>
                </a:cxn>
                <a:cxn ang="0">
                  <a:pos x="493" y="524"/>
                </a:cxn>
                <a:cxn ang="0">
                  <a:pos x="592" y="537"/>
                </a:cxn>
                <a:cxn ang="0">
                  <a:pos x="659" y="548"/>
                </a:cxn>
                <a:cxn ang="0">
                  <a:pos x="663" y="507"/>
                </a:cxn>
                <a:cxn ang="0">
                  <a:pos x="689" y="495"/>
                </a:cxn>
                <a:cxn ang="0">
                  <a:pos x="690" y="462"/>
                </a:cxn>
                <a:cxn ang="0">
                  <a:pos x="634" y="423"/>
                </a:cxn>
                <a:cxn ang="0">
                  <a:pos x="634" y="385"/>
                </a:cxn>
                <a:cxn ang="0">
                  <a:pos x="649" y="373"/>
                </a:cxn>
                <a:cxn ang="0">
                  <a:pos x="649" y="335"/>
                </a:cxn>
                <a:cxn ang="0">
                  <a:pos x="606" y="335"/>
                </a:cxn>
                <a:cxn ang="0">
                  <a:pos x="579" y="310"/>
                </a:cxn>
                <a:cxn ang="0">
                  <a:pos x="606" y="264"/>
                </a:cxn>
                <a:cxn ang="0">
                  <a:pos x="592" y="222"/>
                </a:cxn>
                <a:cxn ang="0">
                  <a:pos x="620" y="159"/>
                </a:cxn>
                <a:cxn ang="0">
                  <a:pos x="606" y="121"/>
                </a:cxn>
                <a:cxn ang="0">
                  <a:pos x="563" y="84"/>
                </a:cxn>
                <a:cxn ang="0">
                  <a:pos x="478" y="72"/>
                </a:cxn>
                <a:cxn ang="0">
                  <a:pos x="427" y="70"/>
                </a:cxn>
                <a:cxn ang="0">
                  <a:pos x="401" y="72"/>
                </a:cxn>
                <a:cxn ang="0">
                  <a:pos x="366" y="84"/>
                </a:cxn>
                <a:cxn ang="0">
                  <a:pos x="365" y="108"/>
                </a:cxn>
                <a:cxn ang="0">
                  <a:pos x="283" y="121"/>
                </a:cxn>
                <a:cxn ang="0">
                  <a:pos x="226" y="97"/>
                </a:cxn>
                <a:cxn ang="0">
                  <a:pos x="167" y="34"/>
                </a:cxn>
                <a:cxn ang="0">
                  <a:pos x="152" y="22"/>
                </a:cxn>
                <a:cxn ang="0">
                  <a:pos x="75" y="47"/>
                </a:cxn>
                <a:cxn ang="0">
                  <a:pos x="42" y="0"/>
                </a:cxn>
                <a:cxn ang="0">
                  <a:pos x="28" y="3"/>
                </a:cxn>
                <a:cxn ang="0">
                  <a:pos x="13" y="3"/>
                </a:cxn>
                <a:cxn ang="0">
                  <a:pos x="13" y="3"/>
                </a:cxn>
              </a:cxnLst>
              <a:rect l="0" t="0" r="r" b="b"/>
              <a:pathLst>
                <a:path w="690" h="548">
                  <a:moveTo>
                    <a:pt x="13" y="3"/>
                  </a:moveTo>
                  <a:lnTo>
                    <a:pt x="0" y="58"/>
                  </a:lnTo>
                  <a:lnTo>
                    <a:pt x="0" y="84"/>
                  </a:lnTo>
                  <a:lnTo>
                    <a:pt x="43" y="146"/>
                  </a:lnTo>
                  <a:lnTo>
                    <a:pt x="98" y="159"/>
                  </a:lnTo>
                  <a:lnTo>
                    <a:pt x="71" y="209"/>
                  </a:lnTo>
                  <a:lnTo>
                    <a:pt x="85" y="247"/>
                  </a:lnTo>
                  <a:lnTo>
                    <a:pt x="141" y="260"/>
                  </a:lnTo>
                  <a:lnTo>
                    <a:pt x="155" y="323"/>
                  </a:lnTo>
                  <a:lnTo>
                    <a:pt x="198" y="373"/>
                  </a:lnTo>
                  <a:lnTo>
                    <a:pt x="240" y="385"/>
                  </a:lnTo>
                  <a:lnTo>
                    <a:pt x="269" y="436"/>
                  </a:lnTo>
                  <a:lnTo>
                    <a:pt x="297" y="448"/>
                  </a:lnTo>
                  <a:lnTo>
                    <a:pt x="366" y="486"/>
                  </a:lnTo>
                  <a:lnTo>
                    <a:pt x="409" y="499"/>
                  </a:lnTo>
                  <a:lnTo>
                    <a:pt x="478" y="486"/>
                  </a:lnTo>
                  <a:lnTo>
                    <a:pt x="493" y="524"/>
                  </a:lnTo>
                  <a:lnTo>
                    <a:pt x="592" y="537"/>
                  </a:lnTo>
                  <a:lnTo>
                    <a:pt x="659" y="548"/>
                  </a:lnTo>
                  <a:lnTo>
                    <a:pt x="663" y="507"/>
                  </a:lnTo>
                  <a:lnTo>
                    <a:pt x="689" y="495"/>
                  </a:lnTo>
                  <a:lnTo>
                    <a:pt x="690" y="462"/>
                  </a:lnTo>
                  <a:lnTo>
                    <a:pt x="634" y="423"/>
                  </a:lnTo>
                  <a:lnTo>
                    <a:pt x="634" y="385"/>
                  </a:lnTo>
                  <a:lnTo>
                    <a:pt x="649" y="373"/>
                  </a:lnTo>
                  <a:lnTo>
                    <a:pt x="649" y="335"/>
                  </a:lnTo>
                  <a:lnTo>
                    <a:pt x="606" y="335"/>
                  </a:lnTo>
                  <a:lnTo>
                    <a:pt x="579" y="310"/>
                  </a:lnTo>
                  <a:lnTo>
                    <a:pt x="606" y="264"/>
                  </a:lnTo>
                  <a:lnTo>
                    <a:pt x="592" y="222"/>
                  </a:lnTo>
                  <a:lnTo>
                    <a:pt x="620" y="159"/>
                  </a:lnTo>
                  <a:lnTo>
                    <a:pt x="606" y="121"/>
                  </a:lnTo>
                  <a:lnTo>
                    <a:pt x="563" y="84"/>
                  </a:lnTo>
                  <a:lnTo>
                    <a:pt x="478" y="72"/>
                  </a:lnTo>
                  <a:lnTo>
                    <a:pt x="427" y="70"/>
                  </a:lnTo>
                  <a:lnTo>
                    <a:pt x="401" y="72"/>
                  </a:lnTo>
                  <a:lnTo>
                    <a:pt x="366" y="84"/>
                  </a:lnTo>
                  <a:lnTo>
                    <a:pt x="365" y="108"/>
                  </a:lnTo>
                  <a:lnTo>
                    <a:pt x="283" y="121"/>
                  </a:lnTo>
                  <a:lnTo>
                    <a:pt x="226" y="97"/>
                  </a:lnTo>
                  <a:lnTo>
                    <a:pt x="167" y="34"/>
                  </a:lnTo>
                  <a:lnTo>
                    <a:pt x="152" y="22"/>
                  </a:lnTo>
                  <a:lnTo>
                    <a:pt x="75" y="47"/>
                  </a:lnTo>
                  <a:lnTo>
                    <a:pt x="42" y="0"/>
                  </a:lnTo>
                  <a:lnTo>
                    <a:pt x="28" y="3"/>
                  </a:lnTo>
                  <a:lnTo>
                    <a:pt x="13" y="3"/>
                  </a:lnTo>
                  <a:lnTo>
                    <a:pt x="13" y="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73" name="Freeform 349"/>
            <p:cNvSpPr>
              <a:spLocks/>
            </p:cNvSpPr>
            <p:nvPr/>
          </p:nvSpPr>
          <p:spPr bwMode="auto">
            <a:xfrm>
              <a:off x="3396" y="2174"/>
              <a:ext cx="14" cy="19"/>
            </a:xfrm>
            <a:custGeom>
              <a:avLst/>
              <a:gdLst/>
              <a:ahLst/>
              <a:cxnLst>
                <a:cxn ang="0">
                  <a:pos x="28" y="25"/>
                </a:cxn>
                <a:cxn ang="0">
                  <a:pos x="14" y="0"/>
                </a:cxn>
                <a:cxn ang="0">
                  <a:pos x="0" y="0"/>
                </a:cxn>
                <a:cxn ang="0">
                  <a:pos x="0" y="25"/>
                </a:cxn>
                <a:cxn ang="0">
                  <a:pos x="28" y="38"/>
                </a:cxn>
                <a:cxn ang="0">
                  <a:pos x="28" y="25"/>
                </a:cxn>
                <a:cxn ang="0">
                  <a:pos x="28" y="25"/>
                </a:cxn>
              </a:cxnLst>
              <a:rect l="0" t="0" r="r" b="b"/>
              <a:pathLst>
                <a:path w="28" h="38">
                  <a:moveTo>
                    <a:pt x="28" y="25"/>
                  </a:moveTo>
                  <a:lnTo>
                    <a:pt x="14" y="0"/>
                  </a:lnTo>
                  <a:lnTo>
                    <a:pt x="0" y="0"/>
                  </a:lnTo>
                  <a:lnTo>
                    <a:pt x="0" y="25"/>
                  </a:lnTo>
                  <a:lnTo>
                    <a:pt x="28" y="38"/>
                  </a:lnTo>
                  <a:lnTo>
                    <a:pt x="28" y="25"/>
                  </a:lnTo>
                  <a:lnTo>
                    <a:pt x="28" y="2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74" name="Freeform 350"/>
            <p:cNvSpPr>
              <a:spLocks/>
            </p:cNvSpPr>
            <p:nvPr/>
          </p:nvSpPr>
          <p:spPr bwMode="auto">
            <a:xfrm>
              <a:off x="3396" y="2174"/>
              <a:ext cx="14" cy="19"/>
            </a:xfrm>
            <a:custGeom>
              <a:avLst/>
              <a:gdLst/>
              <a:ahLst/>
              <a:cxnLst>
                <a:cxn ang="0">
                  <a:pos x="28" y="25"/>
                </a:cxn>
                <a:cxn ang="0">
                  <a:pos x="14" y="0"/>
                </a:cxn>
                <a:cxn ang="0">
                  <a:pos x="0" y="0"/>
                </a:cxn>
                <a:cxn ang="0">
                  <a:pos x="0" y="25"/>
                </a:cxn>
                <a:cxn ang="0">
                  <a:pos x="28" y="38"/>
                </a:cxn>
                <a:cxn ang="0">
                  <a:pos x="28" y="25"/>
                </a:cxn>
                <a:cxn ang="0">
                  <a:pos x="28" y="25"/>
                </a:cxn>
              </a:cxnLst>
              <a:rect l="0" t="0" r="r" b="b"/>
              <a:pathLst>
                <a:path w="28" h="38">
                  <a:moveTo>
                    <a:pt x="28" y="25"/>
                  </a:moveTo>
                  <a:lnTo>
                    <a:pt x="14" y="0"/>
                  </a:lnTo>
                  <a:lnTo>
                    <a:pt x="0" y="0"/>
                  </a:lnTo>
                  <a:lnTo>
                    <a:pt x="0" y="25"/>
                  </a:lnTo>
                  <a:lnTo>
                    <a:pt x="28" y="38"/>
                  </a:lnTo>
                  <a:lnTo>
                    <a:pt x="28" y="25"/>
                  </a:lnTo>
                  <a:lnTo>
                    <a:pt x="28" y="2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75" name="Freeform 351"/>
            <p:cNvSpPr>
              <a:spLocks/>
            </p:cNvSpPr>
            <p:nvPr/>
          </p:nvSpPr>
          <p:spPr bwMode="auto">
            <a:xfrm>
              <a:off x="3092" y="2080"/>
              <a:ext cx="383" cy="300"/>
            </a:xfrm>
            <a:custGeom>
              <a:avLst/>
              <a:gdLst/>
              <a:ahLst/>
              <a:cxnLst>
                <a:cxn ang="0">
                  <a:pos x="0" y="88"/>
                </a:cxn>
                <a:cxn ang="0">
                  <a:pos x="0" y="126"/>
                </a:cxn>
                <a:cxn ang="0">
                  <a:pos x="29" y="152"/>
                </a:cxn>
                <a:cxn ang="0">
                  <a:pos x="98" y="227"/>
                </a:cxn>
                <a:cxn ang="0">
                  <a:pos x="113" y="252"/>
                </a:cxn>
                <a:cxn ang="0">
                  <a:pos x="141" y="353"/>
                </a:cxn>
                <a:cxn ang="0">
                  <a:pos x="226" y="453"/>
                </a:cxn>
                <a:cxn ang="0">
                  <a:pos x="282" y="567"/>
                </a:cxn>
                <a:cxn ang="0">
                  <a:pos x="309" y="548"/>
                </a:cxn>
                <a:cxn ang="0">
                  <a:pos x="310" y="517"/>
                </a:cxn>
                <a:cxn ang="0">
                  <a:pos x="366" y="513"/>
                </a:cxn>
                <a:cxn ang="0">
                  <a:pos x="397" y="527"/>
                </a:cxn>
                <a:cxn ang="0">
                  <a:pos x="417" y="537"/>
                </a:cxn>
                <a:cxn ang="0">
                  <a:pos x="451" y="553"/>
                </a:cxn>
                <a:cxn ang="0">
                  <a:pos x="463" y="553"/>
                </a:cxn>
                <a:cxn ang="0">
                  <a:pos x="493" y="491"/>
                </a:cxn>
                <a:cxn ang="0">
                  <a:pos x="705" y="441"/>
                </a:cxn>
                <a:cxn ang="0">
                  <a:pos x="733" y="441"/>
                </a:cxn>
                <a:cxn ang="0">
                  <a:pos x="747" y="378"/>
                </a:cxn>
                <a:cxn ang="0">
                  <a:pos x="733" y="341"/>
                </a:cxn>
                <a:cxn ang="0">
                  <a:pos x="593" y="326"/>
                </a:cxn>
                <a:cxn ang="0">
                  <a:pos x="550" y="252"/>
                </a:cxn>
                <a:cxn ang="0">
                  <a:pos x="564" y="164"/>
                </a:cxn>
                <a:cxn ang="0">
                  <a:pos x="522" y="126"/>
                </a:cxn>
                <a:cxn ang="0">
                  <a:pos x="479" y="126"/>
                </a:cxn>
                <a:cxn ang="0">
                  <a:pos x="422" y="101"/>
                </a:cxn>
                <a:cxn ang="0">
                  <a:pos x="353" y="126"/>
                </a:cxn>
                <a:cxn ang="0">
                  <a:pos x="310" y="75"/>
                </a:cxn>
                <a:cxn ang="0">
                  <a:pos x="310" y="63"/>
                </a:cxn>
                <a:cxn ang="0">
                  <a:pos x="239" y="0"/>
                </a:cxn>
                <a:cxn ang="0">
                  <a:pos x="212" y="0"/>
                </a:cxn>
                <a:cxn ang="0">
                  <a:pos x="98" y="13"/>
                </a:cxn>
                <a:cxn ang="0">
                  <a:pos x="98" y="38"/>
                </a:cxn>
                <a:cxn ang="0">
                  <a:pos x="155" y="50"/>
                </a:cxn>
                <a:cxn ang="0">
                  <a:pos x="141" y="88"/>
                </a:cxn>
                <a:cxn ang="0">
                  <a:pos x="97" y="86"/>
                </a:cxn>
                <a:cxn ang="0">
                  <a:pos x="70" y="99"/>
                </a:cxn>
                <a:cxn ang="0">
                  <a:pos x="26" y="95"/>
                </a:cxn>
                <a:cxn ang="0">
                  <a:pos x="0" y="88"/>
                </a:cxn>
                <a:cxn ang="0">
                  <a:pos x="0" y="88"/>
                </a:cxn>
              </a:cxnLst>
              <a:rect l="0" t="0" r="r" b="b"/>
              <a:pathLst>
                <a:path w="747" h="567">
                  <a:moveTo>
                    <a:pt x="0" y="88"/>
                  </a:moveTo>
                  <a:lnTo>
                    <a:pt x="0" y="126"/>
                  </a:lnTo>
                  <a:lnTo>
                    <a:pt x="29" y="152"/>
                  </a:lnTo>
                  <a:lnTo>
                    <a:pt x="98" y="227"/>
                  </a:lnTo>
                  <a:lnTo>
                    <a:pt x="113" y="252"/>
                  </a:lnTo>
                  <a:lnTo>
                    <a:pt x="141" y="353"/>
                  </a:lnTo>
                  <a:lnTo>
                    <a:pt x="226" y="453"/>
                  </a:lnTo>
                  <a:lnTo>
                    <a:pt x="282" y="567"/>
                  </a:lnTo>
                  <a:lnTo>
                    <a:pt x="309" y="548"/>
                  </a:lnTo>
                  <a:lnTo>
                    <a:pt x="310" y="517"/>
                  </a:lnTo>
                  <a:lnTo>
                    <a:pt x="366" y="513"/>
                  </a:lnTo>
                  <a:lnTo>
                    <a:pt x="397" y="527"/>
                  </a:lnTo>
                  <a:lnTo>
                    <a:pt x="417" y="537"/>
                  </a:lnTo>
                  <a:lnTo>
                    <a:pt x="451" y="553"/>
                  </a:lnTo>
                  <a:lnTo>
                    <a:pt x="463" y="553"/>
                  </a:lnTo>
                  <a:lnTo>
                    <a:pt x="493" y="491"/>
                  </a:lnTo>
                  <a:lnTo>
                    <a:pt x="705" y="441"/>
                  </a:lnTo>
                  <a:lnTo>
                    <a:pt x="733" y="441"/>
                  </a:lnTo>
                  <a:lnTo>
                    <a:pt x="747" y="378"/>
                  </a:lnTo>
                  <a:lnTo>
                    <a:pt x="733" y="341"/>
                  </a:lnTo>
                  <a:lnTo>
                    <a:pt x="593" y="326"/>
                  </a:lnTo>
                  <a:lnTo>
                    <a:pt x="550" y="252"/>
                  </a:lnTo>
                  <a:lnTo>
                    <a:pt x="564" y="164"/>
                  </a:lnTo>
                  <a:lnTo>
                    <a:pt x="522" y="126"/>
                  </a:lnTo>
                  <a:lnTo>
                    <a:pt x="479" y="126"/>
                  </a:lnTo>
                  <a:lnTo>
                    <a:pt x="422" y="101"/>
                  </a:lnTo>
                  <a:lnTo>
                    <a:pt x="353" y="126"/>
                  </a:lnTo>
                  <a:lnTo>
                    <a:pt x="310" y="75"/>
                  </a:lnTo>
                  <a:lnTo>
                    <a:pt x="310" y="63"/>
                  </a:lnTo>
                  <a:lnTo>
                    <a:pt x="239" y="0"/>
                  </a:lnTo>
                  <a:lnTo>
                    <a:pt x="212" y="0"/>
                  </a:lnTo>
                  <a:lnTo>
                    <a:pt x="98" y="13"/>
                  </a:lnTo>
                  <a:lnTo>
                    <a:pt x="98" y="38"/>
                  </a:lnTo>
                  <a:lnTo>
                    <a:pt x="155" y="50"/>
                  </a:lnTo>
                  <a:lnTo>
                    <a:pt x="141" y="88"/>
                  </a:lnTo>
                  <a:lnTo>
                    <a:pt x="97" y="86"/>
                  </a:lnTo>
                  <a:lnTo>
                    <a:pt x="70" y="99"/>
                  </a:lnTo>
                  <a:lnTo>
                    <a:pt x="26" y="95"/>
                  </a:lnTo>
                  <a:lnTo>
                    <a:pt x="0" y="88"/>
                  </a:lnTo>
                  <a:lnTo>
                    <a:pt x="0" y="88"/>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76" name="Freeform 352"/>
            <p:cNvSpPr>
              <a:spLocks/>
            </p:cNvSpPr>
            <p:nvPr/>
          </p:nvSpPr>
          <p:spPr bwMode="auto">
            <a:xfrm>
              <a:off x="3092" y="2080"/>
              <a:ext cx="383" cy="300"/>
            </a:xfrm>
            <a:custGeom>
              <a:avLst/>
              <a:gdLst/>
              <a:ahLst/>
              <a:cxnLst>
                <a:cxn ang="0">
                  <a:pos x="0" y="88"/>
                </a:cxn>
                <a:cxn ang="0">
                  <a:pos x="0" y="126"/>
                </a:cxn>
                <a:cxn ang="0">
                  <a:pos x="29" y="152"/>
                </a:cxn>
                <a:cxn ang="0">
                  <a:pos x="98" y="227"/>
                </a:cxn>
                <a:cxn ang="0">
                  <a:pos x="113" y="252"/>
                </a:cxn>
                <a:cxn ang="0">
                  <a:pos x="141" y="353"/>
                </a:cxn>
                <a:cxn ang="0">
                  <a:pos x="226" y="453"/>
                </a:cxn>
                <a:cxn ang="0">
                  <a:pos x="282" y="567"/>
                </a:cxn>
                <a:cxn ang="0">
                  <a:pos x="309" y="548"/>
                </a:cxn>
                <a:cxn ang="0">
                  <a:pos x="310" y="517"/>
                </a:cxn>
                <a:cxn ang="0">
                  <a:pos x="366" y="513"/>
                </a:cxn>
                <a:cxn ang="0">
                  <a:pos x="397" y="527"/>
                </a:cxn>
                <a:cxn ang="0">
                  <a:pos x="417" y="537"/>
                </a:cxn>
                <a:cxn ang="0">
                  <a:pos x="451" y="553"/>
                </a:cxn>
                <a:cxn ang="0">
                  <a:pos x="463" y="553"/>
                </a:cxn>
                <a:cxn ang="0">
                  <a:pos x="493" y="491"/>
                </a:cxn>
                <a:cxn ang="0">
                  <a:pos x="705" y="441"/>
                </a:cxn>
                <a:cxn ang="0">
                  <a:pos x="733" y="441"/>
                </a:cxn>
                <a:cxn ang="0">
                  <a:pos x="747" y="378"/>
                </a:cxn>
                <a:cxn ang="0">
                  <a:pos x="733" y="341"/>
                </a:cxn>
                <a:cxn ang="0">
                  <a:pos x="593" y="326"/>
                </a:cxn>
                <a:cxn ang="0">
                  <a:pos x="550" y="252"/>
                </a:cxn>
                <a:cxn ang="0">
                  <a:pos x="564" y="164"/>
                </a:cxn>
                <a:cxn ang="0">
                  <a:pos x="522" y="126"/>
                </a:cxn>
                <a:cxn ang="0">
                  <a:pos x="479" y="126"/>
                </a:cxn>
                <a:cxn ang="0">
                  <a:pos x="422" y="101"/>
                </a:cxn>
                <a:cxn ang="0">
                  <a:pos x="353" y="126"/>
                </a:cxn>
                <a:cxn ang="0">
                  <a:pos x="310" y="75"/>
                </a:cxn>
                <a:cxn ang="0">
                  <a:pos x="310" y="63"/>
                </a:cxn>
                <a:cxn ang="0">
                  <a:pos x="239" y="0"/>
                </a:cxn>
                <a:cxn ang="0">
                  <a:pos x="212" y="0"/>
                </a:cxn>
                <a:cxn ang="0">
                  <a:pos x="98" y="13"/>
                </a:cxn>
                <a:cxn ang="0">
                  <a:pos x="98" y="38"/>
                </a:cxn>
                <a:cxn ang="0">
                  <a:pos x="155" y="50"/>
                </a:cxn>
                <a:cxn ang="0">
                  <a:pos x="141" y="88"/>
                </a:cxn>
                <a:cxn ang="0">
                  <a:pos x="97" y="86"/>
                </a:cxn>
                <a:cxn ang="0">
                  <a:pos x="70" y="99"/>
                </a:cxn>
                <a:cxn ang="0">
                  <a:pos x="26" y="95"/>
                </a:cxn>
                <a:cxn ang="0">
                  <a:pos x="0" y="88"/>
                </a:cxn>
                <a:cxn ang="0">
                  <a:pos x="0" y="88"/>
                </a:cxn>
              </a:cxnLst>
              <a:rect l="0" t="0" r="r" b="b"/>
              <a:pathLst>
                <a:path w="747" h="567">
                  <a:moveTo>
                    <a:pt x="0" y="88"/>
                  </a:moveTo>
                  <a:lnTo>
                    <a:pt x="0" y="126"/>
                  </a:lnTo>
                  <a:lnTo>
                    <a:pt x="29" y="152"/>
                  </a:lnTo>
                  <a:lnTo>
                    <a:pt x="98" y="227"/>
                  </a:lnTo>
                  <a:lnTo>
                    <a:pt x="113" y="252"/>
                  </a:lnTo>
                  <a:lnTo>
                    <a:pt x="141" y="353"/>
                  </a:lnTo>
                  <a:lnTo>
                    <a:pt x="226" y="453"/>
                  </a:lnTo>
                  <a:lnTo>
                    <a:pt x="282" y="567"/>
                  </a:lnTo>
                  <a:lnTo>
                    <a:pt x="309" y="548"/>
                  </a:lnTo>
                  <a:lnTo>
                    <a:pt x="310" y="517"/>
                  </a:lnTo>
                  <a:lnTo>
                    <a:pt x="366" y="513"/>
                  </a:lnTo>
                  <a:lnTo>
                    <a:pt x="397" y="527"/>
                  </a:lnTo>
                  <a:lnTo>
                    <a:pt x="417" y="537"/>
                  </a:lnTo>
                  <a:lnTo>
                    <a:pt x="451" y="553"/>
                  </a:lnTo>
                  <a:lnTo>
                    <a:pt x="463" y="553"/>
                  </a:lnTo>
                  <a:lnTo>
                    <a:pt x="493" y="491"/>
                  </a:lnTo>
                  <a:lnTo>
                    <a:pt x="705" y="441"/>
                  </a:lnTo>
                  <a:lnTo>
                    <a:pt x="733" y="441"/>
                  </a:lnTo>
                  <a:lnTo>
                    <a:pt x="747" y="378"/>
                  </a:lnTo>
                  <a:lnTo>
                    <a:pt x="733" y="341"/>
                  </a:lnTo>
                  <a:lnTo>
                    <a:pt x="593" y="326"/>
                  </a:lnTo>
                  <a:lnTo>
                    <a:pt x="550" y="252"/>
                  </a:lnTo>
                  <a:lnTo>
                    <a:pt x="564" y="164"/>
                  </a:lnTo>
                  <a:lnTo>
                    <a:pt x="522" y="126"/>
                  </a:lnTo>
                  <a:lnTo>
                    <a:pt x="479" y="126"/>
                  </a:lnTo>
                  <a:lnTo>
                    <a:pt x="422" y="101"/>
                  </a:lnTo>
                  <a:lnTo>
                    <a:pt x="353" y="126"/>
                  </a:lnTo>
                  <a:lnTo>
                    <a:pt x="310" y="75"/>
                  </a:lnTo>
                  <a:lnTo>
                    <a:pt x="310" y="63"/>
                  </a:lnTo>
                  <a:lnTo>
                    <a:pt x="239" y="0"/>
                  </a:lnTo>
                  <a:lnTo>
                    <a:pt x="212" y="0"/>
                  </a:lnTo>
                  <a:lnTo>
                    <a:pt x="98" y="13"/>
                  </a:lnTo>
                  <a:lnTo>
                    <a:pt x="98" y="38"/>
                  </a:lnTo>
                  <a:lnTo>
                    <a:pt x="155" y="50"/>
                  </a:lnTo>
                  <a:lnTo>
                    <a:pt x="141" y="88"/>
                  </a:lnTo>
                  <a:lnTo>
                    <a:pt x="97" y="86"/>
                  </a:lnTo>
                  <a:lnTo>
                    <a:pt x="70" y="99"/>
                  </a:lnTo>
                  <a:lnTo>
                    <a:pt x="26" y="95"/>
                  </a:lnTo>
                  <a:lnTo>
                    <a:pt x="0" y="88"/>
                  </a:lnTo>
                  <a:lnTo>
                    <a:pt x="0" y="88"/>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77" name="Freeform 353"/>
            <p:cNvSpPr>
              <a:spLocks/>
            </p:cNvSpPr>
            <p:nvPr/>
          </p:nvSpPr>
          <p:spPr bwMode="auto">
            <a:xfrm>
              <a:off x="3236" y="2354"/>
              <a:ext cx="94" cy="73"/>
            </a:xfrm>
            <a:custGeom>
              <a:avLst/>
              <a:gdLst/>
              <a:ahLst/>
              <a:cxnLst>
                <a:cxn ang="0">
                  <a:pos x="0" y="50"/>
                </a:cxn>
                <a:cxn ang="0">
                  <a:pos x="28" y="113"/>
                </a:cxn>
                <a:cxn ang="0">
                  <a:pos x="74" y="137"/>
                </a:cxn>
                <a:cxn ang="0">
                  <a:pos x="100" y="109"/>
                </a:cxn>
                <a:cxn ang="0">
                  <a:pos x="130" y="94"/>
                </a:cxn>
                <a:cxn ang="0">
                  <a:pos x="140" y="72"/>
                </a:cxn>
                <a:cxn ang="0">
                  <a:pos x="181" y="41"/>
                </a:cxn>
                <a:cxn ang="0">
                  <a:pos x="123" y="12"/>
                </a:cxn>
                <a:cxn ang="0">
                  <a:pos x="85" y="0"/>
                </a:cxn>
                <a:cxn ang="0">
                  <a:pos x="28" y="0"/>
                </a:cxn>
                <a:cxn ang="0">
                  <a:pos x="27" y="32"/>
                </a:cxn>
                <a:cxn ang="0">
                  <a:pos x="0" y="50"/>
                </a:cxn>
                <a:cxn ang="0">
                  <a:pos x="0" y="50"/>
                </a:cxn>
              </a:cxnLst>
              <a:rect l="0" t="0" r="r" b="b"/>
              <a:pathLst>
                <a:path w="181" h="137">
                  <a:moveTo>
                    <a:pt x="0" y="50"/>
                  </a:moveTo>
                  <a:lnTo>
                    <a:pt x="28" y="113"/>
                  </a:lnTo>
                  <a:lnTo>
                    <a:pt x="74" y="137"/>
                  </a:lnTo>
                  <a:lnTo>
                    <a:pt x="100" y="109"/>
                  </a:lnTo>
                  <a:lnTo>
                    <a:pt x="130" y="94"/>
                  </a:lnTo>
                  <a:lnTo>
                    <a:pt x="140" y="72"/>
                  </a:lnTo>
                  <a:lnTo>
                    <a:pt x="181" y="41"/>
                  </a:lnTo>
                  <a:lnTo>
                    <a:pt x="123" y="12"/>
                  </a:lnTo>
                  <a:lnTo>
                    <a:pt x="85" y="0"/>
                  </a:lnTo>
                  <a:lnTo>
                    <a:pt x="28" y="0"/>
                  </a:lnTo>
                  <a:lnTo>
                    <a:pt x="27" y="32"/>
                  </a:lnTo>
                  <a:lnTo>
                    <a:pt x="0" y="50"/>
                  </a:lnTo>
                  <a:lnTo>
                    <a:pt x="0" y="5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78" name="Freeform 354"/>
            <p:cNvSpPr>
              <a:spLocks/>
            </p:cNvSpPr>
            <p:nvPr/>
          </p:nvSpPr>
          <p:spPr bwMode="auto">
            <a:xfrm>
              <a:off x="3236" y="2354"/>
              <a:ext cx="94" cy="73"/>
            </a:xfrm>
            <a:custGeom>
              <a:avLst/>
              <a:gdLst/>
              <a:ahLst/>
              <a:cxnLst>
                <a:cxn ang="0">
                  <a:pos x="0" y="50"/>
                </a:cxn>
                <a:cxn ang="0">
                  <a:pos x="28" y="113"/>
                </a:cxn>
                <a:cxn ang="0">
                  <a:pos x="74" y="137"/>
                </a:cxn>
                <a:cxn ang="0">
                  <a:pos x="100" y="109"/>
                </a:cxn>
                <a:cxn ang="0">
                  <a:pos x="130" y="94"/>
                </a:cxn>
                <a:cxn ang="0">
                  <a:pos x="140" y="72"/>
                </a:cxn>
                <a:cxn ang="0">
                  <a:pos x="181" y="41"/>
                </a:cxn>
                <a:cxn ang="0">
                  <a:pos x="123" y="12"/>
                </a:cxn>
                <a:cxn ang="0">
                  <a:pos x="85" y="0"/>
                </a:cxn>
                <a:cxn ang="0">
                  <a:pos x="28" y="0"/>
                </a:cxn>
                <a:cxn ang="0">
                  <a:pos x="27" y="32"/>
                </a:cxn>
                <a:cxn ang="0">
                  <a:pos x="0" y="50"/>
                </a:cxn>
                <a:cxn ang="0">
                  <a:pos x="0" y="50"/>
                </a:cxn>
              </a:cxnLst>
              <a:rect l="0" t="0" r="r" b="b"/>
              <a:pathLst>
                <a:path w="181" h="137">
                  <a:moveTo>
                    <a:pt x="0" y="50"/>
                  </a:moveTo>
                  <a:lnTo>
                    <a:pt x="28" y="113"/>
                  </a:lnTo>
                  <a:lnTo>
                    <a:pt x="74" y="137"/>
                  </a:lnTo>
                  <a:lnTo>
                    <a:pt x="100" y="109"/>
                  </a:lnTo>
                  <a:lnTo>
                    <a:pt x="130" y="94"/>
                  </a:lnTo>
                  <a:lnTo>
                    <a:pt x="140" y="72"/>
                  </a:lnTo>
                  <a:lnTo>
                    <a:pt x="181" y="41"/>
                  </a:lnTo>
                  <a:lnTo>
                    <a:pt x="123" y="12"/>
                  </a:lnTo>
                  <a:lnTo>
                    <a:pt x="85" y="0"/>
                  </a:lnTo>
                  <a:lnTo>
                    <a:pt x="28" y="0"/>
                  </a:lnTo>
                  <a:lnTo>
                    <a:pt x="27" y="32"/>
                  </a:lnTo>
                  <a:lnTo>
                    <a:pt x="0" y="50"/>
                  </a:lnTo>
                  <a:lnTo>
                    <a:pt x="0" y="5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79" name="Freeform 355"/>
            <p:cNvSpPr>
              <a:spLocks/>
            </p:cNvSpPr>
            <p:nvPr/>
          </p:nvSpPr>
          <p:spPr bwMode="auto">
            <a:xfrm>
              <a:off x="3278" y="2320"/>
              <a:ext cx="159" cy="107"/>
            </a:xfrm>
            <a:custGeom>
              <a:avLst/>
              <a:gdLst/>
              <a:ahLst/>
              <a:cxnLst>
                <a:cxn ang="0">
                  <a:pos x="0" y="201"/>
                </a:cxn>
                <a:cxn ang="0">
                  <a:pos x="62" y="190"/>
                </a:cxn>
                <a:cxn ang="0">
                  <a:pos x="119" y="164"/>
                </a:cxn>
                <a:cxn ang="0">
                  <a:pos x="162" y="151"/>
                </a:cxn>
                <a:cxn ang="0">
                  <a:pos x="261" y="127"/>
                </a:cxn>
                <a:cxn ang="0">
                  <a:pos x="311" y="95"/>
                </a:cxn>
                <a:cxn ang="0">
                  <a:pos x="300" y="69"/>
                </a:cxn>
                <a:cxn ang="0">
                  <a:pos x="300" y="50"/>
                </a:cxn>
                <a:cxn ang="0">
                  <a:pos x="288" y="0"/>
                </a:cxn>
                <a:cxn ang="0">
                  <a:pos x="162" y="25"/>
                </a:cxn>
                <a:cxn ang="0">
                  <a:pos x="133" y="38"/>
                </a:cxn>
                <a:cxn ang="0">
                  <a:pos x="105" y="101"/>
                </a:cxn>
                <a:cxn ang="0">
                  <a:pos x="91" y="114"/>
                </a:cxn>
                <a:cxn ang="0">
                  <a:pos x="62" y="138"/>
                </a:cxn>
                <a:cxn ang="0">
                  <a:pos x="54" y="158"/>
                </a:cxn>
                <a:cxn ang="0">
                  <a:pos x="22" y="175"/>
                </a:cxn>
                <a:cxn ang="0">
                  <a:pos x="0" y="201"/>
                </a:cxn>
                <a:cxn ang="0">
                  <a:pos x="0" y="201"/>
                </a:cxn>
              </a:cxnLst>
              <a:rect l="0" t="0" r="r" b="b"/>
              <a:pathLst>
                <a:path w="311" h="201">
                  <a:moveTo>
                    <a:pt x="0" y="201"/>
                  </a:moveTo>
                  <a:lnTo>
                    <a:pt x="62" y="190"/>
                  </a:lnTo>
                  <a:lnTo>
                    <a:pt x="119" y="164"/>
                  </a:lnTo>
                  <a:lnTo>
                    <a:pt x="162" y="151"/>
                  </a:lnTo>
                  <a:lnTo>
                    <a:pt x="261" y="127"/>
                  </a:lnTo>
                  <a:lnTo>
                    <a:pt x="311" y="95"/>
                  </a:lnTo>
                  <a:lnTo>
                    <a:pt x="300" y="69"/>
                  </a:lnTo>
                  <a:lnTo>
                    <a:pt x="300" y="50"/>
                  </a:lnTo>
                  <a:lnTo>
                    <a:pt x="288" y="0"/>
                  </a:lnTo>
                  <a:lnTo>
                    <a:pt x="162" y="25"/>
                  </a:lnTo>
                  <a:lnTo>
                    <a:pt x="133" y="38"/>
                  </a:lnTo>
                  <a:lnTo>
                    <a:pt x="105" y="101"/>
                  </a:lnTo>
                  <a:lnTo>
                    <a:pt x="91" y="114"/>
                  </a:lnTo>
                  <a:lnTo>
                    <a:pt x="62" y="138"/>
                  </a:lnTo>
                  <a:lnTo>
                    <a:pt x="54" y="158"/>
                  </a:lnTo>
                  <a:lnTo>
                    <a:pt x="22" y="175"/>
                  </a:lnTo>
                  <a:lnTo>
                    <a:pt x="0" y="201"/>
                  </a:lnTo>
                  <a:lnTo>
                    <a:pt x="0" y="20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80" name="Freeform 356"/>
            <p:cNvSpPr>
              <a:spLocks/>
            </p:cNvSpPr>
            <p:nvPr/>
          </p:nvSpPr>
          <p:spPr bwMode="auto">
            <a:xfrm>
              <a:off x="3278" y="2320"/>
              <a:ext cx="159" cy="107"/>
            </a:xfrm>
            <a:custGeom>
              <a:avLst/>
              <a:gdLst/>
              <a:ahLst/>
              <a:cxnLst>
                <a:cxn ang="0">
                  <a:pos x="0" y="201"/>
                </a:cxn>
                <a:cxn ang="0">
                  <a:pos x="62" y="190"/>
                </a:cxn>
                <a:cxn ang="0">
                  <a:pos x="119" y="164"/>
                </a:cxn>
                <a:cxn ang="0">
                  <a:pos x="162" y="151"/>
                </a:cxn>
                <a:cxn ang="0">
                  <a:pos x="261" y="127"/>
                </a:cxn>
                <a:cxn ang="0">
                  <a:pos x="311" y="95"/>
                </a:cxn>
                <a:cxn ang="0">
                  <a:pos x="300" y="69"/>
                </a:cxn>
                <a:cxn ang="0">
                  <a:pos x="300" y="50"/>
                </a:cxn>
                <a:cxn ang="0">
                  <a:pos x="288" y="0"/>
                </a:cxn>
                <a:cxn ang="0">
                  <a:pos x="162" y="25"/>
                </a:cxn>
                <a:cxn ang="0">
                  <a:pos x="133" y="38"/>
                </a:cxn>
                <a:cxn ang="0">
                  <a:pos x="105" y="101"/>
                </a:cxn>
                <a:cxn ang="0">
                  <a:pos x="91" y="114"/>
                </a:cxn>
                <a:cxn ang="0">
                  <a:pos x="62" y="138"/>
                </a:cxn>
                <a:cxn ang="0">
                  <a:pos x="54" y="158"/>
                </a:cxn>
                <a:cxn ang="0">
                  <a:pos x="22" y="175"/>
                </a:cxn>
                <a:cxn ang="0">
                  <a:pos x="0" y="201"/>
                </a:cxn>
                <a:cxn ang="0">
                  <a:pos x="0" y="201"/>
                </a:cxn>
              </a:cxnLst>
              <a:rect l="0" t="0" r="r" b="b"/>
              <a:pathLst>
                <a:path w="311" h="201">
                  <a:moveTo>
                    <a:pt x="0" y="201"/>
                  </a:moveTo>
                  <a:lnTo>
                    <a:pt x="62" y="190"/>
                  </a:lnTo>
                  <a:lnTo>
                    <a:pt x="119" y="164"/>
                  </a:lnTo>
                  <a:lnTo>
                    <a:pt x="162" y="151"/>
                  </a:lnTo>
                  <a:lnTo>
                    <a:pt x="261" y="127"/>
                  </a:lnTo>
                  <a:lnTo>
                    <a:pt x="311" y="95"/>
                  </a:lnTo>
                  <a:lnTo>
                    <a:pt x="300" y="69"/>
                  </a:lnTo>
                  <a:lnTo>
                    <a:pt x="300" y="50"/>
                  </a:lnTo>
                  <a:lnTo>
                    <a:pt x="288" y="0"/>
                  </a:lnTo>
                  <a:lnTo>
                    <a:pt x="162" y="25"/>
                  </a:lnTo>
                  <a:lnTo>
                    <a:pt x="133" y="38"/>
                  </a:lnTo>
                  <a:lnTo>
                    <a:pt x="105" y="101"/>
                  </a:lnTo>
                  <a:lnTo>
                    <a:pt x="91" y="114"/>
                  </a:lnTo>
                  <a:lnTo>
                    <a:pt x="62" y="138"/>
                  </a:lnTo>
                  <a:lnTo>
                    <a:pt x="54" y="158"/>
                  </a:lnTo>
                  <a:lnTo>
                    <a:pt x="22" y="175"/>
                  </a:lnTo>
                  <a:lnTo>
                    <a:pt x="0" y="201"/>
                  </a:lnTo>
                  <a:lnTo>
                    <a:pt x="0" y="20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81" name="Freeform 357"/>
            <p:cNvSpPr>
              <a:spLocks/>
            </p:cNvSpPr>
            <p:nvPr/>
          </p:nvSpPr>
          <p:spPr bwMode="auto">
            <a:xfrm>
              <a:off x="3417" y="2214"/>
              <a:ext cx="130" cy="157"/>
            </a:xfrm>
            <a:custGeom>
              <a:avLst/>
              <a:gdLst/>
              <a:ahLst/>
              <a:cxnLst>
                <a:cxn ang="0">
                  <a:pos x="0" y="201"/>
                </a:cxn>
                <a:cxn ang="0">
                  <a:pos x="85" y="177"/>
                </a:cxn>
                <a:cxn ang="0">
                  <a:pos x="108" y="151"/>
                </a:cxn>
                <a:cxn ang="0">
                  <a:pos x="102" y="91"/>
                </a:cxn>
                <a:cxn ang="0">
                  <a:pos x="124" y="53"/>
                </a:cxn>
                <a:cxn ang="0">
                  <a:pos x="135" y="24"/>
                </a:cxn>
                <a:cxn ang="0">
                  <a:pos x="131" y="0"/>
                </a:cxn>
                <a:cxn ang="0">
                  <a:pos x="159" y="35"/>
                </a:cxn>
                <a:cxn ang="0">
                  <a:pos x="203" y="67"/>
                </a:cxn>
                <a:cxn ang="0">
                  <a:pos x="240" y="74"/>
                </a:cxn>
                <a:cxn ang="0">
                  <a:pos x="242" y="96"/>
                </a:cxn>
                <a:cxn ang="0">
                  <a:pos x="253" y="114"/>
                </a:cxn>
                <a:cxn ang="0">
                  <a:pos x="253" y="138"/>
                </a:cxn>
                <a:cxn ang="0">
                  <a:pos x="211" y="163"/>
                </a:cxn>
                <a:cxn ang="0">
                  <a:pos x="183" y="214"/>
                </a:cxn>
                <a:cxn ang="0">
                  <a:pos x="142" y="239"/>
                </a:cxn>
                <a:cxn ang="0">
                  <a:pos x="71" y="277"/>
                </a:cxn>
                <a:cxn ang="0">
                  <a:pos x="37" y="297"/>
                </a:cxn>
                <a:cxn ang="0">
                  <a:pos x="26" y="270"/>
                </a:cxn>
                <a:cxn ang="0">
                  <a:pos x="22" y="251"/>
                </a:cxn>
                <a:cxn ang="0">
                  <a:pos x="0" y="201"/>
                </a:cxn>
                <a:cxn ang="0">
                  <a:pos x="0" y="201"/>
                </a:cxn>
              </a:cxnLst>
              <a:rect l="0" t="0" r="r" b="b"/>
              <a:pathLst>
                <a:path w="253" h="297">
                  <a:moveTo>
                    <a:pt x="0" y="201"/>
                  </a:moveTo>
                  <a:lnTo>
                    <a:pt x="85" y="177"/>
                  </a:lnTo>
                  <a:lnTo>
                    <a:pt x="108" y="151"/>
                  </a:lnTo>
                  <a:lnTo>
                    <a:pt x="102" y="91"/>
                  </a:lnTo>
                  <a:lnTo>
                    <a:pt x="124" y="53"/>
                  </a:lnTo>
                  <a:lnTo>
                    <a:pt x="135" y="24"/>
                  </a:lnTo>
                  <a:lnTo>
                    <a:pt x="131" y="0"/>
                  </a:lnTo>
                  <a:lnTo>
                    <a:pt x="159" y="35"/>
                  </a:lnTo>
                  <a:lnTo>
                    <a:pt x="203" y="67"/>
                  </a:lnTo>
                  <a:lnTo>
                    <a:pt x="240" y="74"/>
                  </a:lnTo>
                  <a:lnTo>
                    <a:pt x="242" y="96"/>
                  </a:lnTo>
                  <a:lnTo>
                    <a:pt x="253" y="114"/>
                  </a:lnTo>
                  <a:lnTo>
                    <a:pt x="253" y="138"/>
                  </a:lnTo>
                  <a:lnTo>
                    <a:pt x="211" y="163"/>
                  </a:lnTo>
                  <a:lnTo>
                    <a:pt x="183" y="214"/>
                  </a:lnTo>
                  <a:lnTo>
                    <a:pt x="142" y="239"/>
                  </a:lnTo>
                  <a:lnTo>
                    <a:pt x="71" y="277"/>
                  </a:lnTo>
                  <a:lnTo>
                    <a:pt x="37" y="297"/>
                  </a:lnTo>
                  <a:lnTo>
                    <a:pt x="26" y="270"/>
                  </a:lnTo>
                  <a:lnTo>
                    <a:pt x="22" y="251"/>
                  </a:lnTo>
                  <a:lnTo>
                    <a:pt x="0" y="201"/>
                  </a:lnTo>
                  <a:lnTo>
                    <a:pt x="0" y="20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82" name="Freeform 358"/>
            <p:cNvSpPr>
              <a:spLocks/>
            </p:cNvSpPr>
            <p:nvPr/>
          </p:nvSpPr>
          <p:spPr bwMode="auto">
            <a:xfrm>
              <a:off x="3417" y="2214"/>
              <a:ext cx="130" cy="157"/>
            </a:xfrm>
            <a:custGeom>
              <a:avLst/>
              <a:gdLst/>
              <a:ahLst/>
              <a:cxnLst>
                <a:cxn ang="0">
                  <a:pos x="0" y="201"/>
                </a:cxn>
                <a:cxn ang="0">
                  <a:pos x="85" y="177"/>
                </a:cxn>
                <a:cxn ang="0">
                  <a:pos x="108" y="151"/>
                </a:cxn>
                <a:cxn ang="0">
                  <a:pos x="102" y="91"/>
                </a:cxn>
                <a:cxn ang="0">
                  <a:pos x="124" y="53"/>
                </a:cxn>
                <a:cxn ang="0">
                  <a:pos x="135" y="24"/>
                </a:cxn>
                <a:cxn ang="0">
                  <a:pos x="131" y="0"/>
                </a:cxn>
                <a:cxn ang="0">
                  <a:pos x="159" y="35"/>
                </a:cxn>
                <a:cxn ang="0">
                  <a:pos x="203" y="67"/>
                </a:cxn>
                <a:cxn ang="0">
                  <a:pos x="240" y="74"/>
                </a:cxn>
                <a:cxn ang="0">
                  <a:pos x="242" y="96"/>
                </a:cxn>
                <a:cxn ang="0">
                  <a:pos x="253" y="114"/>
                </a:cxn>
                <a:cxn ang="0">
                  <a:pos x="253" y="138"/>
                </a:cxn>
                <a:cxn ang="0">
                  <a:pos x="211" y="163"/>
                </a:cxn>
                <a:cxn ang="0">
                  <a:pos x="183" y="214"/>
                </a:cxn>
                <a:cxn ang="0">
                  <a:pos x="142" y="239"/>
                </a:cxn>
                <a:cxn ang="0">
                  <a:pos x="71" y="277"/>
                </a:cxn>
                <a:cxn ang="0">
                  <a:pos x="37" y="297"/>
                </a:cxn>
                <a:cxn ang="0">
                  <a:pos x="26" y="270"/>
                </a:cxn>
                <a:cxn ang="0">
                  <a:pos x="22" y="251"/>
                </a:cxn>
                <a:cxn ang="0">
                  <a:pos x="0" y="201"/>
                </a:cxn>
                <a:cxn ang="0">
                  <a:pos x="0" y="201"/>
                </a:cxn>
              </a:cxnLst>
              <a:rect l="0" t="0" r="r" b="b"/>
              <a:pathLst>
                <a:path w="253" h="297">
                  <a:moveTo>
                    <a:pt x="0" y="201"/>
                  </a:moveTo>
                  <a:lnTo>
                    <a:pt x="85" y="177"/>
                  </a:lnTo>
                  <a:lnTo>
                    <a:pt x="108" y="151"/>
                  </a:lnTo>
                  <a:lnTo>
                    <a:pt x="102" y="91"/>
                  </a:lnTo>
                  <a:lnTo>
                    <a:pt x="124" y="53"/>
                  </a:lnTo>
                  <a:lnTo>
                    <a:pt x="135" y="24"/>
                  </a:lnTo>
                  <a:lnTo>
                    <a:pt x="131" y="0"/>
                  </a:lnTo>
                  <a:lnTo>
                    <a:pt x="159" y="35"/>
                  </a:lnTo>
                  <a:lnTo>
                    <a:pt x="203" y="67"/>
                  </a:lnTo>
                  <a:lnTo>
                    <a:pt x="240" y="74"/>
                  </a:lnTo>
                  <a:lnTo>
                    <a:pt x="242" y="96"/>
                  </a:lnTo>
                  <a:lnTo>
                    <a:pt x="253" y="114"/>
                  </a:lnTo>
                  <a:lnTo>
                    <a:pt x="253" y="138"/>
                  </a:lnTo>
                  <a:lnTo>
                    <a:pt x="211" y="163"/>
                  </a:lnTo>
                  <a:lnTo>
                    <a:pt x="183" y="214"/>
                  </a:lnTo>
                  <a:lnTo>
                    <a:pt x="142" y="239"/>
                  </a:lnTo>
                  <a:lnTo>
                    <a:pt x="71" y="277"/>
                  </a:lnTo>
                  <a:lnTo>
                    <a:pt x="37" y="297"/>
                  </a:lnTo>
                  <a:lnTo>
                    <a:pt x="26" y="270"/>
                  </a:lnTo>
                  <a:lnTo>
                    <a:pt x="22" y="251"/>
                  </a:lnTo>
                  <a:lnTo>
                    <a:pt x="0" y="201"/>
                  </a:lnTo>
                  <a:lnTo>
                    <a:pt x="0" y="20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83" name="Freeform 359"/>
            <p:cNvSpPr>
              <a:spLocks/>
            </p:cNvSpPr>
            <p:nvPr/>
          </p:nvSpPr>
          <p:spPr bwMode="auto">
            <a:xfrm>
              <a:off x="3376" y="2174"/>
              <a:ext cx="110" cy="92"/>
            </a:xfrm>
            <a:custGeom>
              <a:avLst/>
              <a:gdLst/>
              <a:ahLst/>
              <a:cxnLst>
                <a:cxn ang="0">
                  <a:pos x="13" y="0"/>
                </a:cxn>
                <a:cxn ang="0">
                  <a:pos x="0" y="61"/>
                </a:cxn>
                <a:cxn ang="0">
                  <a:pos x="0" y="74"/>
                </a:cxn>
                <a:cxn ang="0">
                  <a:pos x="32" y="134"/>
                </a:cxn>
                <a:cxn ang="0">
                  <a:pos x="43" y="149"/>
                </a:cxn>
                <a:cxn ang="0">
                  <a:pos x="154" y="165"/>
                </a:cxn>
                <a:cxn ang="0">
                  <a:pos x="182" y="165"/>
                </a:cxn>
                <a:cxn ang="0">
                  <a:pos x="219" y="100"/>
                </a:cxn>
                <a:cxn ang="0">
                  <a:pos x="210" y="63"/>
                </a:cxn>
                <a:cxn ang="0">
                  <a:pos x="196" y="63"/>
                </a:cxn>
                <a:cxn ang="0">
                  <a:pos x="154" y="88"/>
                </a:cxn>
                <a:cxn ang="0">
                  <a:pos x="154" y="101"/>
                </a:cxn>
                <a:cxn ang="0">
                  <a:pos x="76" y="92"/>
                </a:cxn>
                <a:cxn ang="0">
                  <a:pos x="70" y="76"/>
                </a:cxn>
                <a:cxn ang="0">
                  <a:pos x="70" y="63"/>
                </a:cxn>
                <a:cxn ang="0">
                  <a:pos x="42" y="76"/>
                </a:cxn>
                <a:cxn ang="0">
                  <a:pos x="13" y="13"/>
                </a:cxn>
                <a:cxn ang="0">
                  <a:pos x="13" y="0"/>
                </a:cxn>
                <a:cxn ang="0">
                  <a:pos x="13" y="0"/>
                </a:cxn>
              </a:cxnLst>
              <a:rect l="0" t="0" r="r" b="b"/>
              <a:pathLst>
                <a:path w="219" h="165">
                  <a:moveTo>
                    <a:pt x="13" y="0"/>
                  </a:moveTo>
                  <a:lnTo>
                    <a:pt x="0" y="61"/>
                  </a:lnTo>
                  <a:lnTo>
                    <a:pt x="0" y="74"/>
                  </a:lnTo>
                  <a:lnTo>
                    <a:pt x="32" y="134"/>
                  </a:lnTo>
                  <a:lnTo>
                    <a:pt x="43" y="149"/>
                  </a:lnTo>
                  <a:lnTo>
                    <a:pt x="154" y="165"/>
                  </a:lnTo>
                  <a:lnTo>
                    <a:pt x="182" y="165"/>
                  </a:lnTo>
                  <a:lnTo>
                    <a:pt x="219" y="100"/>
                  </a:lnTo>
                  <a:lnTo>
                    <a:pt x="210" y="63"/>
                  </a:lnTo>
                  <a:lnTo>
                    <a:pt x="196" y="63"/>
                  </a:lnTo>
                  <a:lnTo>
                    <a:pt x="154" y="88"/>
                  </a:lnTo>
                  <a:lnTo>
                    <a:pt x="154" y="101"/>
                  </a:lnTo>
                  <a:lnTo>
                    <a:pt x="76" y="92"/>
                  </a:lnTo>
                  <a:lnTo>
                    <a:pt x="70" y="76"/>
                  </a:lnTo>
                  <a:lnTo>
                    <a:pt x="70" y="63"/>
                  </a:lnTo>
                  <a:lnTo>
                    <a:pt x="42" y="76"/>
                  </a:lnTo>
                  <a:lnTo>
                    <a:pt x="13" y="13"/>
                  </a:lnTo>
                  <a:lnTo>
                    <a:pt x="13" y="0"/>
                  </a:lnTo>
                  <a:lnTo>
                    <a:pt x="13"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84" name="Freeform 360"/>
            <p:cNvSpPr>
              <a:spLocks/>
            </p:cNvSpPr>
            <p:nvPr/>
          </p:nvSpPr>
          <p:spPr bwMode="auto">
            <a:xfrm>
              <a:off x="3376" y="2174"/>
              <a:ext cx="110" cy="92"/>
            </a:xfrm>
            <a:custGeom>
              <a:avLst/>
              <a:gdLst/>
              <a:ahLst/>
              <a:cxnLst>
                <a:cxn ang="0">
                  <a:pos x="13" y="0"/>
                </a:cxn>
                <a:cxn ang="0">
                  <a:pos x="0" y="61"/>
                </a:cxn>
                <a:cxn ang="0">
                  <a:pos x="0" y="74"/>
                </a:cxn>
                <a:cxn ang="0">
                  <a:pos x="32" y="134"/>
                </a:cxn>
                <a:cxn ang="0">
                  <a:pos x="43" y="149"/>
                </a:cxn>
                <a:cxn ang="0">
                  <a:pos x="154" y="165"/>
                </a:cxn>
                <a:cxn ang="0">
                  <a:pos x="182" y="165"/>
                </a:cxn>
                <a:cxn ang="0">
                  <a:pos x="219" y="100"/>
                </a:cxn>
                <a:cxn ang="0">
                  <a:pos x="210" y="63"/>
                </a:cxn>
                <a:cxn ang="0">
                  <a:pos x="196" y="63"/>
                </a:cxn>
                <a:cxn ang="0">
                  <a:pos x="154" y="88"/>
                </a:cxn>
                <a:cxn ang="0">
                  <a:pos x="154" y="101"/>
                </a:cxn>
                <a:cxn ang="0">
                  <a:pos x="76" y="92"/>
                </a:cxn>
                <a:cxn ang="0">
                  <a:pos x="70" y="76"/>
                </a:cxn>
                <a:cxn ang="0">
                  <a:pos x="70" y="63"/>
                </a:cxn>
                <a:cxn ang="0">
                  <a:pos x="42" y="76"/>
                </a:cxn>
                <a:cxn ang="0">
                  <a:pos x="13" y="13"/>
                </a:cxn>
                <a:cxn ang="0">
                  <a:pos x="13" y="0"/>
                </a:cxn>
                <a:cxn ang="0">
                  <a:pos x="13" y="0"/>
                </a:cxn>
              </a:cxnLst>
              <a:rect l="0" t="0" r="r" b="b"/>
              <a:pathLst>
                <a:path w="219" h="165">
                  <a:moveTo>
                    <a:pt x="13" y="0"/>
                  </a:moveTo>
                  <a:lnTo>
                    <a:pt x="0" y="61"/>
                  </a:lnTo>
                  <a:lnTo>
                    <a:pt x="0" y="74"/>
                  </a:lnTo>
                  <a:lnTo>
                    <a:pt x="32" y="134"/>
                  </a:lnTo>
                  <a:lnTo>
                    <a:pt x="43" y="149"/>
                  </a:lnTo>
                  <a:lnTo>
                    <a:pt x="154" y="165"/>
                  </a:lnTo>
                  <a:lnTo>
                    <a:pt x="182" y="165"/>
                  </a:lnTo>
                  <a:lnTo>
                    <a:pt x="219" y="100"/>
                  </a:lnTo>
                  <a:lnTo>
                    <a:pt x="210" y="63"/>
                  </a:lnTo>
                  <a:lnTo>
                    <a:pt x="196" y="63"/>
                  </a:lnTo>
                  <a:lnTo>
                    <a:pt x="154" y="88"/>
                  </a:lnTo>
                  <a:lnTo>
                    <a:pt x="154" y="101"/>
                  </a:lnTo>
                  <a:lnTo>
                    <a:pt x="76" y="92"/>
                  </a:lnTo>
                  <a:lnTo>
                    <a:pt x="70" y="76"/>
                  </a:lnTo>
                  <a:lnTo>
                    <a:pt x="70" y="63"/>
                  </a:lnTo>
                  <a:lnTo>
                    <a:pt x="42" y="76"/>
                  </a:lnTo>
                  <a:lnTo>
                    <a:pt x="13" y="13"/>
                  </a:lnTo>
                  <a:lnTo>
                    <a:pt x="13" y="0"/>
                  </a:lnTo>
                  <a:lnTo>
                    <a:pt x="13"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85" name="Freeform 361"/>
            <p:cNvSpPr>
              <a:spLocks/>
            </p:cNvSpPr>
            <p:nvPr/>
          </p:nvSpPr>
          <p:spPr bwMode="auto">
            <a:xfrm>
              <a:off x="3316" y="2120"/>
              <a:ext cx="37" cy="26"/>
            </a:xfrm>
            <a:custGeom>
              <a:avLst/>
              <a:gdLst/>
              <a:ahLst/>
              <a:cxnLst>
                <a:cxn ang="0">
                  <a:pos x="73" y="51"/>
                </a:cxn>
                <a:cxn ang="0">
                  <a:pos x="58" y="0"/>
                </a:cxn>
                <a:cxn ang="0">
                  <a:pos x="20" y="1"/>
                </a:cxn>
                <a:cxn ang="0">
                  <a:pos x="0" y="28"/>
                </a:cxn>
                <a:cxn ang="0">
                  <a:pos x="44" y="51"/>
                </a:cxn>
                <a:cxn ang="0">
                  <a:pos x="73" y="51"/>
                </a:cxn>
                <a:cxn ang="0">
                  <a:pos x="73" y="51"/>
                </a:cxn>
              </a:cxnLst>
              <a:rect l="0" t="0" r="r" b="b"/>
              <a:pathLst>
                <a:path w="73" h="51">
                  <a:moveTo>
                    <a:pt x="73" y="51"/>
                  </a:moveTo>
                  <a:lnTo>
                    <a:pt x="58" y="0"/>
                  </a:lnTo>
                  <a:lnTo>
                    <a:pt x="20" y="1"/>
                  </a:lnTo>
                  <a:lnTo>
                    <a:pt x="0" y="28"/>
                  </a:lnTo>
                  <a:lnTo>
                    <a:pt x="44" y="51"/>
                  </a:lnTo>
                  <a:lnTo>
                    <a:pt x="73" y="51"/>
                  </a:lnTo>
                  <a:lnTo>
                    <a:pt x="73" y="5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86" name="Freeform 362"/>
            <p:cNvSpPr>
              <a:spLocks/>
            </p:cNvSpPr>
            <p:nvPr/>
          </p:nvSpPr>
          <p:spPr bwMode="auto">
            <a:xfrm>
              <a:off x="3316" y="2120"/>
              <a:ext cx="37" cy="26"/>
            </a:xfrm>
            <a:custGeom>
              <a:avLst/>
              <a:gdLst/>
              <a:ahLst/>
              <a:cxnLst>
                <a:cxn ang="0">
                  <a:pos x="73" y="51"/>
                </a:cxn>
                <a:cxn ang="0">
                  <a:pos x="58" y="0"/>
                </a:cxn>
                <a:cxn ang="0">
                  <a:pos x="20" y="1"/>
                </a:cxn>
                <a:cxn ang="0">
                  <a:pos x="0" y="28"/>
                </a:cxn>
                <a:cxn ang="0">
                  <a:pos x="44" y="51"/>
                </a:cxn>
                <a:cxn ang="0">
                  <a:pos x="73" y="51"/>
                </a:cxn>
                <a:cxn ang="0">
                  <a:pos x="73" y="51"/>
                </a:cxn>
              </a:cxnLst>
              <a:rect l="0" t="0" r="r" b="b"/>
              <a:pathLst>
                <a:path w="73" h="51">
                  <a:moveTo>
                    <a:pt x="73" y="51"/>
                  </a:moveTo>
                  <a:lnTo>
                    <a:pt x="58" y="0"/>
                  </a:lnTo>
                  <a:lnTo>
                    <a:pt x="20" y="1"/>
                  </a:lnTo>
                  <a:lnTo>
                    <a:pt x="0" y="28"/>
                  </a:lnTo>
                  <a:lnTo>
                    <a:pt x="44" y="51"/>
                  </a:lnTo>
                  <a:lnTo>
                    <a:pt x="73" y="51"/>
                  </a:lnTo>
                  <a:lnTo>
                    <a:pt x="73" y="5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87" name="Freeform 363"/>
            <p:cNvSpPr>
              <a:spLocks/>
            </p:cNvSpPr>
            <p:nvPr/>
          </p:nvSpPr>
          <p:spPr bwMode="auto">
            <a:xfrm>
              <a:off x="3173" y="1967"/>
              <a:ext cx="180" cy="179"/>
            </a:xfrm>
            <a:custGeom>
              <a:avLst/>
              <a:gdLst/>
              <a:ahLst/>
              <a:cxnLst>
                <a:cxn ang="0">
                  <a:pos x="337" y="288"/>
                </a:cxn>
                <a:cxn ang="0">
                  <a:pos x="352" y="263"/>
                </a:cxn>
                <a:cxn ang="0">
                  <a:pos x="323" y="213"/>
                </a:cxn>
                <a:cxn ang="0">
                  <a:pos x="309" y="163"/>
                </a:cxn>
                <a:cxn ang="0">
                  <a:pos x="253" y="150"/>
                </a:cxn>
                <a:cxn ang="0">
                  <a:pos x="242" y="116"/>
                </a:cxn>
                <a:cxn ang="0">
                  <a:pos x="266" y="62"/>
                </a:cxn>
                <a:cxn ang="0">
                  <a:pos x="225" y="49"/>
                </a:cxn>
                <a:cxn ang="0">
                  <a:pos x="203" y="37"/>
                </a:cxn>
                <a:cxn ang="0">
                  <a:pos x="178" y="0"/>
                </a:cxn>
                <a:cxn ang="0">
                  <a:pos x="142" y="0"/>
                </a:cxn>
                <a:cxn ang="0">
                  <a:pos x="78" y="20"/>
                </a:cxn>
                <a:cxn ang="0">
                  <a:pos x="85" y="48"/>
                </a:cxn>
                <a:cxn ang="0">
                  <a:pos x="65" y="104"/>
                </a:cxn>
                <a:cxn ang="0">
                  <a:pos x="12" y="138"/>
                </a:cxn>
                <a:cxn ang="0">
                  <a:pos x="0" y="173"/>
                </a:cxn>
                <a:cxn ang="0">
                  <a:pos x="16" y="215"/>
                </a:cxn>
                <a:cxn ang="0">
                  <a:pos x="83" y="213"/>
                </a:cxn>
                <a:cxn ang="0">
                  <a:pos x="154" y="276"/>
                </a:cxn>
                <a:cxn ang="0">
                  <a:pos x="153" y="290"/>
                </a:cxn>
                <a:cxn ang="0">
                  <a:pos x="197" y="339"/>
                </a:cxn>
                <a:cxn ang="0">
                  <a:pos x="263" y="314"/>
                </a:cxn>
                <a:cxn ang="0">
                  <a:pos x="281" y="314"/>
                </a:cxn>
                <a:cxn ang="0">
                  <a:pos x="295" y="289"/>
                </a:cxn>
                <a:cxn ang="0">
                  <a:pos x="323" y="288"/>
                </a:cxn>
                <a:cxn ang="0">
                  <a:pos x="337" y="288"/>
                </a:cxn>
                <a:cxn ang="0">
                  <a:pos x="337" y="288"/>
                </a:cxn>
              </a:cxnLst>
              <a:rect l="0" t="0" r="r" b="b"/>
              <a:pathLst>
                <a:path w="352" h="339">
                  <a:moveTo>
                    <a:pt x="337" y="288"/>
                  </a:moveTo>
                  <a:lnTo>
                    <a:pt x="352" y="263"/>
                  </a:lnTo>
                  <a:lnTo>
                    <a:pt x="323" y="213"/>
                  </a:lnTo>
                  <a:lnTo>
                    <a:pt x="309" y="163"/>
                  </a:lnTo>
                  <a:lnTo>
                    <a:pt x="253" y="150"/>
                  </a:lnTo>
                  <a:lnTo>
                    <a:pt x="242" y="116"/>
                  </a:lnTo>
                  <a:lnTo>
                    <a:pt x="266" y="62"/>
                  </a:lnTo>
                  <a:lnTo>
                    <a:pt x="225" y="49"/>
                  </a:lnTo>
                  <a:lnTo>
                    <a:pt x="203" y="37"/>
                  </a:lnTo>
                  <a:lnTo>
                    <a:pt x="178" y="0"/>
                  </a:lnTo>
                  <a:lnTo>
                    <a:pt x="142" y="0"/>
                  </a:lnTo>
                  <a:lnTo>
                    <a:pt x="78" y="20"/>
                  </a:lnTo>
                  <a:lnTo>
                    <a:pt x="85" y="48"/>
                  </a:lnTo>
                  <a:lnTo>
                    <a:pt x="65" y="104"/>
                  </a:lnTo>
                  <a:lnTo>
                    <a:pt x="12" y="138"/>
                  </a:lnTo>
                  <a:lnTo>
                    <a:pt x="0" y="173"/>
                  </a:lnTo>
                  <a:lnTo>
                    <a:pt x="16" y="215"/>
                  </a:lnTo>
                  <a:lnTo>
                    <a:pt x="83" y="213"/>
                  </a:lnTo>
                  <a:lnTo>
                    <a:pt x="154" y="276"/>
                  </a:lnTo>
                  <a:lnTo>
                    <a:pt x="153" y="290"/>
                  </a:lnTo>
                  <a:lnTo>
                    <a:pt x="197" y="339"/>
                  </a:lnTo>
                  <a:lnTo>
                    <a:pt x="263" y="314"/>
                  </a:lnTo>
                  <a:lnTo>
                    <a:pt x="281" y="314"/>
                  </a:lnTo>
                  <a:lnTo>
                    <a:pt x="295" y="289"/>
                  </a:lnTo>
                  <a:lnTo>
                    <a:pt x="323" y="288"/>
                  </a:lnTo>
                  <a:lnTo>
                    <a:pt x="337" y="288"/>
                  </a:lnTo>
                  <a:lnTo>
                    <a:pt x="337" y="288"/>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88" name="Freeform 364"/>
            <p:cNvSpPr>
              <a:spLocks/>
            </p:cNvSpPr>
            <p:nvPr/>
          </p:nvSpPr>
          <p:spPr bwMode="auto">
            <a:xfrm>
              <a:off x="3173" y="1967"/>
              <a:ext cx="180" cy="179"/>
            </a:xfrm>
            <a:custGeom>
              <a:avLst/>
              <a:gdLst/>
              <a:ahLst/>
              <a:cxnLst>
                <a:cxn ang="0">
                  <a:pos x="337" y="288"/>
                </a:cxn>
                <a:cxn ang="0">
                  <a:pos x="352" y="263"/>
                </a:cxn>
                <a:cxn ang="0">
                  <a:pos x="323" y="213"/>
                </a:cxn>
                <a:cxn ang="0">
                  <a:pos x="309" y="163"/>
                </a:cxn>
                <a:cxn ang="0">
                  <a:pos x="253" y="150"/>
                </a:cxn>
                <a:cxn ang="0">
                  <a:pos x="242" y="116"/>
                </a:cxn>
                <a:cxn ang="0">
                  <a:pos x="266" y="62"/>
                </a:cxn>
                <a:cxn ang="0">
                  <a:pos x="225" y="49"/>
                </a:cxn>
                <a:cxn ang="0">
                  <a:pos x="203" y="37"/>
                </a:cxn>
                <a:cxn ang="0">
                  <a:pos x="178" y="0"/>
                </a:cxn>
                <a:cxn ang="0">
                  <a:pos x="142" y="0"/>
                </a:cxn>
                <a:cxn ang="0">
                  <a:pos x="78" y="20"/>
                </a:cxn>
                <a:cxn ang="0">
                  <a:pos x="85" y="48"/>
                </a:cxn>
                <a:cxn ang="0">
                  <a:pos x="65" y="104"/>
                </a:cxn>
                <a:cxn ang="0">
                  <a:pos x="12" y="138"/>
                </a:cxn>
                <a:cxn ang="0">
                  <a:pos x="0" y="173"/>
                </a:cxn>
                <a:cxn ang="0">
                  <a:pos x="16" y="215"/>
                </a:cxn>
                <a:cxn ang="0">
                  <a:pos x="83" y="213"/>
                </a:cxn>
                <a:cxn ang="0">
                  <a:pos x="154" y="276"/>
                </a:cxn>
                <a:cxn ang="0">
                  <a:pos x="153" y="290"/>
                </a:cxn>
                <a:cxn ang="0">
                  <a:pos x="197" y="339"/>
                </a:cxn>
                <a:cxn ang="0">
                  <a:pos x="263" y="314"/>
                </a:cxn>
                <a:cxn ang="0">
                  <a:pos x="281" y="314"/>
                </a:cxn>
                <a:cxn ang="0">
                  <a:pos x="295" y="289"/>
                </a:cxn>
                <a:cxn ang="0">
                  <a:pos x="323" y="288"/>
                </a:cxn>
                <a:cxn ang="0">
                  <a:pos x="337" y="288"/>
                </a:cxn>
                <a:cxn ang="0">
                  <a:pos x="337" y="288"/>
                </a:cxn>
              </a:cxnLst>
              <a:rect l="0" t="0" r="r" b="b"/>
              <a:pathLst>
                <a:path w="352" h="339">
                  <a:moveTo>
                    <a:pt x="337" y="288"/>
                  </a:moveTo>
                  <a:lnTo>
                    <a:pt x="352" y="263"/>
                  </a:lnTo>
                  <a:lnTo>
                    <a:pt x="323" y="213"/>
                  </a:lnTo>
                  <a:lnTo>
                    <a:pt x="309" y="163"/>
                  </a:lnTo>
                  <a:lnTo>
                    <a:pt x="253" y="150"/>
                  </a:lnTo>
                  <a:lnTo>
                    <a:pt x="242" y="116"/>
                  </a:lnTo>
                  <a:lnTo>
                    <a:pt x="266" y="62"/>
                  </a:lnTo>
                  <a:lnTo>
                    <a:pt x="225" y="49"/>
                  </a:lnTo>
                  <a:lnTo>
                    <a:pt x="203" y="37"/>
                  </a:lnTo>
                  <a:lnTo>
                    <a:pt x="178" y="0"/>
                  </a:lnTo>
                  <a:lnTo>
                    <a:pt x="142" y="0"/>
                  </a:lnTo>
                  <a:lnTo>
                    <a:pt x="78" y="20"/>
                  </a:lnTo>
                  <a:lnTo>
                    <a:pt x="85" y="48"/>
                  </a:lnTo>
                  <a:lnTo>
                    <a:pt x="65" y="104"/>
                  </a:lnTo>
                  <a:lnTo>
                    <a:pt x="12" y="138"/>
                  </a:lnTo>
                  <a:lnTo>
                    <a:pt x="0" y="173"/>
                  </a:lnTo>
                  <a:lnTo>
                    <a:pt x="16" y="215"/>
                  </a:lnTo>
                  <a:lnTo>
                    <a:pt x="83" y="213"/>
                  </a:lnTo>
                  <a:lnTo>
                    <a:pt x="154" y="276"/>
                  </a:lnTo>
                  <a:lnTo>
                    <a:pt x="153" y="290"/>
                  </a:lnTo>
                  <a:lnTo>
                    <a:pt x="197" y="339"/>
                  </a:lnTo>
                  <a:lnTo>
                    <a:pt x="263" y="314"/>
                  </a:lnTo>
                  <a:lnTo>
                    <a:pt x="281" y="314"/>
                  </a:lnTo>
                  <a:lnTo>
                    <a:pt x="295" y="289"/>
                  </a:lnTo>
                  <a:lnTo>
                    <a:pt x="323" y="288"/>
                  </a:lnTo>
                  <a:lnTo>
                    <a:pt x="337" y="288"/>
                  </a:lnTo>
                  <a:lnTo>
                    <a:pt x="337" y="288"/>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89" name="Freeform 365"/>
            <p:cNvSpPr>
              <a:spLocks/>
            </p:cNvSpPr>
            <p:nvPr/>
          </p:nvSpPr>
          <p:spPr bwMode="auto">
            <a:xfrm>
              <a:off x="3085" y="2058"/>
              <a:ext cx="97" cy="76"/>
            </a:xfrm>
            <a:custGeom>
              <a:avLst/>
              <a:gdLst/>
              <a:ahLst/>
              <a:cxnLst>
                <a:cxn ang="0">
                  <a:pos x="168" y="6"/>
                </a:cxn>
                <a:cxn ang="0">
                  <a:pos x="135" y="7"/>
                </a:cxn>
                <a:cxn ang="0">
                  <a:pos x="117" y="19"/>
                </a:cxn>
                <a:cxn ang="0">
                  <a:pos x="72" y="19"/>
                </a:cxn>
                <a:cxn ang="0">
                  <a:pos x="22" y="0"/>
                </a:cxn>
                <a:cxn ang="0">
                  <a:pos x="15" y="33"/>
                </a:cxn>
                <a:cxn ang="0">
                  <a:pos x="28" y="80"/>
                </a:cxn>
                <a:cxn ang="0">
                  <a:pos x="13" y="94"/>
                </a:cxn>
                <a:cxn ang="0">
                  <a:pos x="0" y="107"/>
                </a:cxn>
                <a:cxn ang="0">
                  <a:pos x="13" y="132"/>
                </a:cxn>
                <a:cxn ang="0">
                  <a:pos x="47" y="142"/>
                </a:cxn>
                <a:cxn ang="0">
                  <a:pos x="83" y="145"/>
                </a:cxn>
                <a:cxn ang="0">
                  <a:pos x="108" y="132"/>
                </a:cxn>
                <a:cxn ang="0">
                  <a:pos x="154" y="132"/>
                </a:cxn>
                <a:cxn ang="0">
                  <a:pos x="168" y="94"/>
                </a:cxn>
                <a:cxn ang="0">
                  <a:pos x="111" y="82"/>
                </a:cxn>
                <a:cxn ang="0">
                  <a:pos x="111" y="57"/>
                </a:cxn>
                <a:cxn ang="0">
                  <a:pos x="157" y="51"/>
                </a:cxn>
                <a:cxn ang="0">
                  <a:pos x="189" y="47"/>
                </a:cxn>
                <a:cxn ang="0">
                  <a:pos x="168" y="6"/>
                </a:cxn>
                <a:cxn ang="0">
                  <a:pos x="168" y="6"/>
                </a:cxn>
              </a:cxnLst>
              <a:rect l="0" t="0" r="r" b="b"/>
              <a:pathLst>
                <a:path w="189" h="145">
                  <a:moveTo>
                    <a:pt x="168" y="6"/>
                  </a:moveTo>
                  <a:lnTo>
                    <a:pt x="135" y="7"/>
                  </a:lnTo>
                  <a:lnTo>
                    <a:pt x="117" y="19"/>
                  </a:lnTo>
                  <a:lnTo>
                    <a:pt x="72" y="19"/>
                  </a:lnTo>
                  <a:lnTo>
                    <a:pt x="22" y="0"/>
                  </a:lnTo>
                  <a:lnTo>
                    <a:pt x="15" y="33"/>
                  </a:lnTo>
                  <a:lnTo>
                    <a:pt x="28" y="80"/>
                  </a:lnTo>
                  <a:lnTo>
                    <a:pt x="13" y="94"/>
                  </a:lnTo>
                  <a:lnTo>
                    <a:pt x="0" y="107"/>
                  </a:lnTo>
                  <a:lnTo>
                    <a:pt x="13" y="132"/>
                  </a:lnTo>
                  <a:lnTo>
                    <a:pt x="47" y="142"/>
                  </a:lnTo>
                  <a:lnTo>
                    <a:pt x="83" y="145"/>
                  </a:lnTo>
                  <a:lnTo>
                    <a:pt x="108" y="132"/>
                  </a:lnTo>
                  <a:lnTo>
                    <a:pt x="154" y="132"/>
                  </a:lnTo>
                  <a:lnTo>
                    <a:pt x="168" y="94"/>
                  </a:lnTo>
                  <a:lnTo>
                    <a:pt x="111" y="82"/>
                  </a:lnTo>
                  <a:lnTo>
                    <a:pt x="111" y="57"/>
                  </a:lnTo>
                  <a:lnTo>
                    <a:pt x="157" y="51"/>
                  </a:lnTo>
                  <a:lnTo>
                    <a:pt x="189" y="47"/>
                  </a:lnTo>
                  <a:lnTo>
                    <a:pt x="168" y="6"/>
                  </a:lnTo>
                  <a:lnTo>
                    <a:pt x="168" y="6"/>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90" name="Freeform 366"/>
            <p:cNvSpPr>
              <a:spLocks/>
            </p:cNvSpPr>
            <p:nvPr/>
          </p:nvSpPr>
          <p:spPr bwMode="auto">
            <a:xfrm>
              <a:off x="3085" y="2058"/>
              <a:ext cx="97" cy="76"/>
            </a:xfrm>
            <a:custGeom>
              <a:avLst/>
              <a:gdLst/>
              <a:ahLst/>
              <a:cxnLst>
                <a:cxn ang="0">
                  <a:pos x="168" y="6"/>
                </a:cxn>
                <a:cxn ang="0">
                  <a:pos x="135" y="7"/>
                </a:cxn>
                <a:cxn ang="0">
                  <a:pos x="117" y="19"/>
                </a:cxn>
                <a:cxn ang="0">
                  <a:pos x="72" y="19"/>
                </a:cxn>
                <a:cxn ang="0">
                  <a:pos x="22" y="0"/>
                </a:cxn>
                <a:cxn ang="0">
                  <a:pos x="15" y="33"/>
                </a:cxn>
                <a:cxn ang="0">
                  <a:pos x="28" y="80"/>
                </a:cxn>
                <a:cxn ang="0">
                  <a:pos x="13" y="94"/>
                </a:cxn>
                <a:cxn ang="0">
                  <a:pos x="0" y="107"/>
                </a:cxn>
                <a:cxn ang="0">
                  <a:pos x="13" y="132"/>
                </a:cxn>
                <a:cxn ang="0">
                  <a:pos x="47" y="142"/>
                </a:cxn>
                <a:cxn ang="0">
                  <a:pos x="83" y="145"/>
                </a:cxn>
                <a:cxn ang="0">
                  <a:pos x="108" y="132"/>
                </a:cxn>
                <a:cxn ang="0">
                  <a:pos x="154" y="132"/>
                </a:cxn>
                <a:cxn ang="0">
                  <a:pos x="168" y="94"/>
                </a:cxn>
                <a:cxn ang="0">
                  <a:pos x="111" y="82"/>
                </a:cxn>
                <a:cxn ang="0">
                  <a:pos x="111" y="57"/>
                </a:cxn>
                <a:cxn ang="0">
                  <a:pos x="157" y="51"/>
                </a:cxn>
                <a:cxn ang="0">
                  <a:pos x="189" y="47"/>
                </a:cxn>
                <a:cxn ang="0">
                  <a:pos x="168" y="6"/>
                </a:cxn>
                <a:cxn ang="0">
                  <a:pos x="168" y="6"/>
                </a:cxn>
              </a:cxnLst>
              <a:rect l="0" t="0" r="r" b="b"/>
              <a:pathLst>
                <a:path w="189" h="145">
                  <a:moveTo>
                    <a:pt x="168" y="6"/>
                  </a:moveTo>
                  <a:lnTo>
                    <a:pt x="135" y="7"/>
                  </a:lnTo>
                  <a:lnTo>
                    <a:pt x="117" y="19"/>
                  </a:lnTo>
                  <a:lnTo>
                    <a:pt x="72" y="19"/>
                  </a:lnTo>
                  <a:lnTo>
                    <a:pt x="22" y="0"/>
                  </a:lnTo>
                  <a:lnTo>
                    <a:pt x="15" y="33"/>
                  </a:lnTo>
                  <a:lnTo>
                    <a:pt x="28" y="80"/>
                  </a:lnTo>
                  <a:lnTo>
                    <a:pt x="13" y="94"/>
                  </a:lnTo>
                  <a:lnTo>
                    <a:pt x="0" y="107"/>
                  </a:lnTo>
                  <a:lnTo>
                    <a:pt x="13" y="132"/>
                  </a:lnTo>
                  <a:lnTo>
                    <a:pt x="47" y="142"/>
                  </a:lnTo>
                  <a:lnTo>
                    <a:pt x="83" y="145"/>
                  </a:lnTo>
                  <a:lnTo>
                    <a:pt x="108" y="132"/>
                  </a:lnTo>
                  <a:lnTo>
                    <a:pt x="154" y="132"/>
                  </a:lnTo>
                  <a:lnTo>
                    <a:pt x="168" y="94"/>
                  </a:lnTo>
                  <a:lnTo>
                    <a:pt x="111" y="82"/>
                  </a:lnTo>
                  <a:lnTo>
                    <a:pt x="111" y="57"/>
                  </a:lnTo>
                  <a:lnTo>
                    <a:pt x="157" y="51"/>
                  </a:lnTo>
                  <a:lnTo>
                    <a:pt x="189" y="47"/>
                  </a:lnTo>
                  <a:lnTo>
                    <a:pt x="168" y="6"/>
                  </a:lnTo>
                  <a:lnTo>
                    <a:pt x="168" y="6"/>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91" name="Freeform 367"/>
            <p:cNvSpPr>
              <a:spLocks/>
            </p:cNvSpPr>
            <p:nvPr/>
          </p:nvSpPr>
          <p:spPr bwMode="auto">
            <a:xfrm>
              <a:off x="3077" y="2052"/>
              <a:ext cx="27" cy="60"/>
            </a:xfrm>
            <a:custGeom>
              <a:avLst/>
              <a:gdLst/>
              <a:ahLst/>
              <a:cxnLst>
                <a:cxn ang="0">
                  <a:pos x="52" y="13"/>
                </a:cxn>
                <a:cxn ang="0">
                  <a:pos x="29" y="0"/>
                </a:cxn>
                <a:cxn ang="0">
                  <a:pos x="9" y="56"/>
                </a:cxn>
                <a:cxn ang="0">
                  <a:pos x="11" y="79"/>
                </a:cxn>
                <a:cxn ang="0">
                  <a:pos x="0" y="97"/>
                </a:cxn>
                <a:cxn ang="0">
                  <a:pos x="16" y="117"/>
                </a:cxn>
                <a:cxn ang="0">
                  <a:pos x="44" y="92"/>
                </a:cxn>
                <a:cxn ang="0">
                  <a:pos x="44" y="79"/>
                </a:cxn>
                <a:cxn ang="0">
                  <a:pos x="34" y="43"/>
                </a:cxn>
                <a:cxn ang="0">
                  <a:pos x="43" y="23"/>
                </a:cxn>
                <a:cxn ang="0">
                  <a:pos x="52" y="13"/>
                </a:cxn>
                <a:cxn ang="0">
                  <a:pos x="52" y="13"/>
                </a:cxn>
              </a:cxnLst>
              <a:rect l="0" t="0" r="r" b="b"/>
              <a:pathLst>
                <a:path w="52" h="117">
                  <a:moveTo>
                    <a:pt x="52" y="13"/>
                  </a:moveTo>
                  <a:lnTo>
                    <a:pt x="29" y="0"/>
                  </a:lnTo>
                  <a:lnTo>
                    <a:pt x="9" y="56"/>
                  </a:lnTo>
                  <a:lnTo>
                    <a:pt x="11" y="79"/>
                  </a:lnTo>
                  <a:lnTo>
                    <a:pt x="0" y="97"/>
                  </a:lnTo>
                  <a:lnTo>
                    <a:pt x="16" y="117"/>
                  </a:lnTo>
                  <a:lnTo>
                    <a:pt x="44" y="92"/>
                  </a:lnTo>
                  <a:lnTo>
                    <a:pt x="44" y="79"/>
                  </a:lnTo>
                  <a:lnTo>
                    <a:pt x="34" y="43"/>
                  </a:lnTo>
                  <a:lnTo>
                    <a:pt x="43" y="23"/>
                  </a:lnTo>
                  <a:lnTo>
                    <a:pt x="52" y="13"/>
                  </a:lnTo>
                  <a:lnTo>
                    <a:pt x="52" y="13"/>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92" name="Freeform 368"/>
            <p:cNvSpPr>
              <a:spLocks/>
            </p:cNvSpPr>
            <p:nvPr/>
          </p:nvSpPr>
          <p:spPr bwMode="auto">
            <a:xfrm>
              <a:off x="3077" y="2052"/>
              <a:ext cx="27" cy="60"/>
            </a:xfrm>
            <a:custGeom>
              <a:avLst/>
              <a:gdLst/>
              <a:ahLst/>
              <a:cxnLst>
                <a:cxn ang="0">
                  <a:pos x="52" y="13"/>
                </a:cxn>
                <a:cxn ang="0">
                  <a:pos x="29" y="0"/>
                </a:cxn>
                <a:cxn ang="0">
                  <a:pos x="9" y="56"/>
                </a:cxn>
                <a:cxn ang="0">
                  <a:pos x="11" y="79"/>
                </a:cxn>
                <a:cxn ang="0">
                  <a:pos x="0" y="97"/>
                </a:cxn>
                <a:cxn ang="0">
                  <a:pos x="16" y="117"/>
                </a:cxn>
                <a:cxn ang="0">
                  <a:pos x="44" y="92"/>
                </a:cxn>
                <a:cxn ang="0">
                  <a:pos x="44" y="79"/>
                </a:cxn>
                <a:cxn ang="0">
                  <a:pos x="34" y="43"/>
                </a:cxn>
                <a:cxn ang="0">
                  <a:pos x="43" y="23"/>
                </a:cxn>
                <a:cxn ang="0">
                  <a:pos x="52" y="13"/>
                </a:cxn>
                <a:cxn ang="0">
                  <a:pos x="52" y="13"/>
                </a:cxn>
              </a:cxnLst>
              <a:rect l="0" t="0" r="r" b="b"/>
              <a:pathLst>
                <a:path w="52" h="117">
                  <a:moveTo>
                    <a:pt x="52" y="13"/>
                  </a:moveTo>
                  <a:lnTo>
                    <a:pt x="29" y="0"/>
                  </a:lnTo>
                  <a:lnTo>
                    <a:pt x="9" y="56"/>
                  </a:lnTo>
                  <a:lnTo>
                    <a:pt x="11" y="79"/>
                  </a:lnTo>
                  <a:lnTo>
                    <a:pt x="0" y="97"/>
                  </a:lnTo>
                  <a:lnTo>
                    <a:pt x="16" y="117"/>
                  </a:lnTo>
                  <a:lnTo>
                    <a:pt x="44" y="92"/>
                  </a:lnTo>
                  <a:lnTo>
                    <a:pt x="44" y="79"/>
                  </a:lnTo>
                  <a:lnTo>
                    <a:pt x="34" y="43"/>
                  </a:lnTo>
                  <a:lnTo>
                    <a:pt x="43" y="23"/>
                  </a:lnTo>
                  <a:lnTo>
                    <a:pt x="52" y="13"/>
                  </a:lnTo>
                  <a:lnTo>
                    <a:pt x="52" y="1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93" name="Freeform 369"/>
            <p:cNvSpPr>
              <a:spLocks/>
            </p:cNvSpPr>
            <p:nvPr/>
          </p:nvSpPr>
          <p:spPr bwMode="auto">
            <a:xfrm>
              <a:off x="3092" y="2019"/>
              <a:ext cx="30" cy="42"/>
            </a:xfrm>
            <a:custGeom>
              <a:avLst/>
              <a:gdLst/>
              <a:ahLst/>
              <a:cxnLst>
                <a:cxn ang="0">
                  <a:pos x="0" y="64"/>
                </a:cxn>
                <a:cxn ang="0">
                  <a:pos x="15" y="38"/>
                </a:cxn>
                <a:cxn ang="0">
                  <a:pos x="29" y="0"/>
                </a:cxn>
                <a:cxn ang="0">
                  <a:pos x="58" y="13"/>
                </a:cxn>
                <a:cxn ang="0">
                  <a:pos x="41" y="38"/>
                </a:cxn>
                <a:cxn ang="0">
                  <a:pos x="29" y="76"/>
                </a:cxn>
                <a:cxn ang="0">
                  <a:pos x="0" y="64"/>
                </a:cxn>
                <a:cxn ang="0">
                  <a:pos x="0" y="64"/>
                </a:cxn>
              </a:cxnLst>
              <a:rect l="0" t="0" r="r" b="b"/>
              <a:pathLst>
                <a:path w="58" h="76">
                  <a:moveTo>
                    <a:pt x="0" y="64"/>
                  </a:moveTo>
                  <a:lnTo>
                    <a:pt x="15" y="38"/>
                  </a:lnTo>
                  <a:lnTo>
                    <a:pt x="29" y="0"/>
                  </a:lnTo>
                  <a:lnTo>
                    <a:pt x="58" y="13"/>
                  </a:lnTo>
                  <a:lnTo>
                    <a:pt x="41" y="38"/>
                  </a:lnTo>
                  <a:lnTo>
                    <a:pt x="29" y="76"/>
                  </a:lnTo>
                  <a:lnTo>
                    <a:pt x="0" y="64"/>
                  </a:lnTo>
                  <a:lnTo>
                    <a:pt x="0" y="6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94" name="Freeform 370"/>
            <p:cNvSpPr>
              <a:spLocks/>
            </p:cNvSpPr>
            <p:nvPr/>
          </p:nvSpPr>
          <p:spPr bwMode="auto">
            <a:xfrm>
              <a:off x="3092" y="2019"/>
              <a:ext cx="30" cy="42"/>
            </a:xfrm>
            <a:custGeom>
              <a:avLst/>
              <a:gdLst/>
              <a:ahLst/>
              <a:cxnLst>
                <a:cxn ang="0">
                  <a:pos x="0" y="64"/>
                </a:cxn>
                <a:cxn ang="0">
                  <a:pos x="15" y="38"/>
                </a:cxn>
                <a:cxn ang="0">
                  <a:pos x="29" y="0"/>
                </a:cxn>
                <a:cxn ang="0">
                  <a:pos x="58" y="13"/>
                </a:cxn>
                <a:cxn ang="0">
                  <a:pos x="41" y="38"/>
                </a:cxn>
                <a:cxn ang="0">
                  <a:pos x="29" y="76"/>
                </a:cxn>
                <a:cxn ang="0">
                  <a:pos x="0" y="64"/>
                </a:cxn>
                <a:cxn ang="0">
                  <a:pos x="0" y="64"/>
                </a:cxn>
              </a:cxnLst>
              <a:rect l="0" t="0" r="r" b="b"/>
              <a:pathLst>
                <a:path w="58" h="76">
                  <a:moveTo>
                    <a:pt x="0" y="64"/>
                  </a:moveTo>
                  <a:lnTo>
                    <a:pt x="15" y="38"/>
                  </a:lnTo>
                  <a:lnTo>
                    <a:pt x="29" y="0"/>
                  </a:lnTo>
                  <a:lnTo>
                    <a:pt x="58" y="13"/>
                  </a:lnTo>
                  <a:lnTo>
                    <a:pt x="41" y="38"/>
                  </a:lnTo>
                  <a:lnTo>
                    <a:pt x="29" y="76"/>
                  </a:lnTo>
                  <a:lnTo>
                    <a:pt x="0" y="64"/>
                  </a:lnTo>
                  <a:lnTo>
                    <a:pt x="0" y="6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95" name="Freeform 371"/>
            <p:cNvSpPr>
              <a:spLocks/>
            </p:cNvSpPr>
            <p:nvPr/>
          </p:nvSpPr>
          <p:spPr bwMode="auto">
            <a:xfrm>
              <a:off x="3102" y="1974"/>
              <a:ext cx="113" cy="93"/>
            </a:xfrm>
            <a:custGeom>
              <a:avLst/>
              <a:gdLst/>
              <a:ahLst/>
              <a:cxnLst>
                <a:cxn ang="0">
                  <a:pos x="0" y="162"/>
                </a:cxn>
                <a:cxn ang="0">
                  <a:pos x="41" y="177"/>
                </a:cxn>
                <a:cxn ang="0">
                  <a:pos x="81" y="177"/>
                </a:cxn>
                <a:cxn ang="0">
                  <a:pos x="103" y="170"/>
                </a:cxn>
                <a:cxn ang="0">
                  <a:pos x="138" y="164"/>
                </a:cxn>
                <a:cxn ang="0">
                  <a:pos x="151" y="126"/>
                </a:cxn>
                <a:cxn ang="0">
                  <a:pos x="209" y="88"/>
                </a:cxn>
                <a:cxn ang="0">
                  <a:pos x="222" y="38"/>
                </a:cxn>
                <a:cxn ang="0">
                  <a:pos x="222" y="13"/>
                </a:cxn>
                <a:cxn ang="0">
                  <a:pos x="209" y="11"/>
                </a:cxn>
                <a:cxn ang="0">
                  <a:pos x="181" y="3"/>
                </a:cxn>
                <a:cxn ang="0">
                  <a:pos x="159" y="14"/>
                </a:cxn>
                <a:cxn ang="0">
                  <a:pos x="126" y="11"/>
                </a:cxn>
                <a:cxn ang="0">
                  <a:pos x="108" y="0"/>
                </a:cxn>
                <a:cxn ang="0">
                  <a:pos x="81" y="5"/>
                </a:cxn>
                <a:cxn ang="0">
                  <a:pos x="51" y="14"/>
                </a:cxn>
                <a:cxn ang="0">
                  <a:pos x="24" y="38"/>
                </a:cxn>
                <a:cxn ang="0">
                  <a:pos x="9" y="88"/>
                </a:cxn>
                <a:cxn ang="0">
                  <a:pos x="29" y="95"/>
                </a:cxn>
                <a:cxn ang="0">
                  <a:pos x="41" y="103"/>
                </a:cxn>
                <a:cxn ang="0">
                  <a:pos x="24" y="123"/>
                </a:cxn>
                <a:cxn ang="0">
                  <a:pos x="0" y="162"/>
                </a:cxn>
                <a:cxn ang="0">
                  <a:pos x="0" y="162"/>
                </a:cxn>
              </a:cxnLst>
              <a:rect l="0" t="0" r="r" b="b"/>
              <a:pathLst>
                <a:path w="222" h="177">
                  <a:moveTo>
                    <a:pt x="0" y="162"/>
                  </a:moveTo>
                  <a:lnTo>
                    <a:pt x="41" y="177"/>
                  </a:lnTo>
                  <a:lnTo>
                    <a:pt x="81" y="177"/>
                  </a:lnTo>
                  <a:lnTo>
                    <a:pt x="103" y="170"/>
                  </a:lnTo>
                  <a:lnTo>
                    <a:pt x="138" y="164"/>
                  </a:lnTo>
                  <a:lnTo>
                    <a:pt x="151" y="126"/>
                  </a:lnTo>
                  <a:lnTo>
                    <a:pt x="209" y="88"/>
                  </a:lnTo>
                  <a:lnTo>
                    <a:pt x="222" y="38"/>
                  </a:lnTo>
                  <a:lnTo>
                    <a:pt x="222" y="13"/>
                  </a:lnTo>
                  <a:lnTo>
                    <a:pt x="209" y="11"/>
                  </a:lnTo>
                  <a:lnTo>
                    <a:pt x="181" y="3"/>
                  </a:lnTo>
                  <a:lnTo>
                    <a:pt x="159" y="14"/>
                  </a:lnTo>
                  <a:lnTo>
                    <a:pt x="126" y="11"/>
                  </a:lnTo>
                  <a:lnTo>
                    <a:pt x="108" y="0"/>
                  </a:lnTo>
                  <a:lnTo>
                    <a:pt x="81" y="5"/>
                  </a:lnTo>
                  <a:lnTo>
                    <a:pt x="51" y="14"/>
                  </a:lnTo>
                  <a:lnTo>
                    <a:pt x="24" y="38"/>
                  </a:lnTo>
                  <a:lnTo>
                    <a:pt x="9" y="88"/>
                  </a:lnTo>
                  <a:lnTo>
                    <a:pt x="29" y="95"/>
                  </a:lnTo>
                  <a:lnTo>
                    <a:pt x="41" y="103"/>
                  </a:lnTo>
                  <a:lnTo>
                    <a:pt x="24" y="123"/>
                  </a:lnTo>
                  <a:lnTo>
                    <a:pt x="0" y="162"/>
                  </a:lnTo>
                  <a:lnTo>
                    <a:pt x="0" y="16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96" name="Freeform 372"/>
            <p:cNvSpPr>
              <a:spLocks/>
            </p:cNvSpPr>
            <p:nvPr/>
          </p:nvSpPr>
          <p:spPr bwMode="auto">
            <a:xfrm>
              <a:off x="3102" y="1974"/>
              <a:ext cx="113" cy="93"/>
            </a:xfrm>
            <a:custGeom>
              <a:avLst/>
              <a:gdLst/>
              <a:ahLst/>
              <a:cxnLst>
                <a:cxn ang="0">
                  <a:pos x="0" y="162"/>
                </a:cxn>
                <a:cxn ang="0">
                  <a:pos x="41" y="177"/>
                </a:cxn>
                <a:cxn ang="0">
                  <a:pos x="81" y="177"/>
                </a:cxn>
                <a:cxn ang="0">
                  <a:pos x="103" y="170"/>
                </a:cxn>
                <a:cxn ang="0">
                  <a:pos x="138" y="164"/>
                </a:cxn>
                <a:cxn ang="0">
                  <a:pos x="151" y="126"/>
                </a:cxn>
                <a:cxn ang="0">
                  <a:pos x="209" y="88"/>
                </a:cxn>
                <a:cxn ang="0">
                  <a:pos x="222" y="38"/>
                </a:cxn>
                <a:cxn ang="0">
                  <a:pos x="222" y="13"/>
                </a:cxn>
                <a:cxn ang="0">
                  <a:pos x="209" y="11"/>
                </a:cxn>
                <a:cxn ang="0">
                  <a:pos x="181" y="3"/>
                </a:cxn>
                <a:cxn ang="0">
                  <a:pos x="159" y="14"/>
                </a:cxn>
                <a:cxn ang="0">
                  <a:pos x="126" y="11"/>
                </a:cxn>
                <a:cxn ang="0">
                  <a:pos x="108" y="0"/>
                </a:cxn>
                <a:cxn ang="0">
                  <a:pos x="81" y="5"/>
                </a:cxn>
                <a:cxn ang="0">
                  <a:pos x="51" y="14"/>
                </a:cxn>
                <a:cxn ang="0">
                  <a:pos x="24" y="38"/>
                </a:cxn>
                <a:cxn ang="0">
                  <a:pos x="9" y="88"/>
                </a:cxn>
                <a:cxn ang="0">
                  <a:pos x="29" y="95"/>
                </a:cxn>
                <a:cxn ang="0">
                  <a:pos x="41" y="103"/>
                </a:cxn>
                <a:cxn ang="0">
                  <a:pos x="24" y="123"/>
                </a:cxn>
                <a:cxn ang="0">
                  <a:pos x="0" y="162"/>
                </a:cxn>
                <a:cxn ang="0">
                  <a:pos x="0" y="162"/>
                </a:cxn>
              </a:cxnLst>
              <a:rect l="0" t="0" r="r" b="b"/>
              <a:pathLst>
                <a:path w="222" h="177">
                  <a:moveTo>
                    <a:pt x="0" y="162"/>
                  </a:moveTo>
                  <a:lnTo>
                    <a:pt x="41" y="177"/>
                  </a:lnTo>
                  <a:lnTo>
                    <a:pt x="81" y="177"/>
                  </a:lnTo>
                  <a:lnTo>
                    <a:pt x="103" y="170"/>
                  </a:lnTo>
                  <a:lnTo>
                    <a:pt x="138" y="164"/>
                  </a:lnTo>
                  <a:lnTo>
                    <a:pt x="151" y="126"/>
                  </a:lnTo>
                  <a:lnTo>
                    <a:pt x="209" y="88"/>
                  </a:lnTo>
                  <a:lnTo>
                    <a:pt x="222" y="38"/>
                  </a:lnTo>
                  <a:lnTo>
                    <a:pt x="222" y="13"/>
                  </a:lnTo>
                  <a:lnTo>
                    <a:pt x="209" y="11"/>
                  </a:lnTo>
                  <a:lnTo>
                    <a:pt x="181" y="3"/>
                  </a:lnTo>
                  <a:lnTo>
                    <a:pt x="159" y="14"/>
                  </a:lnTo>
                  <a:lnTo>
                    <a:pt x="126" y="11"/>
                  </a:lnTo>
                  <a:lnTo>
                    <a:pt x="108" y="0"/>
                  </a:lnTo>
                  <a:lnTo>
                    <a:pt x="81" y="5"/>
                  </a:lnTo>
                  <a:lnTo>
                    <a:pt x="51" y="14"/>
                  </a:lnTo>
                  <a:lnTo>
                    <a:pt x="24" y="38"/>
                  </a:lnTo>
                  <a:lnTo>
                    <a:pt x="9" y="88"/>
                  </a:lnTo>
                  <a:lnTo>
                    <a:pt x="29" y="95"/>
                  </a:lnTo>
                  <a:lnTo>
                    <a:pt x="41" y="103"/>
                  </a:lnTo>
                  <a:lnTo>
                    <a:pt x="24" y="123"/>
                  </a:lnTo>
                  <a:lnTo>
                    <a:pt x="0" y="162"/>
                  </a:lnTo>
                  <a:lnTo>
                    <a:pt x="0" y="16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97" name="Freeform 373"/>
            <p:cNvSpPr>
              <a:spLocks/>
            </p:cNvSpPr>
            <p:nvPr/>
          </p:nvSpPr>
          <p:spPr bwMode="auto">
            <a:xfrm>
              <a:off x="2933" y="1862"/>
              <a:ext cx="333" cy="132"/>
            </a:xfrm>
            <a:custGeom>
              <a:avLst/>
              <a:gdLst/>
              <a:ahLst/>
              <a:cxnLst>
                <a:cxn ang="0">
                  <a:pos x="15" y="66"/>
                </a:cxn>
                <a:cxn ang="0">
                  <a:pos x="15" y="100"/>
                </a:cxn>
                <a:cxn ang="0">
                  <a:pos x="0" y="151"/>
                </a:cxn>
                <a:cxn ang="0">
                  <a:pos x="28" y="163"/>
                </a:cxn>
                <a:cxn ang="0">
                  <a:pos x="57" y="189"/>
                </a:cxn>
                <a:cxn ang="0">
                  <a:pos x="85" y="213"/>
                </a:cxn>
                <a:cxn ang="0">
                  <a:pos x="128" y="226"/>
                </a:cxn>
                <a:cxn ang="0">
                  <a:pos x="199" y="213"/>
                </a:cxn>
                <a:cxn ang="0">
                  <a:pos x="227" y="239"/>
                </a:cxn>
                <a:cxn ang="0">
                  <a:pos x="241" y="239"/>
                </a:cxn>
                <a:cxn ang="0">
                  <a:pos x="298" y="226"/>
                </a:cxn>
                <a:cxn ang="0">
                  <a:pos x="326" y="226"/>
                </a:cxn>
                <a:cxn ang="0">
                  <a:pos x="340" y="226"/>
                </a:cxn>
                <a:cxn ang="0">
                  <a:pos x="352" y="251"/>
                </a:cxn>
                <a:cxn ang="0">
                  <a:pos x="381" y="226"/>
                </a:cxn>
                <a:cxn ang="0">
                  <a:pos x="424" y="213"/>
                </a:cxn>
                <a:cxn ang="0">
                  <a:pos x="438" y="213"/>
                </a:cxn>
                <a:cxn ang="0">
                  <a:pos x="452" y="226"/>
                </a:cxn>
                <a:cxn ang="0">
                  <a:pos x="479" y="226"/>
                </a:cxn>
                <a:cxn ang="0">
                  <a:pos x="508" y="213"/>
                </a:cxn>
                <a:cxn ang="0">
                  <a:pos x="537" y="226"/>
                </a:cxn>
                <a:cxn ang="0">
                  <a:pos x="564" y="213"/>
                </a:cxn>
                <a:cxn ang="0">
                  <a:pos x="606" y="202"/>
                </a:cxn>
                <a:cxn ang="0">
                  <a:pos x="635" y="202"/>
                </a:cxn>
                <a:cxn ang="0">
                  <a:pos x="635" y="163"/>
                </a:cxn>
                <a:cxn ang="0">
                  <a:pos x="649" y="114"/>
                </a:cxn>
                <a:cxn ang="0">
                  <a:pos x="635" y="89"/>
                </a:cxn>
                <a:cxn ang="0">
                  <a:pos x="606" y="26"/>
                </a:cxn>
                <a:cxn ang="0">
                  <a:pos x="578" y="12"/>
                </a:cxn>
                <a:cxn ang="0">
                  <a:pos x="537" y="12"/>
                </a:cxn>
                <a:cxn ang="0">
                  <a:pos x="479" y="26"/>
                </a:cxn>
                <a:cxn ang="0">
                  <a:pos x="452" y="51"/>
                </a:cxn>
                <a:cxn ang="0">
                  <a:pos x="409" y="37"/>
                </a:cxn>
                <a:cxn ang="0">
                  <a:pos x="283" y="0"/>
                </a:cxn>
                <a:cxn ang="0">
                  <a:pos x="212" y="0"/>
                </a:cxn>
                <a:cxn ang="0">
                  <a:pos x="143" y="26"/>
                </a:cxn>
                <a:cxn ang="0">
                  <a:pos x="85" y="37"/>
                </a:cxn>
                <a:cxn ang="0">
                  <a:pos x="77" y="48"/>
                </a:cxn>
                <a:cxn ang="0">
                  <a:pos x="79" y="66"/>
                </a:cxn>
                <a:cxn ang="0">
                  <a:pos x="36" y="59"/>
                </a:cxn>
                <a:cxn ang="0">
                  <a:pos x="15" y="66"/>
                </a:cxn>
                <a:cxn ang="0">
                  <a:pos x="15" y="66"/>
                </a:cxn>
              </a:cxnLst>
              <a:rect l="0" t="0" r="r" b="b"/>
              <a:pathLst>
                <a:path w="649" h="251">
                  <a:moveTo>
                    <a:pt x="15" y="66"/>
                  </a:moveTo>
                  <a:lnTo>
                    <a:pt x="15" y="100"/>
                  </a:lnTo>
                  <a:lnTo>
                    <a:pt x="0" y="151"/>
                  </a:lnTo>
                  <a:lnTo>
                    <a:pt x="28" y="163"/>
                  </a:lnTo>
                  <a:lnTo>
                    <a:pt x="57" y="189"/>
                  </a:lnTo>
                  <a:lnTo>
                    <a:pt x="85" y="213"/>
                  </a:lnTo>
                  <a:lnTo>
                    <a:pt x="128" y="226"/>
                  </a:lnTo>
                  <a:lnTo>
                    <a:pt x="199" y="213"/>
                  </a:lnTo>
                  <a:lnTo>
                    <a:pt x="227" y="239"/>
                  </a:lnTo>
                  <a:lnTo>
                    <a:pt x="241" y="239"/>
                  </a:lnTo>
                  <a:lnTo>
                    <a:pt x="298" y="226"/>
                  </a:lnTo>
                  <a:lnTo>
                    <a:pt x="326" y="226"/>
                  </a:lnTo>
                  <a:lnTo>
                    <a:pt x="340" y="226"/>
                  </a:lnTo>
                  <a:lnTo>
                    <a:pt x="352" y="251"/>
                  </a:lnTo>
                  <a:lnTo>
                    <a:pt x="381" y="226"/>
                  </a:lnTo>
                  <a:lnTo>
                    <a:pt x="424" y="213"/>
                  </a:lnTo>
                  <a:lnTo>
                    <a:pt x="438" y="213"/>
                  </a:lnTo>
                  <a:lnTo>
                    <a:pt x="452" y="226"/>
                  </a:lnTo>
                  <a:lnTo>
                    <a:pt x="479" y="226"/>
                  </a:lnTo>
                  <a:lnTo>
                    <a:pt x="508" y="213"/>
                  </a:lnTo>
                  <a:lnTo>
                    <a:pt x="537" y="226"/>
                  </a:lnTo>
                  <a:lnTo>
                    <a:pt x="564" y="213"/>
                  </a:lnTo>
                  <a:lnTo>
                    <a:pt x="606" y="202"/>
                  </a:lnTo>
                  <a:lnTo>
                    <a:pt x="635" y="202"/>
                  </a:lnTo>
                  <a:lnTo>
                    <a:pt x="635" y="163"/>
                  </a:lnTo>
                  <a:lnTo>
                    <a:pt x="649" y="114"/>
                  </a:lnTo>
                  <a:lnTo>
                    <a:pt x="635" y="89"/>
                  </a:lnTo>
                  <a:lnTo>
                    <a:pt x="606" y="26"/>
                  </a:lnTo>
                  <a:lnTo>
                    <a:pt x="578" y="12"/>
                  </a:lnTo>
                  <a:lnTo>
                    <a:pt x="537" y="12"/>
                  </a:lnTo>
                  <a:lnTo>
                    <a:pt x="479" y="26"/>
                  </a:lnTo>
                  <a:lnTo>
                    <a:pt x="452" y="51"/>
                  </a:lnTo>
                  <a:lnTo>
                    <a:pt x="409" y="37"/>
                  </a:lnTo>
                  <a:lnTo>
                    <a:pt x="283" y="0"/>
                  </a:lnTo>
                  <a:lnTo>
                    <a:pt x="212" y="0"/>
                  </a:lnTo>
                  <a:lnTo>
                    <a:pt x="143" y="26"/>
                  </a:lnTo>
                  <a:lnTo>
                    <a:pt x="85" y="37"/>
                  </a:lnTo>
                  <a:lnTo>
                    <a:pt x="77" y="48"/>
                  </a:lnTo>
                  <a:lnTo>
                    <a:pt x="79" y="66"/>
                  </a:lnTo>
                  <a:lnTo>
                    <a:pt x="36" y="59"/>
                  </a:lnTo>
                  <a:lnTo>
                    <a:pt x="15" y="66"/>
                  </a:lnTo>
                  <a:lnTo>
                    <a:pt x="15" y="66"/>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598" name="Freeform 374"/>
            <p:cNvSpPr>
              <a:spLocks/>
            </p:cNvSpPr>
            <p:nvPr/>
          </p:nvSpPr>
          <p:spPr bwMode="auto">
            <a:xfrm>
              <a:off x="2933" y="1862"/>
              <a:ext cx="333" cy="132"/>
            </a:xfrm>
            <a:custGeom>
              <a:avLst/>
              <a:gdLst/>
              <a:ahLst/>
              <a:cxnLst>
                <a:cxn ang="0">
                  <a:pos x="15" y="66"/>
                </a:cxn>
                <a:cxn ang="0">
                  <a:pos x="15" y="100"/>
                </a:cxn>
                <a:cxn ang="0">
                  <a:pos x="0" y="151"/>
                </a:cxn>
                <a:cxn ang="0">
                  <a:pos x="28" y="163"/>
                </a:cxn>
                <a:cxn ang="0">
                  <a:pos x="57" y="189"/>
                </a:cxn>
                <a:cxn ang="0">
                  <a:pos x="85" y="213"/>
                </a:cxn>
                <a:cxn ang="0">
                  <a:pos x="128" y="226"/>
                </a:cxn>
                <a:cxn ang="0">
                  <a:pos x="199" y="213"/>
                </a:cxn>
                <a:cxn ang="0">
                  <a:pos x="227" y="239"/>
                </a:cxn>
                <a:cxn ang="0">
                  <a:pos x="241" y="239"/>
                </a:cxn>
                <a:cxn ang="0">
                  <a:pos x="298" y="226"/>
                </a:cxn>
                <a:cxn ang="0">
                  <a:pos x="326" y="226"/>
                </a:cxn>
                <a:cxn ang="0">
                  <a:pos x="340" y="226"/>
                </a:cxn>
                <a:cxn ang="0">
                  <a:pos x="352" y="251"/>
                </a:cxn>
                <a:cxn ang="0">
                  <a:pos x="381" y="226"/>
                </a:cxn>
                <a:cxn ang="0">
                  <a:pos x="424" y="213"/>
                </a:cxn>
                <a:cxn ang="0">
                  <a:pos x="438" y="213"/>
                </a:cxn>
                <a:cxn ang="0">
                  <a:pos x="452" y="226"/>
                </a:cxn>
                <a:cxn ang="0">
                  <a:pos x="479" y="226"/>
                </a:cxn>
                <a:cxn ang="0">
                  <a:pos x="508" y="213"/>
                </a:cxn>
                <a:cxn ang="0">
                  <a:pos x="537" y="226"/>
                </a:cxn>
                <a:cxn ang="0">
                  <a:pos x="564" y="213"/>
                </a:cxn>
                <a:cxn ang="0">
                  <a:pos x="606" y="202"/>
                </a:cxn>
                <a:cxn ang="0">
                  <a:pos x="635" y="202"/>
                </a:cxn>
                <a:cxn ang="0">
                  <a:pos x="635" y="163"/>
                </a:cxn>
                <a:cxn ang="0">
                  <a:pos x="649" y="114"/>
                </a:cxn>
                <a:cxn ang="0">
                  <a:pos x="635" y="89"/>
                </a:cxn>
                <a:cxn ang="0">
                  <a:pos x="606" y="26"/>
                </a:cxn>
                <a:cxn ang="0">
                  <a:pos x="578" y="12"/>
                </a:cxn>
                <a:cxn ang="0">
                  <a:pos x="537" y="12"/>
                </a:cxn>
                <a:cxn ang="0">
                  <a:pos x="479" y="26"/>
                </a:cxn>
                <a:cxn ang="0">
                  <a:pos x="452" y="51"/>
                </a:cxn>
                <a:cxn ang="0">
                  <a:pos x="409" y="37"/>
                </a:cxn>
                <a:cxn ang="0">
                  <a:pos x="283" y="0"/>
                </a:cxn>
                <a:cxn ang="0">
                  <a:pos x="212" y="0"/>
                </a:cxn>
                <a:cxn ang="0">
                  <a:pos x="143" y="26"/>
                </a:cxn>
                <a:cxn ang="0">
                  <a:pos x="85" y="37"/>
                </a:cxn>
                <a:cxn ang="0">
                  <a:pos x="77" y="48"/>
                </a:cxn>
                <a:cxn ang="0">
                  <a:pos x="79" y="66"/>
                </a:cxn>
                <a:cxn ang="0">
                  <a:pos x="36" y="59"/>
                </a:cxn>
                <a:cxn ang="0">
                  <a:pos x="15" y="66"/>
                </a:cxn>
                <a:cxn ang="0">
                  <a:pos x="15" y="66"/>
                </a:cxn>
              </a:cxnLst>
              <a:rect l="0" t="0" r="r" b="b"/>
              <a:pathLst>
                <a:path w="649" h="251">
                  <a:moveTo>
                    <a:pt x="15" y="66"/>
                  </a:moveTo>
                  <a:lnTo>
                    <a:pt x="15" y="100"/>
                  </a:lnTo>
                  <a:lnTo>
                    <a:pt x="0" y="151"/>
                  </a:lnTo>
                  <a:lnTo>
                    <a:pt x="28" y="163"/>
                  </a:lnTo>
                  <a:lnTo>
                    <a:pt x="57" y="189"/>
                  </a:lnTo>
                  <a:lnTo>
                    <a:pt x="85" y="213"/>
                  </a:lnTo>
                  <a:lnTo>
                    <a:pt x="128" y="226"/>
                  </a:lnTo>
                  <a:lnTo>
                    <a:pt x="199" y="213"/>
                  </a:lnTo>
                  <a:lnTo>
                    <a:pt x="227" y="239"/>
                  </a:lnTo>
                  <a:lnTo>
                    <a:pt x="241" y="239"/>
                  </a:lnTo>
                  <a:lnTo>
                    <a:pt x="298" y="226"/>
                  </a:lnTo>
                  <a:lnTo>
                    <a:pt x="326" y="226"/>
                  </a:lnTo>
                  <a:lnTo>
                    <a:pt x="340" y="226"/>
                  </a:lnTo>
                  <a:lnTo>
                    <a:pt x="352" y="251"/>
                  </a:lnTo>
                  <a:lnTo>
                    <a:pt x="381" y="226"/>
                  </a:lnTo>
                  <a:lnTo>
                    <a:pt x="424" y="213"/>
                  </a:lnTo>
                  <a:lnTo>
                    <a:pt x="438" y="213"/>
                  </a:lnTo>
                  <a:lnTo>
                    <a:pt x="452" y="226"/>
                  </a:lnTo>
                  <a:lnTo>
                    <a:pt x="479" y="226"/>
                  </a:lnTo>
                  <a:lnTo>
                    <a:pt x="508" y="213"/>
                  </a:lnTo>
                  <a:lnTo>
                    <a:pt x="537" y="226"/>
                  </a:lnTo>
                  <a:lnTo>
                    <a:pt x="564" y="213"/>
                  </a:lnTo>
                  <a:lnTo>
                    <a:pt x="606" y="202"/>
                  </a:lnTo>
                  <a:lnTo>
                    <a:pt x="635" y="202"/>
                  </a:lnTo>
                  <a:lnTo>
                    <a:pt x="635" y="163"/>
                  </a:lnTo>
                  <a:lnTo>
                    <a:pt x="649" y="114"/>
                  </a:lnTo>
                  <a:lnTo>
                    <a:pt x="635" y="89"/>
                  </a:lnTo>
                  <a:lnTo>
                    <a:pt x="606" y="26"/>
                  </a:lnTo>
                  <a:lnTo>
                    <a:pt x="578" y="12"/>
                  </a:lnTo>
                  <a:lnTo>
                    <a:pt x="537" y="12"/>
                  </a:lnTo>
                  <a:lnTo>
                    <a:pt x="479" y="26"/>
                  </a:lnTo>
                  <a:lnTo>
                    <a:pt x="452" y="51"/>
                  </a:lnTo>
                  <a:lnTo>
                    <a:pt x="409" y="37"/>
                  </a:lnTo>
                  <a:lnTo>
                    <a:pt x="283" y="0"/>
                  </a:lnTo>
                  <a:lnTo>
                    <a:pt x="212" y="0"/>
                  </a:lnTo>
                  <a:lnTo>
                    <a:pt x="143" y="26"/>
                  </a:lnTo>
                  <a:lnTo>
                    <a:pt x="85" y="37"/>
                  </a:lnTo>
                  <a:lnTo>
                    <a:pt x="77" y="48"/>
                  </a:lnTo>
                  <a:lnTo>
                    <a:pt x="79" y="66"/>
                  </a:lnTo>
                  <a:lnTo>
                    <a:pt x="36" y="59"/>
                  </a:lnTo>
                  <a:lnTo>
                    <a:pt x="15" y="66"/>
                  </a:lnTo>
                  <a:lnTo>
                    <a:pt x="15" y="66"/>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599" name="Freeform 375"/>
            <p:cNvSpPr>
              <a:spLocks/>
            </p:cNvSpPr>
            <p:nvPr/>
          </p:nvSpPr>
          <p:spPr bwMode="auto">
            <a:xfrm>
              <a:off x="3042" y="2007"/>
              <a:ext cx="28" cy="20"/>
            </a:xfrm>
            <a:custGeom>
              <a:avLst/>
              <a:gdLst/>
              <a:ahLst/>
              <a:cxnLst>
                <a:cxn ang="0">
                  <a:pos x="57" y="0"/>
                </a:cxn>
                <a:cxn ang="0">
                  <a:pos x="29" y="0"/>
                </a:cxn>
                <a:cxn ang="0">
                  <a:pos x="0" y="14"/>
                </a:cxn>
                <a:cxn ang="0">
                  <a:pos x="0" y="39"/>
                </a:cxn>
                <a:cxn ang="0">
                  <a:pos x="15" y="39"/>
                </a:cxn>
                <a:cxn ang="0">
                  <a:pos x="29" y="26"/>
                </a:cxn>
                <a:cxn ang="0">
                  <a:pos x="42" y="26"/>
                </a:cxn>
                <a:cxn ang="0">
                  <a:pos x="57" y="14"/>
                </a:cxn>
                <a:cxn ang="0">
                  <a:pos x="57" y="0"/>
                </a:cxn>
                <a:cxn ang="0">
                  <a:pos x="57" y="0"/>
                </a:cxn>
              </a:cxnLst>
              <a:rect l="0" t="0" r="r" b="b"/>
              <a:pathLst>
                <a:path w="57" h="39">
                  <a:moveTo>
                    <a:pt x="57" y="0"/>
                  </a:moveTo>
                  <a:lnTo>
                    <a:pt x="29" y="0"/>
                  </a:lnTo>
                  <a:lnTo>
                    <a:pt x="0" y="14"/>
                  </a:lnTo>
                  <a:lnTo>
                    <a:pt x="0" y="39"/>
                  </a:lnTo>
                  <a:lnTo>
                    <a:pt x="15" y="39"/>
                  </a:lnTo>
                  <a:lnTo>
                    <a:pt x="29" y="26"/>
                  </a:lnTo>
                  <a:lnTo>
                    <a:pt x="42" y="26"/>
                  </a:lnTo>
                  <a:lnTo>
                    <a:pt x="57" y="14"/>
                  </a:lnTo>
                  <a:lnTo>
                    <a:pt x="57" y="0"/>
                  </a:lnTo>
                  <a:lnTo>
                    <a:pt x="57"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00" name="Freeform 376"/>
            <p:cNvSpPr>
              <a:spLocks/>
            </p:cNvSpPr>
            <p:nvPr/>
          </p:nvSpPr>
          <p:spPr bwMode="auto">
            <a:xfrm>
              <a:off x="3042" y="2007"/>
              <a:ext cx="28" cy="20"/>
            </a:xfrm>
            <a:custGeom>
              <a:avLst/>
              <a:gdLst/>
              <a:ahLst/>
              <a:cxnLst>
                <a:cxn ang="0">
                  <a:pos x="57" y="0"/>
                </a:cxn>
                <a:cxn ang="0">
                  <a:pos x="29" y="0"/>
                </a:cxn>
                <a:cxn ang="0">
                  <a:pos x="0" y="14"/>
                </a:cxn>
                <a:cxn ang="0">
                  <a:pos x="0" y="39"/>
                </a:cxn>
                <a:cxn ang="0">
                  <a:pos x="15" y="39"/>
                </a:cxn>
                <a:cxn ang="0">
                  <a:pos x="29" y="26"/>
                </a:cxn>
                <a:cxn ang="0">
                  <a:pos x="42" y="26"/>
                </a:cxn>
                <a:cxn ang="0">
                  <a:pos x="57" y="14"/>
                </a:cxn>
                <a:cxn ang="0">
                  <a:pos x="57" y="0"/>
                </a:cxn>
                <a:cxn ang="0">
                  <a:pos x="57" y="0"/>
                </a:cxn>
              </a:cxnLst>
              <a:rect l="0" t="0" r="r" b="b"/>
              <a:pathLst>
                <a:path w="57" h="39">
                  <a:moveTo>
                    <a:pt x="57" y="0"/>
                  </a:moveTo>
                  <a:lnTo>
                    <a:pt x="29" y="0"/>
                  </a:lnTo>
                  <a:lnTo>
                    <a:pt x="0" y="14"/>
                  </a:lnTo>
                  <a:lnTo>
                    <a:pt x="0" y="39"/>
                  </a:lnTo>
                  <a:lnTo>
                    <a:pt x="15" y="39"/>
                  </a:lnTo>
                  <a:lnTo>
                    <a:pt x="29" y="26"/>
                  </a:lnTo>
                  <a:lnTo>
                    <a:pt x="42" y="26"/>
                  </a:lnTo>
                  <a:lnTo>
                    <a:pt x="57" y="14"/>
                  </a:lnTo>
                  <a:lnTo>
                    <a:pt x="57" y="0"/>
                  </a:lnTo>
                  <a:lnTo>
                    <a:pt x="57"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01" name="Freeform 377"/>
            <p:cNvSpPr>
              <a:spLocks/>
            </p:cNvSpPr>
            <p:nvPr/>
          </p:nvSpPr>
          <p:spPr bwMode="auto">
            <a:xfrm>
              <a:off x="2853" y="1629"/>
              <a:ext cx="297" cy="165"/>
            </a:xfrm>
            <a:custGeom>
              <a:avLst/>
              <a:gdLst/>
              <a:ahLst/>
              <a:cxnLst>
                <a:cxn ang="0">
                  <a:pos x="551" y="200"/>
                </a:cxn>
                <a:cxn ang="0">
                  <a:pos x="524" y="214"/>
                </a:cxn>
                <a:cxn ang="0">
                  <a:pos x="495" y="238"/>
                </a:cxn>
                <a:cxn ang="0">
                  <a:pos x="438" y="251"/>
                </a:cxn>
                <a:cxn ang="0">
                  <a:pos x="409" y="251"/>
                </a:cxn>
                <a:cxn ang="0">
                  <a:pos x="409" y="276"/>
                </a:cxn>
                <a:cxn ang="0">
                  <a:pos x="438" y="289"/>
                </a:cxn>
                <a:cxn ang="0">
                  <a:pos x="409" y="301"/>
                </a:cxn>
                <a:cxn ang="0">
                  <a:pos x="396" y="301"/>
                </a:cxn>
                <a:cxn ang="0">
                  <a:pos x="367" y="264"/>
                </a:cxn>
                <a:cxn ang="0">
                  <a:pos x="354" y="251"/>
                </a:cxn>
                <a:cxn ang="0">
                  <a:pos x="325" y="251"/>
                </a:cxn>
                <a:cxn ang="0">
                  <a:pos x="298" y="251"/>
                </a:cxn>
                <a:cxn ang="0">
                  <a:pos x="283" y="289"/>
                </a:cxn>
                <a:cxn ang="0">
                  <a:pos x="254" y="301"/>
                </a:cxn>
                <a:cxn ang="0">
                  <a:pos x="240" y="301"/>
                </a:cxn>
                <a:cxn ang="0">
                  <a:pos x="227" y="312"/>
                </a:cxn>
                <a:cxn ang="0">
                  <a:pos x="228" y="247"/>
                </a:cxn>
                <a:cxn ang="0">
                  <a:pos x="261" y="219"/>
                </a:cxn>
                <a:cxn ang="0">
                  <a:pos x="283" y="214"/>
                </a:cxn>
                <a:cxn ang="0">
                  <a:pos x="269" y="187"/>
                </a:cxn>
                <a:cxn ang="0">
                  <a:pos x="240" y="150"/>
                </a:cxn>
                <a:cxn ang="0">
                  <a:pos x="212" y="152"/>
                </a:cxn>
                <a:cxn ang="0">
                  <a:pos x="170" y="163"/>
                </a:cxn>
                <a:cxn ang="0">
                  <a:pos x="154" y="189"/>
                </a:cxn>
                <a:cxn ang="0">
                  <a:pos x="100" y="188"/>
                </a:cxn>
                <a:cxn ang="0">
                  <a:pos x="37" y="189"/>
                </a:cxn>
                <a:cxn ang="0">
                  <a:pos x="12" y="172"/>
                </a:cxn>
                <a:cxn ang="0">
                  <a:pos x="0" y="137"/>
                </a:cxn>
                <a:cxn ang="0">
                  <a:pos x="57" y="63"/>
                </a:cxn>
                <a:cxn ang="0">
                  <a:pos x="43" y="38"/>
                </a:cxn>
                <a:cxn ang="0">
                  <a:pos x="72" y="23"/>
                </a:cxn>
                <a:cxn ang="0">
                  <a:pos x="100" y="23"/>
                </a:cxn>
                <a:cxn ang="0">
                  <a:pos x="112" y="23"/>
                </a:cxn>
                <a:cxn ang="0">
                  <a:pos x="155" y="49"/>
                </a:cxn>
                <a:cxn ang="0">
                  <a:pos x="227" y="23"/>
                </a:cxn>
                <a:cxn ang="0">
                  <a:pos x="240" y="38"/>
                </a:cxn>
                <a:cxn ang="0">
                  <a:pos x="254" y="23"/>
                </a:cxn>
                <a:cxn ang="0">
                  <a:pos x="283" y="12"/>
                </a:cxn>
                <a:cxn ang="0">
                  <a:pos x="310" y="12"/>
                </a:cxn>
                <a:cxn ang="0">
                  <a:pos x="367" y="0"/>
                </a:cxn>
                <a:cxn ang="0">
                  <a:pos x="438" y="0"/>
                </a:cxn>
                <a:cxn ang="0">
                  <a:pos x="466" y="38"/>
                </a:cxn>
                <a:cxn ang="0">
                  <a:pos x="495" y="63"/>
                </a:cxn>
                <a:cxn ang="0">
                  <a:pos x="536" y="63"/>
                </a:cxn>
                <a:cxn ang="0">
                  <a:pos x="564" y="126"/>
                </a:cxn>
                <a:cxn ang="0">
                  <a:pos x="564" y="137"/>
                </a:cxn>
                <a:cxn ang="0">
                  <a:pos x="579" y="176"/>
                </a:cxn>
                <a:cxn ang="0">
                  <a:pos x="536" y="188"/>
                </a:cxn>
                <a:cxn ang="0">
                  <a:pos x="551" y="200"/>
                </a:cxn>
                <a:cxn ang="0">
                  <a:pos x="551" y="200"/>
                </a:cxn>
              </a:cxnLst>
              <a:rect l="0" t="0" r="r" b="b"/>
              <a:pathLst>
                <a:path w="579" h="312">
                  <a:moveTo>
                    <a:pt x="551" y="200"/>
                  </a:moveTo>
                  <a:lnTo>
                    <a:pt x="524" y="214"/>
                  </a:lnTo>
                  <a:lnTo>
                    <a:pt x="495" y="238"/>
                  </a:lnTo>
                  <a:lnTo>
                    <a:pt x="438" y="251"/>
                  </a:lnTo>
                  <a:lnTo>
                    <a:pt x="409" y="251"/>
                  </a:lnTo>
                  <a:lnTo>
                    <a:pt x="409" y="276"/>
                  </a:lnTo>
                  <a:lnTo>
                    <a:pt x="438" y="289"/>
                  </a:lnTo>
                  <a:lnTo>
                    <a:pt x="409" y="301"/>
                  </a:lnTo>
                  <a:lnTo>
                    <a:pt x="396" y="301"/>
                  </a:lnTo>
                  <a:lnTo>
                    <a:pt x="367" y="264"/>
                  </a:lnTo>
                  <a:lnTo>
                    <a:pt x="354" y="251"/>
                  </a:lnTo>
                  <a:lnTo>
                    <a:pt x="325" y="251"/>
                  </a:lnTo>
                  <a:lnTo>
                    <a:pt x="298" y="251"/>
                  </a:lnTo>
                  <a:lnTo>
                    <a:pt x="283" y="289"/>
                  </a:lnTo>
                  <a:lnTo>
                    <a:pt x="254" y="301"/>
                  </a:lnTo>
                  <a:lnTo>
                    <a:pt x="240" y="301"/>
                  </a:lnTo>
                  <a:lnTo>
                    <a:pt x="227" y="312"/>
                  </a:lnTo>
                  <a:lnTo>
                    <a:pt x="228" y="247"/>
                  </a:lnTo>
                  <a:lnTo>
                    <a:pt x="261" y="219"/>
                  </a:lnTo>
                  <a:lnTo>
                    <a:pt x="283" y="214"/>
                  </a:lnTo>
                  <a:lnTo>
                    <a:pt x="269" y="187"/>
                  </a:lnTo>
                  <a:lnTo>
                    <a:pt x="240" y="150"/>
                  </a:lnTo>
                  <a:lnTo>
                    <a:pt x="212" y="152"/>
                  </a:lnTo>
                  <a:lnTo>
                    <a:pt x="170" y="163"/>
                  </a:lnTo>
                  <a:lnTo>
                    <a:pt x="154" y="189"/>
                  </a:lnTo>
                  <a:lnTo>
                    <a:pt x="100" y="188"/>
                  </a:lnTo>
                  <a:lnTo>
                    <a:pt x="37" y="189"/>
                  </a:lnTo>
                  <a:lnTo>
                    <a:pt x="12" y="172"/>
                  </a:lnTo>
                  <a:lnTo>
                    <a:pt x="0" y="137"/>
                  </a:lnTo>
                  <a:lnTo>
                    <a:pt x="57" y="63"/>
                  </a:lnTo>
                  <a:lnTo>
                    <a:pt x="43" y="38"/>
                  </a:lnTo>
                  <a:lnTo>
                    <a:pt x="72" y="23"/>
                  </a:lnTo>
                  <a:lnTo>
                    <a:pt x="100" y="23"/>
                  </a:lnTo>
                  <a:lnTo>
                    <a:pt x="112" y="23"/>
                  </a:lnTo>
                  <a:lnTo>
                    <a:pt x="155" y="49"/>
                  </a:lnTo>
                  <a:lnTo>
                    <a:pt x="227" y="23"/>
                  </a:lnTo>
                  <a:lnTo>
                    <a:pt x="240" y="38"/>
                  </a:lnTo>
                  <a:lnTo>
                    <a:pt x="254" y="23"/>
                  </a:lnTo>
                  <a:lnTo>
                    <a:pt x="283" y="12"/>
                  </a:lnTo>
                  <a:lnTo>
                    <a:pt x="310" y="12"/>
                  </a:lnTo>
                  <a:lnTo>
                    <a:pt x="367" y="0"/>
                  </a:lnTo>
                  <a:lnTo>
                    <a:pt x="438" y="0"/>
                  </a:lnTo>
                  <a:lnTo>
                    <a:pt x="466" y="38"/>
                  </a:lnTo>
                  <a:lnTo>
                    <a:pt x="495" y="63"/>
                  </a:lnTo>
                  <a:lnTo>
                    <a:pt x="536" y="63"/>
                  </a:lnTo>
                  <a:lnTo>
                    <a:pt x="564" y="126"/>
                  </a:lnTo>
                  <a:lnTo>
                    <a:pt x="564" y="137"/>
                  </a:lnTo>
                  <a:lnTo>
                    <a:pt x="579" y="176"/>
                  </a:lnTo>
                  <a:lnTo>
                    <a:pt x="536" y="188"/>
                  </a:lnTo>
                  <a:lnTo>
                    <a:pt x="551" y="200"/>
                  </a:lnTo>
                  <a:lnTo>
                    <a:pt x="551" y="20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02" name="Freeform 378"/>
            <p:cNvSpPr>
              <a:spLocks/>
            </p:cNvSpPr>
            <p:nvPr/>
          </p:nvSpPr>
          <p:spPr bwMode="auto">
            <a:xfrm>
              <a:off x="2853" y="1629"/>
              <a:ext cx="297" cy="165"/>
            </a:xfrm>
            <a:custGeom>
              <a:avLst/>
              <a:gdLst/>
              <a:ahLst/>
              <a:cxnLst>
                <a:cxn ang="0">
                  <a:pos x="551" y="200"/>
                </a:cxn>
                <a:cxn ang="0">
                  <a:pos x="524" y="214"/>
                </a:cxn>
                <a:cxn ang="0">
                  <a:pos x="495" y="238"/>
                </a:cxn>
                <a:cxn ang="0">
                  <a:pos x="438" y="251"/>
                </a:cxn>
                <a:cxn ang="0">
                  <a:pos x="409" y="251"/>
                </a:cxn>
                <a:cxn ang="0">
                  <a:pos x="409" y="276"/>
                </a:cxn>
                <a:cxn ang="0">
                  <a:pos x="438" y="289"/>
                </a:cxn>
                <a:cxn ang="0">
                  <a:pos x="409" y="301"/>
                </a:cxn>
                <a:cxn ang="0">
                  <a:pos x="396" y="301"/>
                </a:cxn>
                <a:cxn ang="0">
                  <a:pos x="367" y="264"/>
                </a:cxn>
                <a:cxn ang="0">
                  <a:pos x="354" y="251"/>
                </a:cxn>
                <a:cxn ang="0">
                  <a:pos x="325" y="251"/>
                </a:cxn>
                <a:cxn ang="0">
                  <a:pos x="298" y="251"/>
                </a:cxn>
                <a:cxn ang="0">
                  <a:pos x="283" y="289"/>
                </a:cxn>
                <a:cxn ang="0">
                  <a:pos x="254" y="301"/>
                </a:cxn>
                <a:cxn ang="0">
                  <a:pos x="240" y="301"/>
                </a:cxn>
                <a:cxn ang="0">
                  <a:pos x="227" y="312"/>
                </a:cxn>
                <a:cxn ang="0">
                  <a:pos x="228" y="247"/>
                </a:cxn>
                <a:cxn ang="0">
                  <a:pos x="261" y="219"/>
                </a:cxn>
                <a:cxn ang="0">
                  <a:pos x="283" y="214"/>
                </a:cxn>
                <a:cxn ang="0">
                  <a:pos x="269" y="187"/>
                </a:cxn>
                <a:cxn ang="0">
                  <a:pos x="240" y="150"/>
                </a:cxn>
                <a:cxn ang="0">
                  <a:pos x="212" y="152"/>
                </a:cxn>
                <a:cxn ang="0">
                  <a:pos x="170" y="163"/>
                </a:cxn>
                <a:cxn ang="0">
                  <a:pos x="154" y="189"/>
                </a:cxn>
                <a:cxn ang="0">
                  <a:pos x="100" y="188"/>
                </a:cxn>
                <a:cxn ang="0">
                  <a:pos x="37" y="189"/>
                </a:cxn>
                <a:cxn ang="0">
                  <a:pos x="12" y="172"/>
                </a:cxn>
                <a:cxn ang="0">
                  <a:pos x="0" y="137"/>
                </a:cxn>
                <a:cxn ang="0">
                  <a:pos x="57" y="63"/>
                </a:cxn>
                <a:cxn ang="0">
                  <a:pos x="43" y="38"/>
                </a:cxn>
                <a:cxn ang="0">
                  <a:pos x="72" y="23"/>
                </a:cxn>
                <a:cxn ang="0">
                  <a:pos x="100" y="23"/>
                </a:cxn>
                <a:cxn ang="0">
                  <a:pos x="112" y="23"/>
                </a:cxn>
                <a:cxn ang="0">
                  <a:pos x="155" y="49"/>
                </a:cxn>
                <a:cxn ang="0">
                  <a:pos x="227" y="23"/>
                </a:cxn>
                <a:cxn ang="0">
                  <a:pos x="240" y="38"/>
                </a:cxn>
                <a:cxn ang="0">
                  <a:pos x="254" y="23"/>
                </a:cxn>
                <a:cxn ang="0">
                  <a:pos x="283" y="12"/>
                </a:cxn>
                <a:cxn ang="0">
                  <a:pos x="310" y="12"/>
                </a:cxn>
                <a:cxn ang="0">
                  <a:pos x="367" y="0"/>
                </a:cxn>
                <a:cxn ang="0">
                  <a:pos x="438" y="0"/>
                </a:cxn>
                <a:cxn ang="0">
                  <a:pos x="466" y="38"/>
                </a:cxn>
                <a:cxn ang="0">
                  <a:pos x="495" y="63"/>
                </a:cxn>
                <a:cxn ang="0">
                  <a:pos x="536" y="63"/>
                </a:cxn>
                <a:cxn ang="0">
                  <a:pos x="564" y="126"/>
                </a:cxn>
                <a:cxn ang="0">
                  <a:pos x="564" y="137"/>
                </a:cxn>
                <a:cxn ang="0">
                  <a:pos x="579" y="176"/>
                </a:cxn>
                <a:cxn ang="0">
                  <a:pos x="536" y="188"/>
                </a:cxn>
                <a:cxn ang="0">
                  <a:pos x="551" y="200"/>
                </a:cxn>
                <a:cxn ang="0">
                  <a:pos x="551" y="200"/>
                </a:cxn>
              </a:cxnLst>
              <a:rect l="0" t="0" r="r" b="b"/>
              <a:pathLst>
                <a:path w="579" h="312">
                  <a:moveTo>
                    <a:pt x="551" y="200"/>
                  </a:moveTo>
                  <a:lnTo>
                    <a:pt x="524" y="214"/>
                  </a:lnTo>
                  <a:lnTo>
                    <a:pt x="495" y="238"/>
                  </a:lnTo>
                  <a:lnTo>
                    <a:pt x="438" y="251"/>
                  </a:lnTo>
                  <a:lnTo>
                    <a:pt x="409" y="251"/>
                  </a:lnTo>
                  <a:lnTo>
                    <a:pt x="409" y="276"/>
                  </a:lnTo>
                  <a:lnTo>
                    <a:pt x="438" y="289"/>
                  </a:lnTo>
                  <a:lnTo>
                    <a:pt x="409" y="301"/>
                  </a:lnTo>
                  <a:lnTo>
                    <a:pt x="396" y="301"/>
                  </a:lnTo>
                  <a:lnTo>
                    <a:pt x="367" y="264"/>
                  </a:lnTo>
                  <a:lnTo>
                    <a:pt x="354" y="251"/>
                  </a:lnTo>
                  <a:lnTo>
                    <a:pt x="325" y="251"/>
                  </a:lnTo>
                  <a:lnTo>
                    <a:pt x="298" y="251"/>
                  </a:lnTo>
                  <a:lnTo>
                    <a:pt x="283" y="289"/>
                  </a:lnTo>
                  <a:lnTo>
                    <a:pt x="254" y="301"/>
                  </a:lnTo>
                  <a:lnTo>
                    <a:pt x="240" y="301"/>
                  </a:lnTo>
                  <a:lnTo>
                    <a:pt x="227" y="312"/>
                  </a:lnTo>
                  <a:lnTo>
                    <a:pt x="228" y="247"/>
                  </a:lnTo>
                  <a:lnTo>
                    <a:pt x="261" y="219"/>
                  </a:lnTo>
                  <a:lnTo>
                    <a:pt x="283" y="214"/>
                  </a:lnTo>
                  <a:lnTo>
                    <a:pt x="269" y="187"/>
                  </a:lnTo>
                  <a:lnTo>
                    <a:pt x="240" y="150"/>
                  </a:lnTo>
                  <a:lnTo>
                    <a:pt x="212" y="152"/>
                  </a:lnTo>
                  <a:lnTo>
                    <a:pt x="170" y="163"/>
                  </a:lnTo>
                  <a:lnTo>
                    <a:pt x="154" y="189"/>
                  </a:lnTo>
                  <a:lnTo>
                    <a:pt x="100" y="188"/>
                  </a:lnTo>
                  <a:lnTo>
                    <a:pt x="37" y="189"/>
                  </a:lnTo>
                  <a:lnTo>
                    <a:pt x="12" y="172"/>
                  </a:lnTo>
                  <a:lnTo>
                    <a:pt x="0" y="137"/>
                  </a:lnTo>
                  <a:lnTo>
                    <a:pt x="57" y="63"/>
                  </a:lnTo>
                  <a:lnTo>
                    <a:pt x="43" y="38"/>
                  </a:lnTo>
                  <a:lnTo>
                    <a:pt x="72" y="23"/>
                  </a:lnTo>
                  <a:lnTo>
                    <a:pt x="100" y="23"/>
                  </a:lnTo>
                  <a:lnTo>
                    <a:pt x="112" y="23"/>
                  </a:lnTo>
                  <a:lnTo>
                    <a:pt x="155" y="49"/>
                  </a:lnTo>
                  <a:lnTo>
                    <a:pt x="227" y="23"/>
                  </a:lnTo>
                  <a:lnTo>
                    <a:pt x="240" y="38"/>
                  </a:lnTo>
                  <a:lnTo>
                    <a:pt x="254" y="23"/>
                  </a:lnTo>
                  <a:lnTo>
                    <a:pt x="283" y="12"/>
                  </a:lnTo>
                  <a:lnTo>
                    <a:pt x="310" y="12"/>
                  </a:lnTo>
                  <a:lnTo>
                    <a:pt x="367" y="0"/>
                  </a:lnTo>
                  <a:lnTo>
                    <a:pt x="438" y="0"/>
                  </a:lnTo>
                  <a:lnTo>
                    <a:pt x="466" y="38"/>
                  </a:lnTo>
                  <a:lnTo>
                    <a:pt x="495" y="63"/>
                  </a:lnTo>
                  <a:lnTo>
                    <a:pt x="536" y="63"/>
                  </a:lnTo>
                  <a:lnTo>
                    <a:pt x="564" y="126"/>
                  </a:lnTo>
                  <a:lnTo>
                    <a:pt x="564" y="137"/>
                  </a:lnTo>
                  <a:lnTo>
                    <a:pt x="579" y="176"/>
                  </a:lnTo>
                  <a:lnTo>
                    <a:pt x="536" y="188"/>
                  </a:lnTo>
                  <a:lnTo>
                    <a:pt x="551" y="200"/>
                  </a:lnTo>
                  <a:lnTo>
                    <a:pt x="551" y="20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03" name="Freeform 379"/>
            <p:cNvSpPr>
              <a:spLocks/>
            </p:cNvSpPr>
            <p:nvPr/>
          </p:nvSpPr>
          <p:spPr bwMode="auto">
            <a:xfrm>
              <a:off x="2942" y="1709"/>
              <a:ext cx="57" cy="50"/>
            </a:xfrm>
            <a:custGeom>
              <a:avLst/>
              <a:gdLst/>
              <a:ahLst/>
              <a:cxnLst>
                <a:cxn ang="0">
                  <a:pos x="0" y="10"/>
                </a:cxn>
                <a:cxn ang="0">
                  <a:pos x="49" y="73"/>
                </a:cxn>
                <a:cxn ang="0">
                  <a:pos x="52" y="94"/>
                </a:cxn>
                <a:cxn ang="0">
                  <a:pos x="86" y="69"/>
                </a:cxn>
                <a:cxn ang="0">
                  <a:pos x="111" y="61"/>
                </a:cxn>
                <a:cxn ang="0">
                  <a:pos x="82" y="20"/>
                </a:cxn>
                <a:cxn ang="0">
                  <a:pos x="64" y="0"/>
                </a:cxn>
                <a:cxn ang="0">
                  <a:pos x="42" y="0"/>
                </a:cxn>
                <a:cxn ang="0">
                  <a:pos x="13" y="5"/>
                </a:cxn>
                <a:cxn ang="0">
                  <a:pos x="0" y="10"/>
                </a:cxn>
                <a:cxn ang="0">
                  <a:pos x="0" y="10"/>
                </a:cxn>
              </a:cxnLst>
              <a:rect l="0" t="0" r="r" b="b"/>
              <a:pathLst>
                <a:path w="111" h="94">
                  <a:moveTo>
                    <a:pt x="0" y="10"/>
                  </a:moveTo>
                  <a:lnTo>
                    <a:pt x="49" y="73"/>
                  </a:lnTo>
                  <a:lnTo>
                    <a:pt x="52" y="94"/>
                  </a:lnTo>
                  <a:lnTo>
                    <a:pt x="86" y="69"/>
                  </a:lnTo>
                  <a:lnTo>
                    <a:pt x="111" y="61"/>
                  </a:lnTo>
                  <a:lnTo>
                    <a:pt x="82" y="20"/>
                  </a:lnTo>
                  <a:lnTo>
                    <a:pt x="64" y="0"/>
                  </a:lnTo>
                  <a:lnTo>
                    <a:pt x="42" y="0"/>
                  </a:lnTo>
                  <a:lnTo>
                    <a:pt x="13" y="5"/>
                  </a:lnTo>
                  <a:lnTo>
                    <a:pt x="0" y="10"/>
                  </a:lnTo>
                  <a:lnTo>
                    <a:pt x="0" y="1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04" name="Freeform 380"/>
            <p:cNvSpPr>
              <a:spLocks/>
            </p:cNvSpPr>
            <p:nvPr/>
          </p:nvSpPr>
          <p:spPr bwMode="auto">
            <a:xfrm>
              <a:off x="2942" y="1709"/>
              <a:ext cx="57" cy="50"/>
            </a:xfrm>
            <a:custGeom>
              <a:avLst/>
              <a:gdLst/>
              <a:ahLst/>
              <a:cxnLst>
                <a:cxn ang="0">
                  <a:pos x="0" y="10"/>
                </a:cxn>
                <a:cxn ang="0">
                  <a:pos x="49" y="73"/>
                </a:cxn>
                <a:cxn ang="0">
                  <a:pos x="52" y="94"/>
                </a:cxn>
                <a:cxn ang="0">
                  <a:pos x="86" y="69"/>
                </a:cxn>
                <a:cxn ang="0">
                  <a:pos x="111" y="61"/>
                </a:cxn>
                <a:cxn ang="0">
                  <a:pos x="82" y="20"/>
                </a:cxn>
                <a:cxn ang="0">
                  <a:pos x="64" y="0"/>
                </a:cxn>
                <a:cxn ang="0">
                  <a:pos x="42" y="0"/>
                </a:cxn>
                <a:cxn ang="0">
                  <a:pos x="13" y="5"/>
                </a:cxn>
                <a:cxn ang="0">
                  <a:pos x="0" y="10"/>
                </a:cxn>
                <a:cxn ang="0">
                  <a:pos x="0" y="10"/>
                </a:cxn>
              </a:cxnLst>
              <a:rect l="0" t="0" r="r" b="b"/>
              <a:pathLst>
                <a:path w="111" h="94">
                  <a:moveTo>
                    <a:pt x="0" y="10"/>
                  </a:moveTo>
                  <a:lnTo>
                    <a:pt x="49" y="73"/>
                  </a:lnTo>
                  <a:lnTo>
                    <a:pt x="52" y="94"/>
                  </a:lnTo>
                  <a:lnTo>
                    <a:pt x="86" y="69"/>
                  </a:lnTo>
                  <a:lnTo>
                    <a:pt x="111" y="61"/>
                  </a:lnTo>
                  <a:lnTo>
                    <a:pt x="82" y="20"/>
                  </a:lnTo>
                  <a:lnTo>
                    <a:pt x="64" y="0"/>
                  </a:lnTo>
                  <a:lnTo>
                    <a:pt x="42" y="0"/>
                  </a:lnTo>
                  <a:lnTo>
                    <a:pt x="13" y="5"/>
                  </a:lnTo>
                  <a:lnTo>
                    <a:pt x="0" y="10"/>
                  </a:lnTo>
                  <a:lnTo>
                    <a:pt x="0" y="1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05" name="Freeform 381"/>
            <p:cNvSpPr>
              <a:spLocks/>
            </p:cNvSpPr>
            <p:nvPr/>
          </p:nvSpPr>
          <p:spPr bwMode="auto">
            <a:xfrm>
              <a:off x="2867" y="1528"/>
              <a:ext cx="180" cy="126"/>
            </a:xfrm>
            <a:custGeom>
              <a:avLst/>
              <a:gdLst/>
              <a:ahLst/>
              <a:cxnLst>
                <a:cxn ang="0">
                  <a:pos x="24" y="225"/>
                </a:cxn>
                <a:cxn ang="0">
                  <a:pos x="0" y="190"/>
                </a:cxn>
                <a:cxn ang="0">
                  <a:pos x="14" y="164"/>
                </a:cxn>
                <a:cxn ang="0">
                  <a:pos x="14" y="130"/>
                </a:cxn>
                <a:cxn ang="0">
                  <a:pos x="54" y="119"/>
                </a:cxn>
                <a:cxn ang="0">
                  <a:pos x="83" y="88"/>
                </a:cxn>
                <a:cxn ang="0">
                  <a:pos x="100" y="50"/>
                </a:cxn>
                <a:cxn ang="0">
                  <a:pos x="170" y="0"/>
                </a:cxn>
                <a:cxn ang="0">
                  <a:pos x="234" y="26"/>
                </a:cxn>
                <a:cxn ang="0">
                  <a:pos x="290" y="34"/>
                </a:cxn>
                <a:cxn ang="0">
                  <a:pos x="302" y="60"/>
                </a:cxn>
                <a:cxn ang="0">
                  <a:pos x="335" y="78"/>
                </a:cxn>
                <a:cxn ang="0">
                  <a:pos x="347" y="110"/>
                </a:cxn>
                <a:cxn ang="0">
                  <a:pos x="327" y="161"/>
                </a:cxn>
                <a:cxn ang="0">
                  <a:pos x="332" y="192"/>
                </a:cxn>
                <a:cxn ang="0">
                  <a:pos x="292" y="204"/>
                </a:cxn>
                <a:cxn ang="0">
                  <a:pos x="254" y="203"/>
                </a:cxn>
                <a:cxn ang="0">
                  <a:pos x="211" y="228"/>
                </a:cxn>
                <a:cxn ang="0">
                  <a:pos x="198" y="213"/>
                </a:cxn>
                <a:cxn ang="0">
                  <a:pos x="170" y="223"/>
                </a:cxn>
                <a:cxn ang="0">
                  <a:pos x="125" y="238"/>
                </a:cxn>
                <a:cxn ang="0">
                  <a:pos x="83" y="213"/>
                </a:cxn>
                <a:cxn ang="0">
                  <a:pos x="42" y="213"/>
                </a:cxn>
                <a:cxn ang="0">
                  <a:pos x="24" y="225"/>
                </a:cxn>
                <a:cxn ang="0">
                  <a:pos x="24" y="225"/>
                </a:cxn>
              </a:cxnLst>
              <a:rect l="0" t="0" r="r" b="b"/>
              <a:pathLst>
                <a:path w="347" h="238">
                  <a:moveTo>
                    <a:pt x="24" y="225"/>
                  </a:moveTo>
                  <a:lnTo>
                    <a:pt x="0" y="190"/>
                  </a:lnTo>
                  <a:lnTo>
                    <a:pt x="14" y="164"/>
                  </a:lnTo>
                  <a:lnTo>
                    <a:pt x="14" y="130"/>
                  </a:lnTo>
                  <a:lnTo>
                    <a:pt x="54" y="119"/>
                  </a:lnTo>
                  <a:lnTo>
                    <a:pt x="83" y="88"/>
                  </a:lnTo>
                  <a:lnTo>
                    <a:pt x="100" y="50"/>
                  </a:lnTo>
                  <a:lnTo>
                    <a:pt x="170" y="0"/>
                  </a:lnTo>
                  <a:lnTo>
                    <a:pt x="234" y="26"/>
                  </a:lnTo>
                  <a:lnTo>
                    <a:pt x="290" y="34"/>
                  </a:lnTo>
                  <a:lnTo>
                    <a:pt x="302" y="60"/>
                  </a:lnTo>
                  <a:lnTo>
                    <a:pt x="335" y="78"/>
                  </a:lnTo>
                  <a:lnTo>
                    <a:pt x="347" y="110"/>
                  </a:lnTo>
                  <a:lnTo>
                    <a:pt x="327" y="161"/>
                  </a:lnTo>
                  <a:lnTo>
                    <a:pt x="332" y="192"/>
                  </a:lnTo>
                  <a:lnTo>
                    <a:pt x="292" y="204"/>
                  </a:lnTo>
                  <a:lnTo>
                    <a:pt x="254" y="203"/>
                  </a:lnTo>
                  <a:lnTo>
                    <a:pt x="211" y="228"/>
                  </a:lnTo>
                  <a:lnTo>
                    <a:pt x="198" y="213"/>
                  </a:lnTo>
                  <a:lnTo>
                    <a:pt x="170" y="223"/>
                  </a:lnTo>
                  <a:lnTo>
                    <a:pt x="125" y="238"/>
                  </a:lnTo>
                  <a:lnTo>
                    <a:pt x="83" y="213"/>
                  </a:lnTo>
                  <a:lnTo>
                    <a:pt x="42" y="213"/>
                  </a:lnTo>
                  <a:lnTo>
                    <a:pt x="24" y="225"/>
                  </a:lnTo>
                  <a:lnTo>
                    <a:pt x="24" y="22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06" name="Freeform 382"/>
            <p:cNvSpPr>
              <a:spLocks/>
            </p:cNvSpPr>
            <p:nvPr/>
          </p:nvSpPr>
          <p:spPr bwMode="auto">
            <a:xfrm>
              <a:off x="2867" y="1528"/>
              <a:ext cx="180" cy="126"/>
            </a:xfrm>
            <a:custGeom>
              <a:avLst/>
              <a:gdLst/>
              <a:ahLst/>
              <a:cxnLst>
                <a:cxn ang="0">
                  <a:pos x="24" y="225"/>
                </a:cxn>
                <a:cxn ang="0">
                  <a:pos x="0" y="190"/>
                </a:cxn>
                <a:cxn ang="0">
                  <a:pos x="14" y="164"/>
                </a:cxn>
                <a:cxn ang="0">
                  <a:pos x="14" y="130"/>
                </a:cxn>
                <a:cxn ang="0">
                  <a:pos x="54" y="119"/>
                </a:cxn>
                <a:cxn ang="0">
                  <a:pos x="83" y="88"/>
                </a:cxn>
                <a:cxn ang="0">
                  <a:pos x="100" y="50"/>
                </a:cxn>
                <a:cxn ang="0">
                  <a:pos x="170" y="0"/>
                </a:cxn>
                <a:cxn ang="0">
                  <a:pos x="234" y="26"/>
                </a:cxn>
                <a:cxn ang="0">
                  <a:pos x="290" y="34"/>
                </a:cxn>
                <a:cxn ang="0">
                  <a:pos x="302" y="60"/>
                </a:cxn>
                <a:cxn ang="0">
                  <a:pos x="335" y="78"/>
                </a:cxn>
                <a:cxn ang="0">
                  <a:pos x="347" y="110"/>
                </a:cxn>
                <a:cxn ang="0">
                  <a:pos x="327" y="161"/>
                </a:cxn>
                <a:cxn ang="0">
                  <a:pos x="332" y="192"/>
                </a:cxn>
                <a:cxn ang="0">
                  <a:pos x="292" y="204"/>
                </a:cxn>
                <a:cxn ang="0">
                  <a:pos x="254" y="203"/>
                </a:cxn>
                <a:cxn ang="0">
                  <a:pos x="211" y="228"/>
                </a:cxn>
                <a:cxn ang="0">
                  <a:pos x="198" y="213"/>
                </a:cxn>
                <a:cxn ang="0">
                  <a:pos x="170" y="223"/>
                </a:cxn>
                <a:cxn ang="0">
                  <a:pos x="125" y="238"/>
                </a:cxn>
                <a:cxn ang="0">
                  <a:pos x="83" y="213"/>
                </a:cxn>
                <a:cxn ang="0">
                  <a:pos x="42" y="213"/>
                </a:cxn>
                <a:cxn ang="0">
                  <a:pos x="24" y="225"/>
                </a:cxn>
                <a:cxn ang="0">
                  <a:pos x="24" y="225"/>
                </a:cxn>
              </a:cxnLst>
              <a:rect l="0" t="0" r="r" b="b"/>
              <a:pathLst>
                <a:path w="347" h="238">
                  <a:moveTo>
                    <a:pt x="24" y="225"/>
                  </a:moveTo>
                  <a:lnTo>
                    <a:pt x="0" y="190"/>
                  </a:lnTo>
                  <a:lnTo>
                    <a:pt x="14" y="164"/>
                  </a:lnTo>
                  <a:lnTo>
                    <a:pt x="14" y="130"/>
                  </a:lnTo>
                  <a:lnTo>
                    <a:pt x="54" y="119"/>
                  </a:lnTo>
                  <a:lnTo>
                    <a:pt x="83" y="88"/>
                  </a:lnTo>
                  <a:lnTo>
                    <a:pt x="100" y="50"/>
                  </a:lnTo>
                  <a:lnTo>
                    <a:pt x="170" y="0"/>
                  </a:lnTo>
                  <a:lnTo>
                    <a:pt x="234" y="26"/>
                  </a:lnTo>
                  <a:lnTo>
                    <a:pt x="290" y="34"/>
                  </a:lnTo>
                  <a:lnTo>
                    <a:pt x="302" y="60"/>
                  </a:lnTo>
                  <a:lnTo>
                    <a:pt x="335" y="78"/>
                  </a:lnTo>
                  <a:lnTo>
                    <a:pt x="347" y="110"/>
                  </a:lnTo>
                  <a:lnTo>
                    <a:pt x="327" y="161"/>
                  </a:lnTo>
                  <a:lnTo>
                    <a:pt x="332" y="192"/>
                  </a:lnTo>
                  <a:lnTo>
                    <a:pt x="292" y="204"/>
                  </a:lnTo>
                  <a:lnTo>
                    <a:pt x="254" y="203"/>
                  </a:lnTo>
                  <a:lnTo>
                    <a:pt x="211" y="228"/>
                  </a:lnTo>
                  <a:lnTo>
                    <a:pt x="198" y="213"/>
                  </a:lnTo>
                  <a:lnTo>
                    <a:pt x="170" y="223"/>
                  </a:lnTo>
                  <a:lnTo>
                    <a:pt x="125" y="238"/>
                  </a:lnTo>
                  <a:lnTo>
                    <a:pt x="83" y="213"/>
                  </a:lnTo>
                  <a:lnTo>
                    <a:pt x="42" y="213"/>
                  </a:lnTo>
                  <a:lnTo>
                    <a:pt x="24" y="225"/>
                  </a:lnTo>
                  <a:lnTo>
                    <a:pt x="24" y="22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07" name="Freeform 383"/>
            <p:cNvSpPr>
              <a:spLocks/>
            </p:cNvSpPr>
            <p:nvPr/>
          </p:nvSpPr>
          <p:spPr bwMode="auto">
            <a:xfrm>
              <a:off x="2824" y="1714"/>
              <a:ext cx="145" cy="112"/>
            </a:xfrm>
            <a:custGeom>
              <a:avLst/>
              <a:gdLst/>
              <a:ahLst/>
              <a:cxnLst>
                <a:cxn ang="0">
                  <a:pos x="70" y="14"/>
                </a:cxn>
                <a:cxn ang="0">
                  <a:pos x="42" y="63"/>
                </a:cxn>
                <a:cxn ang="0">
                  <a:pos x="0" y="102"/>
                </a:cxn>
                <a:cxn ang="0">
                  <a:pos x="0" y="127"/>
                </a:cxn>
                <a:cxn ang="0">
                  <a:pos x="26" y="151"/>
                </a:cxn>
                <a:cxn ang="0">
                  <a:pos x="69" y="163"/>
                </a:cxn>
                <a:cxn ang="0">
                  <a:pos x="84" y="176"/>
                </a:cxn>
                <a:cxn ang="0">
                  <a:pos x="143" y="201"/>
                </a:cxn>
                <a:cxn ang="0">
                  <a:pos x="197" y="165"/>
                </a:cxn>
                <a:cxn ang="0">
                  <a:pos x="227" y="188"/>
                </a:cxn>
                <a:cxn ang="0">
                  <a:pos x="270" y="176"/>
                </a:cxn>
                <a:cxn ang="0">
                  <a:pos x="278" y="164"/>
                </a:cxn>
                <a:cxn ang="0">
                  <a:pos x="280" y="151"/>
                </a:cxn>
                <a:cxn ang="0">
                  <a:pos x="283" y="114"/>
                </a:cxn>
                <a:cxn ang="0">
                  <a:pos x="283" y="63"/>
                </a:cxn>
                <a:cxn ang="0">
                  <a:pos x="255" y="26"/>
                </a:cxn>
                <a:cxn ang="0">
                  <a:pos x="226" y="0"/>
                </a:cxn>
                <a:cxn ang="0">
                  <a:pos x="211" y="26"/>
                </a:cxn>
                <a:cxn ang="0">
                  <a:pos x="99" y="26"/>
                </a:cxn>
                <a:cxn ang="0">
                  <a:pos x="70" y="14"/>
                </a:cxn>
                <a:cxn ang="0">
                  <a:pos x="70" y="14"/>
                </a:cxn>
              </a:cxnLst>
              <a:rect l="0" t="0" r="r" b="b"/>
              <a:pathLst>
                <a:path w="283" h="201">
                  <a:moveTo>
                    <a:pt x="70" y="14"/>
                  </a:moveTo>
                  <a:lnTo>
                    <a:pt x="42" y="63"/>
                  </a:lnTo>
                  <a:lnTo>
                    <a:pt x="0" y="102"/>
                  </a:lnTo>
                  <a:lnTo>
                    <a:pt x="0" y="127"/>
                  </a:lnTo>
                  <a:lnTo>
                    <a:pt x="26" y="151"/>
                  </a:lnTo>
                  <a:lnTo>
                    <a:pt x="69" y="163"/>
                  </a:lnTo>
                  <a:lnTo>
                    <a:pt x="84" y="176"/>
                  </a:lnTo>
                  <a:lnTo>
                    <a:pt x="143" y="201"/>
                  </a:lnTo>
                  <a:lnTo>
                    <a:pt x="197" y="165"/>
                  </a:lnTo>
                  <a:lnTo>
                    <a:pt x="227" y="188"/>
                  </a:lnTo>
                  <a:lnTo>
                    <a:pt x="270" y="176"/>
                  </a:lnTo>
                  <a:lnTo>
                    <a:pt x="278" y="164"/>
                  </a:lnTo>
                  <a:lnTo>
                    <a:pt x="280" y="151"/>
                  </a:lnTo>
                  <a:lnTo>
                    <a:pt x="283" y="114"/>
                  </a:lnTo>
                  <a:lnTo>
                    <a:pt x="283" y="63"/>
                  </a:lnTo>
                  <a:lnTo>
                    <a:pt x="255" y="26"/>
                  </a:lnTo>
                  <a:lnTo>
                    <a:pt x="226" y="0"/>
                  </a:lnTo>
                  <a:lnTo>
                    <a:pt x="211" y="26"/>
                  </a:lnTo>
                  <a:lnTo>
                    <a:pt x="99" y="26"/>
                  </a:lnTo>
                  <a:lnTo>
                    <a:pt x="70" y="14"/>
                  </a:lnTo>
                  <a:lnTo>
                    <a:pt x="70" y="1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08" name="Freeform 384"/>
            <p:cNvSpPr>
              <a:spLocks/>
            </p:cNvSpPr>
            <p:nvPr/>
          </p:nvSpPr>
          <p:spPr bwMode="auto">
            <a:xfrm>
              <a:off x="2824" y="1714"/>
              <a:ext cx="145" cy="112"/>
            </a:xfrm>
            <a:custGeom>
              <a:avLst/>
              <a:gdLst/>
              <a:ahLst/>
              <a:cxnLst>
                <a:cxn ang="0">
                  <a:pos x="70" y="14"/>
                </a:cxn>
                <a:cxn ang="0">
                  <a:pos x="42" y="63"/>
                </a:cxn>
                <a:cxn ang="0">
                  <a:pos x="0" y="102"/>
                </a:cxn>
                <a:cxn ang="0">
                  <a:pos x="0" y="127"/>
                </a:cxn>
                <a:cxn ang="0">
                  <a:pos x="26" y="151"/>
                </a:cxn>
                <a:cxn ang="0">
                  <a:pos x="69" y="163"/>
                </a:cxn>
                <a:cxn ang="0">
                  <a:pos x="84" y="176"/>
                </a:cxn>
                <a:cxn ang="0">
                  <a:pos x="143" y="201"/>
                </a:cxn>
                <a:cxn ang="0">
                  <a:pos x="197" y="165"/>
                </a:cxn>
                <a:cxn ang="0">
                  <a:pos x="227" y="188"/>
                </a:cxn>
                <a:cxn ang="0">
                  <a:pos x="270" y="176"/>
                </a:cxn>
                <a:cxn ang="0">
                  <a:pos x="278" y="164"/>
                </a:cxn>
                <a:cxn ang="0">
                  <a:pos x="280" y="151"/>
                </a:cxn>
                <a:cxn ang="0">
                  <a:pos x="283" y="114"/>
                </a:cxn>
                <a:cxn ang="0">
                  <a:pos x="283" y="63"/>
                </a:cxn>
                <a:cxn ang="0">
                  <a:pos x="255" y="26"/>
                </a:cxn>
                <a:cxn ang="0">
                  <a:pos x="226" y="0"/>
                </a:cxn>
                <a:cxn ang="0">
                  <a:pos x="211" y="26"/>
                </a:cxn>
                <a:cxn ang="0">
                  <a:pos x="99" y="26"/>
                </a:cxn>
                <a:cxn ang="0">
                  <a:pos x="70" y="14"/>
                </a:cxn>
                <a:cxn ang="0">
                  <a:pos x="70" y="14"/>
                </a:cxn>
              </a:cxnLst>
              <a:rect l="0" t="0" r="r" b="b"/>
              <a:pathLst>
                <a:path w="283" h="201">
                  <a:moveTo>
                    <a:pt x="70" y="14"/>
                  </a:moveTo>
                  <a:lnTo>
                    <a:pt x="42" y="63"/>
                  </a:lnTo>
                  <a:lnTo>
                    <a:pt x="0" y="102"/>
                  </a:lnTo>
                  <a:lnTo>
                    <a:pt x="0" y="127"/>
                  </a:lnTo>
                  <a:lnTo>
                    <a:pt x="26" y="151"/>
                  </a:lnTo>
                  <a:lnTo>
                    <a:pt x="69" y="163"/>
                  </a:lnTo>
                  <a:lnTo>
                    <a:pt x="84" y="176"/>
                  </a:lnTo>
                  <a:lnTo>
                    <a:pt x="143" y="201"/>
                  </a:lnTo>
                  <a:lnTo>
                    <a:pt x="197" y="165"/>
                  </a:lnTo>
                  <a:lnTo>
                    <a:pt x="227" y="188"/>
                  </a:lnTo>
                  <a:lnTo>
                    <a:pt x="270" y="176"/>
                  </a:lnTo>
                  <a:lnTo>
                    <a:pt x="278" y="164"/>
                  </a:lnTo>
                  <a:lnTo>
                    <a:pt x="280" y="151"/>
                  </a:lnTo>
                  <a:lnTo>
                    <a:pt x="283" y="114"/>
                  </a:lnTo>
                  <a:lnTo>
                    <a:pt x="283" y="63"/>
                  </a:lnTo>
                  <a:lnTo>
                    <a:pt x="255" y="26"/>
                  </a:lnTo>
                  <a:lnTo>
                    <a:pt x="226" y="0"/>
                  </a:lnTo>
                  <a:lnTo>
                    <a:pt x="211" y="26"/>
                  </a:lnTo>
                  <a:lnTo>
                    <a:pt x="99" y="26"/>
                  </a:lnTo>
                  <a:lnTo>
                    <a:pt x="70" y="14"/>
                  </a:lnTo>
                  <a:lnTo>
                    <a:pt x="70" y="1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09" name="Freeform 385"/>
            <p:cNvSpPr>
              <a:spLocks/>
            </p:cNvSpPr>
            <p:nvPr/>
          </p:nvSpPr>
          <p:spPr bwMode="auto">
            <a:xfrm>
              <a:off x="2687" y="1655"/>
              <a:ext cx="172" cy="76"/>
            </a:xfrm>
            <a:custGeom>
              <a:avLst/>
              <a:gdLst/>
              <a:ahLst/>
              <a:cxnLst>
                <a:cxn ang="0">
                  <a:pos x="320" y="96"/>
                </a:cxn>
                <a:cxn ang="0">
                  <a:pos x="280" y="77"/>
                </a:cxn>
                <a:cxn ang="0">
                  <a:pos x="239" y="77"/>
                </a:cxn>
                <a:cxn ang="0">
                  <a:pos x="211" y="77"/>
                </a:cxn>
                <a:cxn ang="0">
                  <a:pos x="168" y="36"/>
                </a:cxn>
                <a:cxn ang="0">
                  <a:pos x="69" y="0"/>
                </a:cxn>
                <a:cxn ang="0">
                  <a:pos x="0" y="52"/>
                </a:cxn>
                <a:cxn ang="0">
                  <a:pos x="28" y="77"/>
                </a:cxn>
                <a:cxn ang="0">
                  <a:pos x="27" y="101"/>
                </a:cxn>
                <a:cxn ang="0">
                  <a:pos x="69" y="101"/>
                </a:cxn>
                <a:cxn ang="0">
                  <a:pos x="97" y="88"/>
                </a:cxn>
                <a:cxn ang="0">
                  <a:pos x="111" y="101"/>
                </a:cxn>
                <a:cxn ang="0">
                  <a:pos x="140" y="101"/>
                </a:cxn>
                <a:cxn ang="0">
                  <a:pos x="154" y="139"/>
                </a:cxn>
                <a:cxn ang="0">
                  <a:pos x="226" y="139"/>
                </a:cxn>
                <a:cxn ang="0">
                  <a:pos x="252" y="127"/>
                </a:cxn>
                <a:cxn ang="0">
                  <a:pos x="295" y="127"/>
                </a:cxn>
                <a:cxn ang="0">
                  <a:pos x="331" y="123"/>
                </a:cxn>
                <a:cxn ang="0">
                  <a:pos x="320" y="96"/>
                </a:cxn>
                <a:cxn ang="0">
                  <a:pos x="320" y="96"/>
                </a:cxn>
              </a:cxnLst>
              <a:rect l="0" t="0" r="r" b="b"/>
              <a:pathLst>
                <a:path w="331" h="139">
                  <a:moveTo>
                    <a:pt x="320" y="96"/>
                  </a:moveTo>
                  <a:lnTo>
                    <a:pt x="280" y="77"/>
                  </a:lnTo>
                  <a:lnTo>
                    <a:pt x="239" y="77"/>
                  </a:lnTo>
                  <a:lnTo>
                    <a:pt x="211" y="77"/>
                  </a:lnTo>
                  <a:lnTo>
                    <a:pt x="168" y="36"/>
                  </a:lnTo>
                  <a:lnTo>
                    <a:pt x="69" y="0"/>
                  </a:lnTo>
                  <a:lnTo>
                    <a:pt x="0" y="52"/>
                  </a:lnTo>
                  <a:lnTo>
                    <a:pt x="28" y="77"/>
                  </a:lnTo>
                  <a:lnTo>
                    <a:pt x="27" y="101"/>
                  </a:lnTo>
                  <a:lnTo>
                    <a:pt x="69" y="101"/>
                  </a:lnTo>
                  <a:lnTo>
                    <a:pt x="97" y="88"/>
                  </a:lnTo>
                  <a:lnTo>
                    <a:pt x="111" y="101"/>
                  </a:lnTo>
                  <a:lnTo>
                    <a:pt x="140" y="101"/>
                  </a:lnTo>
                  <a:lnTo>
                    <a:pt x="154" y="139"/>
                  </a:lnTo>
                  <a:lnTo>
                    <a:pt x="226" y="139"/>
                  </a:lnTo>
                  <a:lnTo>
                    <a:pt x="252" y="127"/>
                  </a:lnTo>
                  <a:lnTo>
                    <a:pt x="295" y="127"/>
                  </a:lnTo>
                  <a:lnTo>
                    <a:pt x="331" y="123"/>
                  </a:lnTo>
                  <a:lnTo>
                    <a:pt x="320" y="96"/>
                  </a:lnTo>
                  <a:lnTo>
                    <a:pt x="320" y="96"/>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10" name="Freeform 386"/>
            <p:cNvSpPr>
              <a:spLocks/>
            </p:cNvSpPr>
            <p:nvPr/>
          </p:nvSpPr>
          <p:spPr bwMode="auto">
            <a:xfrm>
              <a:off x="2687" y="1655"/>
              <a:ext cx="172" cy="76"/>
            </a:xfrm>
            <a:custGeom>
              <a:avLst/>
              <a:gdLst/>
              <a:ahLst/>
              <a:cxnLst>
                <a:cxn ang="0">
                  <a:pos x="320" y="96"/>
                </a:cxn>
                <a:cxn ang="0">
                  <a:pos x="280" y="77"/>
                </a:cxn>
                <a:cxn ang="0">
                  <a:pos x="239" y="77"/>
                </a:cxn>
                <a:cxn ang="0">
                  <a:pos x="211" y="77"/>
                </a:cxn>
                <a:cxn ang="0">
                  <a:pos x="168" y="36"/>
                </a:cxn>
                <a:cxn ang="0">
                  <a:pos x="69" y="0"/>
                </a:cxn>
                <a:cxn ang="0">
                  <a:pos x="0" y="52"/>
                </a:cxn>
                <a:cxn ang="0">
                  <a:pos x="28" y="77"/>
                </a:cxn>
                <a:cxn ang="0">
                  <a:pos x="27" y="101"/>
                </a:cxn>
                <a:cxn ang="0">
                  <a:pos x="69" y="101"/>
                </a:cxn>
                <a:cxn ang="0">
                  <a:pos x="97" y="88"/>
                </a:cxn>
                <a:cxn ang="0">
                  <a:pos x="111" y="101"/>
                </a:cxn>
                <a:cxn ang="0">
                  <a:pos x="140" y="101"/>
                </a:cxn>
                <a:cxn ang="0">
                  <a:pos x="154" y="139"/>
                </a:cxn>
                <a:cxn ang="0">
                  <a:pos x="226" y="139"/>
                </a:cxn>
                <a:cxn ang="0">
                  <a:pos x="252" y="127"/>
                </a:cxn>
                <a:cxn ang="0">
                  <a:pos x="295" y="127"/>
                </a:cxn>
                <a:cxn ang="0">
                  <a:pos x="331" y="123"/>
                </a:cxn>
                <a:cxn ang="0">
                  <a:pos x="320" y="96"/>
                </a:cxn>
                <a:cxn ang="0">
                  <a:pos x="320" y="96"/>
                </a:cxn>
              </a:cxnLst>
              <a:rect l="0" t="0" r="r" b="b"/>
              <a:pathLst>
                <a:path w="331" h="139">
                  <a:moveTo>
                    <a:pt x="320" y="96"/>
                  </a:moveTo>
                  <a:lnTo>
                    <a:pt x="280" y="77"/>
                  </a:lnTo>
                  <a:lnTo>
                    <a:pt x="239" y="77"/>
                  </a:lnTo>
                  <a:lnTo>
                    <a:pt x="211" y="77"/>
                  </a:lnTo>
                  <a:lnTo>
                    <a:pt x="168" y="36"/>
                  </a:lnTo>
                  <a:lnTo>
                    <a:pt x="69" y="0"/>
                  </a:lnTo>
                  <a:lnTo>
                    <a:pt x="0" y="52"/>
                  </a:lnTo>
                  <a:lnTo>
                    <a:pt x="28" y="77"/>
                  </a:lnTo>
                  <a:lnTo>
                    <a:pt x="27" y="101"/>
                  </a:lnTo>
                  <a:lnTo>
                    <a:pt x="69" y="101"/>
                  </a:lnTo>
                  <a:lnTo>
                    <a:pt x="97" y="88"/>
                  </a:lnTo>
                  <a:lnTo>
                    <a:pt x="111" y="101"/>
                  </a:lnTo>
                  <a:lnTo>
                    <a:pt x="140" y="101"/>
                  </a:lnTo>
                  <a:lnTo>
                    <a:pt x="154" y="139"/>
                  </a:lnTo>
                  <a:lnTo>
                    <a:pt x="226" y="139"/>
                  </a:lnTo>
                  <a:lnTo>
                    <a:pt x="252" y="127"/>
                  </a:lnTo>
                  <a:lnTo>
                    <a:pt x="295" y="127"/>
                  </a:lnTo>
                  <a:lnTo>
                    <a:pt x="331" y="123"/>
                  </a:lnTo>
                  <a:lnTo>
                    <a:pt x="320" y="96"/>
                  </a:lnTo>
                  <a:lnTo>
                    <a:pt x="320" y="96"/>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11" name="Freeform 387"/>
            <p:cNvSpPr>
              <a:spLocks/>
            </p:cNvSpPr>
            <p:nvPr/>
          </p:nvSpPr>
          <p:spPr bwMode="auto">
            <a:xfrm>
              <a:off x="2707" y="1569"/>
              <a:ext cx="174" cy="137"/>
            </a:xfrm>
            <a:custGeom>
              <a:avLst/>
              <a:gdLst/>
              <a:ahLst/>
              <a:cxnLst>
                <a:cxn ang="0">
                  <a:pos x="31" y="164"/>
                </a:cxn>
                <a:cxn ang="0">
                  <a:pos x="32" y="136"/>
                </a:cxn>
                <a:cxn ang="0">
                  <a:pos x="29" y="114"/>
                </a:cxn>
                <a:cxn ang="0">
                  <a:pos x="0" y="101"/>
                </a:cxn>
                <a:cxn ang="0">
                  <a:pos x="14" y="62"/>
                </a:cxn>
                <a:cxn ang="0">
                  <a:pos x="14" y="38"/>
                </a:cxn>
                <a:cxn ang="0">
                  <a:pos x="100" y="0"/>
                </a:cxn>
                <a:cxn ang="0">
                  <a:pos x="171" y="0"/>
                </a:cxn>
                <a:cxn ang="0">
                  <a:pos x="186" y="0"/>
                </a:cxn>
                <a:cxn ang="0">
                  <a:pos x="255" y="26"/>
                </a:cxn>
                <a:cxn ang="0">
                  <a:pos x="282" y="38"/>
                </a:cxn>
                <a:cxn ang="0">
                  <a:pos x="325" y="49"/>
                </a:cxn>
                <a:cxn ang="0">
                  <a:pos x="325" y="88"/>
                </a:cxn>
                <a:cxn ang="0">
                  <a:pos x="311" y="114"/>
                </a:cxn>
                <a:cxn ang="0">
                  <a:pos x="325" y="137"/>
                </a:cxn>
                <a:cxn ang="0">
                  <a:pos x="339" y="163"/>
                </a:cxn>
                <a:cxn ang="0">
                  <a:pos x="329" y="198"/>
                </a:cxn>
                <a:cxn ang="0">
                  <a:pos x="291" y="240"/>
                </a:cxn>
                <a:cxn ang="0">
                  <a:pos x="282" y="260"/>
                </a:cxn>
                <a:cxn ang="0">
                  <a:pos x="232" y="240"/>
                </a:cxn>
                <a:cxn ang="0">
                  <a:pos x="168" y="240"/>
                </a:cxn>
                <a:cxn ang="0">
                  <a:pos x="124" y="198"/>
                </a:cxn>
                <a:cxn ang="0">
                  <a:pos x="87" y="183"/>
                </a:cxn>
                <a:cxn ang="0">
                  <a:pos x="31" y="164"/>
                </a:cxn>
                <a:cxn ang="0">
                  <a:pos x="31" y="164"/>
                </a:cxn>
              </a:cxnLst>
              <a:rect l="0" t="0" r="r" b="b"/>
              <a:pathLst>
                <a:path w="339" h="260">
                  <a:moveTo>
                    <a:pt x="31" y="164"/>
                  </a:moveTo>
                  <a:lnTo>
                    <a:pt x="32" y="136"/>
                  </a:lnTo>
                  <a:lnTo>
                    <a:pt x="29" y="114"/>
                  </a:lnTo>
                  <a:lnTo>
                    <a:pt x="0" y="101"/>
                  </a:lnTo>
                  <a:lnTo>
                    <a:pt x="14" y="62"/>
                  </a:lnTo>
                  <a:lnTo>
                    <a:pt x="14" y="38"/>
                  </a:lnTo>
                  <a:lnTo>
                    <a:pt x="100" y="0"/>
                  </a:lnTo>
                  <a:lnTo>
                    <a:pt x="171" y="0"/>
                  </a:lnTo>
                  <a:lnTo>
                    <a:pt x="186" y="0"/>
                  </a:lnTo>
                  <a:lnTo>
                    <a:pt x="255" y="26"/>
                  </a:lnTo>
                  <a:lnTo>
                    <a:pt x="282" y="38"/>
                  </a:lnTo>
                  <a:lnTo>
                    <a:pt x="325" y="49"/>
                  </a:lnTo>
                  <a:lnTo>
                    <a:pt x="325" y="88"/>
                  </a:lnTo>
                  <a:lnTo>
                    <a:pt x="311" y="114"/>
                  </a:lnTo>
                  <a:lnTo>
                    <a:pt x="325" y="137"/>
                  </a:lnTo>
                  <a:lnTo>
                    <a:pt x="339" y="163"/>
                  </a:lnTo>
                  <a:lnTo>
                    <a:pt x="329" y="198"/>
                  </a:lnTo>
                  <a:lnTo>
                    <a:pt x="291" y="240"/>
                  </a:lnTo>
                  <a:lnTo>
                    <a:pt x="282" y="260"/>
                  </a:lnTo>
                  <a:lnTo>
                    <a:pt x="232" y="240"/>
                  </a:lnTo>
                  <a:lnTo>
                    <a:pt x="168" y="240"/>
                  </a:lnTo>
                  <a:lnTo>
                    <a:pt x="124" y="198"/>
                  </a:lnTo>
                  <a:lnTo>
                    <a:pt x="87" y="183"/>
                  </a:lnTo>
                  <a:lnTo>
                    <a:pt x="31" y="164"/>
                  </a:lnTo>
                  <a:lnTo>
                    <a:pt x="31" y="16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12" name="Freeform 388"/>
            <p:cNvSpPr>
              <a:spLocks/>
            </p:cNvSpPr>
            <p:nvPr/>
          </p:nvSpPr>
          <p:spPr bwMode="auto">
            <a:xfrm>
              <a:off x="2707" y="1569"/>
              <a:ext cx="174" cy="137"/>
            </a:xfrm>
            <a:custGeom>
              <a:avLst/>
              <a:gdLst/>
              <a:ahLst/>
              <a:cxnLst>
                <a:cxn ang="0">
                  <a:pos x="31" y="164"/>
                </a:cxn>
                <a:cxn ang="0">
                  <a:pos x="32" y="136"/>
                </a:cxn>
                <a:cxn ang="0">
                  <a:pos x="29" y="114"/>
                </a:cxn>
                <a:cxn ang="0">
                  <a:pos x="0" y="101"/>
                </a:cxn>
                <a:cxn ang="0">
                  <a:pos x="14" y="62"/>
                </a:cxn>
                <a:cxn ang="0">
                  <a:pos x="14" y="38"/>
                </a:cxn>
                <a:cxn ang="0">
                  <a:pos x="100" y="0"/>
                </a:cxn>
                <a:cxn ang="0">
                  <a:pos x="171" y="0"/>
                </a:cxn>
                <a:cxn ang="0">
                  <a:pos x="186" y="0"/>
                </a:cxn>
                <a:cxn ang="0">
                  <a:pos x="255" y="26"/>
                </a:cxn>
                <a:cxn ang="0">
                  <a:pos x="282" y="38"/>
                </a:cxn>
                <a:cxn ang="0">
                  <a:pos x="325" y="49"/>
                </a:cxn>
                <a:cxn ang="0">
                  <a:pos x="325" y="88"/>
                </a:cxn>
                <a:cxn ang="0">
                  <a:pos x="311" y="114"/>
                </a:cxn>
                <a:cxn ang="0">
                  <a:pos x="325" y="137"/>
                </a:cxn>
                <a:cxn ang="0">
                  <a:pos x="339" y="163"/>
                </a:cxn>
                <a:cxn ang="0">
                  <a:pos x="329" y="198"/>
                </a:cxn>
                <a:cxn ang="0">
                  <a:pos x="291" y="240"/>
                </a:cxn>
                <a:cxn ang="0">
                  <a:pos x="282" y="260"/>
                </a:cxn>
                <a:cxn ang="0">
                  <a:pos x="232" y="240"/>
                </a:cxn>
                <a:cxn ang="0">
                  <a:pos x="168" y="240"/>
                </a:cxn>
                <a:cxn ang="0">
                  <a:pos x="124" y="198"/>
                </a:cxn>
                <a:cxn ang="0">
                  <a:pos x="87" y="183"/>
                </a:cxn>
                <a:cxn ang="0">
                  <a:pos x="31" y="164"/>
                </a:cxn>
                <a:cxn ang="0">
                  <a:pos x="31" y="164"/>
                </a:cxn>
              </a:cxnLst>
              <a:rect l="0" t="0" r="r" b="b"/>
              <a:pathLst>
                <a:path w="339" h="260">
                  <a:moveTo>
                    <a:pt x="31" y="164"/>
                  </a:moveTo>
                  <a:lnTo>
                    <a:pt x="32" y="136"/>
                  </a:lnTo>
                  <a:lnTo>
                    <a:pt x="29" y="114"/>
                  </a:lnTo>
                  <a:lnTo>
                    <a:pt x="0" y="101"/>
                  </a:lnTo>
                  <a:lnTo>
                    <a:pt x="14" y="62"/>
                  </a:lnTo>
                  <a:lnTo>
                    <a:pt x="14" y="38"/>
                  </a:lnTo>
                  <a:lnTo>
                    <a:pt x="100" y="0"/>
                  </a:lnTo>
                  <a:lnTo>
                    <a:pt x="171" y="0"/>
                  </a:lnTo>
                  <a:lnTo>
                    <a:pt x="186" y="0"/>
                  </a:lnTo>
                  <a:lnTo>
                    <a:pt x="255" y="26"/>
                  </a:lnTo>
                  <a:lnTo>
                    <a:pt x="282" y="38"/>
                  </a:lnTo>
                  <a:lnTo>
                    <a:pt x="325" y="49"/>
                  </a:lnTo>
                  <a:lnTo>
                    <a:pt x="325" y="88"/>
                  </a:lnTo>
                  <a:lnTo>
                    <a:pt x="311" y="114"/>
                  </a:lnTo>
                  <a:lnTo>
                    <a:pt x="325" y="137"/>
                  </a:lnTo>
                  <a:lnTo>
                    <a:pt x="339" y="163"/>
                  </a:lnTo>
                  <a:lnTo>
                    <a:pt x="329" y="198"/>
                  </a:lnTo>
                  <a:lnTo>
                    <a:pt x="291" y="240"/>
                  </a:lnTo>
                  <a:lnTo>
                    <a:pt x="282" y="260"/>
                  </a:lnTo>
                  <a:lnTo>
                    <a:pt x="232" y="240"/>
                  </a:lnTo>
                  <a:lnTo>
                    <a:pt x="168" y="240"/>
                  </a:lnTo>
                  <a:lnTo>
                    <a:pt x="124" y="198"/>
                  </a:lnTo>
                  <a:lnTo>
                    <a:pt x="87" y="183"/>
                  </a:lnTo>
                  <a:lnTo>
                    <a:pt x="31" y="164"/>
                  </a:lnTo>
                  <a:lnTo>
                    <a:pt x="31" y="16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13" name="Freeform 389"/>
            <p:cNvSpPr>
              <a:spLocks/>
            </p:cNvSpPr>
            <p:nvPr/>
          </p:nvSpPr>
          <p:spPr bwMode="auto">
            <a:xfrm>
              <a:off x="2803" y="1525"/>
              <a:ext cx="117" cy="72"/>
            </a:xfrm>
            <a:custGeom>
              <a:avLst/>
              <a:gdLst/>
              <a:ahLst/>
              <a:cxnLst>
                <a:cxn ang="0">
                  <a:pos x="0" y="82"/>
                </a:cxn>
                <a:cxn ang="0">
                  <a:pos x="28" y="66"/>
                </a:cxn>
                <a:cxn ang="0">
                  <a:pos x="26" y="49"/>
                </a:cxn>
                <a:cxn ang="0">
                  <a:pos x="35" y="17"/>
                </a:cxn>
                <a:cxn ang="0">
                  <a:pos x="57" y="10"/>
                </a:cxn>
                <a:cxn ang="0">
                  <a:pos x="69" y="0"/>
                </a:cxn>
                <a:cxn ang="0">
                  <a:pos x="81" y="16"/>
                </a:cxn>
                <a:cxn ang="0">
                  <a:pos x="96" y="32"/>
                </a:cxn>
                <a:cxn ang="0">
                  <a:pos x="139" y="43"/>
                </a:cxn>
                <a:cxn ang="0">
                  <a:pos x="181" y="32"/>
                </a:cxn>
                <a:cxn ang="0">
                  <a:pos x="198" y="44"/>
                </a:cxn>
                <a:cxn ang="0">
                  <a:pos x="226" y="58"/>
                </a:cxn>
                <a:cxn ang="0">
                  <a:pos x="208" y="94"/>
                </a:cxn>
                <a:cxn ang="0">
                  <a:pos x="175" y="125"/>
                </a:cxn>
                <a:cxn ang="0">
                  <a:pos x="140" y="135"/>
                </a:cxn>
                <a:cxn ang="0">
                  <a:pos x="96" y="120"/>
                </a:cxn>
                <a:cxn ang="0">
                  <a:pos x="26" y="94"/>
                </a:cxn>
                <a:cxn ang="0">
                  <a:pos x="0" y="82"/>
                </a:cxn>
                <a:cxn ang="0">
                  <a:pos x="0" y="82"/>
                </a:cxn>
              </a:cxnLst>
              <a:rect l="0" t="0" r="r" b="b"/>
              <a:pathLst>
                <a:path w="226" h="135">
                  <a:moveTo>
                    <a:pt x="0" y="82"/>
                  </a:moveTo>
                  <a:lnTo>
                    <a:pt x="28" y="66"/>
                  </a:lnTo>
                  <a:lnTo>
                    <a:pt x="26" y="49"/>
                  </a:lnTo>
                  <a:lnTo>
                    <a:pt x="35" y="17"/>
                  </a:lnTo>
                  <a:lnTo>
                    <a:pt x="57" y="10"/>
                  </a:lnTo>
                  <a:lnTo>
                    <a:pt x="69" y="0"/>
                  </a:lnTo>
                  <a:lnTo>
                    <a:pt x="81" y="16"/>
                  </a:lnTo>
                  <a:lnTo>
                    <a:pt x="96" y="32"/>
                  </a:lnTo>
                  <a:lnTo>
                    <a:pt x="139" y="43"/>
                  </a:lnTo>
                  <a:lnTo>
                    <a:pt x="181" y="32"/>
                  </a:lnTo>
                  <a:lnTo>
                    <a:pt x="198" y="44"/>
                  </a:lnTo>
                  <a:lnTo>
                    <a:pt x="226" y="58"/>
                  </a:lnTo>
                  <a:lnTo>
                    <a:pt x="208" y="94"/>
                  </a:lnTo>
                  <a:lnTo>
                    <a:pt x="175" y="125"/>
                  </a:lnTo>
                  <a:lnTo>
                    <a:pt x="140" y="135"/>
                  </a:lnTo>
                  <a:lnTo>
                    <a:pt x="96" y="120"/>
                  </a:lnTo>
                  <a:lnTo>
                    <a:pt x="26" y="94"/>
                  </a:lnTo>
                  <a:lnTo>
                    <a:pt x="0" y="82"/>
                  </a:lnTo>
                  <a:lnTo>
                    <a:pt x="0" y="8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14" name="Freeform 390"/>
            <p:cNvSpPr>
              <a:spLocks/>
            </p:cNvSpPr>
            <p:nvPr/>
          </p:nvSpPr>
          <p:spPr bwMode="auto">
            <a:xfrm>
              <a:off x="2803" y="1525"/>
              <a:ext cx="117" cy="72"/>
            </a:xfrm>
            <a:custGeom>
              <a:avLst/>
              <a:gdLst/>
              <a:ahLst/>
              <a:cxnLst>
                <a:cxn ang="0">
                  <a:pos x="0" y="82"/>
                </a:cxn>
                <a:cxn ang="0">
                  <a:pos x="28" y="66"/>
                </a:cxn>
                <a:cxn ang="0">
                  <a:pos x="26" y="49"/>
                </a:cxn>
                <a:cxn ang="0">
                  <a:pos x="35" y="17"/>
                </a:cxn>
                <a:cxn ang="0">
                  <a:pos x="57" y="10"/>
                </a:cxn>
                <a:cxn ang="0">
                  <a:pos x="69" y="0"/>
                </a:cxn>
                <a:cxn ang="0">
                  <a:pos x="81" y="16"/>
                </a:cxn>
                <a:cxn ang="0">
                  <a:pos x="96" y="32"/>
                </a:cxn>
                <a:cxn ang="0">
                  <a:pos x="139" y="43"/>
                </a:cxn>
                <a:cxn ang="0">
                  <a:pos x="181" y="32"/>
                </a:cxn>
                <a:cxn ang="0">
                  <a:pos x="198" y="44"/>
                </a:cxn>
                <a:cxn ang="0">
                  <a:pos x="226" y="58"/>
                </a:cxn>
                <a:cxn ang="0">
                  <a:pos x="208" y="94"/>
                </a:cxn>
                <a:cxn ang="0">
                  <a:pos x="175" y="125"/>
                </a:cxn>
                <a:cxn ang="0">
                  <a:pos x="140" y="135"/>
                </a:cxn>
                <a:cxn ang="0">
                  <a:pos x="96" y="120"/>
                </a:cxn>
                <a:cxn ang="0">
                  <a:pos x="26" y="94"/>
                </a:cxn>
                <a:cxn ang="0">
                  <a:pos x="0" y="82"/>
                </a:cxn>
                <a:cxn ang="0">
                  <a:pos x="0" y="82"/>
                </a:cxn>
              </a:cxnLst>
              <a:rect l="0" t="0" r="r" b="b"/>
              <a:pathLst>
                <a:path w="226" h="135">
                  <a:moveTo>
                    <a:pt x="0" y="82"/>
                  </a:moveTo>
                  <a:lnTo>
                    <a:pt x="28" y="66"/>
                  </a:lnTo>
                  <a:lnTo>
                    <a:pt x="26" y="49"/>
                  </a:lnTo>
                  <a:lnTo>
                    <a:pt x="35" y="17"/>
                  </a:lnTo>
                  <a:lnTo>
                    <a:pt x="57" y="10"/>
                  </a:lnTo>
                  <a:lnTo>
                    <a:pt x="69" y="0"/>
                  </a:lnTo>
                  <a:lnTo>
                    <a:pt x="81" y="16"/>
                  </a:lnTo>
                  <a:lnTo>
                    <a:pt x="96" y="32"/>
                  </a:lnTo>
                  <a:lnTo>
                    <a:pt x="139" y="43"/>
                  </a:lnTo>
                  <a:lnTo>
                    <a:pt x="181" y="32"/>
                  </a:lnTo>
                  <a:lnTo>
                    <a:pt x="198" y="44"/>
                  </a:lnTo>
                  <a:lnTo>
                    <a:pt x="226" y="58"/>
                  </a:lnTo>
                  <a:lnTo>
                    <a:pt x="208" y="94"/>
                  </a:lnTo>
                  <a:lnTo>
                    <a:pt x="175" y="125"/>
                  </a:lnTo>
                  <a:lnTo>
                    <a:pt x="140" y="135"/>
                  </a:lnTo>
                  <a:lnTo>
                    <a:pt x="96" y="120"/>
                  </a:lnTo>
                  <a:lnTo>
                    <a:pt x="26" y="94"/>
                  </a:lnTo>
                  <a:lnTo>
                    <a:pt x="0" y="82"/>
                  </a:lnTo>
                  <a:lnTo>
                    <a:pt x="0" y="8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15" name="Freeform 391"/>
            <p:cNvSpPr>
              <a:spLocks/>
            </p:cNvSpPr>
            <p:nvPr/>
          </p:nvSpPr>
          <p:spPr bwMode="auto">
            <a:xfrm>
              <a:off x="2824" y="1481"/>
              <a:ext cx="131" cy="73"/>
            </a:xfrm>
            <a:custGeom>
              <a:avLst/>
              <a:gdLst/>
              <a:ahLst/>
              <a:cxnLst>
                <a:cxn ang="0">
                  <a:pos x="0" y="100"/>
                </a:cxn>
                <a:cxn ang="0">
                  <a:pos x="0" y="62"/>
                </a:cxn>
                <a:cxn ang="0">
                  <a:pos x="29" y="39"/>
                </a:cxn>
                <a:cxn ang="0">
                  <a:pos x="85" y="51"/>
                </a:cxn>
                <a:cxn ang="0">
                  <a:pos x="99" y="51"/>
                </a:cxn>
                <a:cxn ang="0">
                  <a:pos x="85" y="0"/>
                </a:cxn>
                <a:cxn ang="0">
                  <a:pos x="127" y="38"/>
                </a:cxn>
                <a:cxn ang="0">
                  <a:pos x="157" y="39"/>
                </a:cxn>
                <a:cxn ang="0">
                  <a:pos x="186" y="41"/>
                </a:cxn>
                <a:cxn ang="0">
                  <a:pos x="255" y="85"/>
                </a:cxn>
                <a:cxn ang="0">
                  <a:pos x="238" y="101"/>
                </a:cxn>
                <a:cxn ang="0">
                  <a:pos x="185" y="138"/>
                </a:cxn>
                <a:cxn ang="0">
                  <a:pos x="141" y="114"/>
                </a:cxn>
                <a:cxn ang="0">
                  <a:pos x="93" y="126"/>
                </a:cxn>
                <a:cxn ang="0">
                  <a:pos x="54" y="115"/>
                </a:cxn>
                <a:cxn ang="0">
                  <a:pos x="42" y="100"/>
                </a:cxn>
                <a:cxn ang="0">
                  <a:pos x="29" y="76"/>
                </a:cxn>
                <a:cxn ang="0">
                  <a:pos x="17" y="94"/>
                </a:cxn>
                <a:cxn ang="0">
                  <a:pos x="0" y="100"/>
                </a:cxn>
                <a:cxn ang="0">
                  <a:pos x="0" y="100"/>
                </a:cxn>
              </a:cxnLst>
              <a:rect l="0" t="0" r="r" b="b"/>
              <a:pathLst>
                <a:path w="255" h="138">
                  <a:moveTo>
                    <a:pt x="0" y="100"/>
                  </a:moveTo>
                  <a:lnTo>
                    <a:pt x="0" y="62"/>
                  </a:lnTo>
                  <a:lnTo>
                    <a:pt x="29" y="39"/>
                  </a:lnTo>
                  <a:lnTo>
                    <a:pt x="85" y="51"/>
                  </a:lnTo>
                  <a:lnTo>
                    <a:pt x="99" y="51"/>
                  </a:lnTo>
                  <a:lnTo>
                    <a:pt x="85" y="0"/>
                  </a:lnTo>
                  <a:lnTo>
                    <a:pt x="127" y="38"/>
                  </a:lnTo>
                  <a:lnTo>
                    <a:pt x="157" y="39"/>
                  </a:lnTo>
                  <a:lnTo>
                    <a:pt x="186" y="41"/>
                  </a:lnTo>
                  <a:lnTo>
                    <a:pt x="255" y="85"/>
                  </a:lnTo>
                  <a:lnTo>
                    <a:pt x="238" y="101"/>
                  </a:lnTo>
                  <a:lnTo>
                    <a:pt x="185" y="138"/>
                  </a:lnTo>
                  <a:lnTo>
                    <a:pt x="141" y="114"/>
                  </a:lnTo>
                  <a:lnTo>
                    <a:pt x="93" y="126"/>
                  </a:lnTo>
                  <a:lnTo>
                    <a:pt x="54" y="115"/>
                  </a:lnTo>
                  <a:lnTo>
                    <a:pt x="42" y="100"/>
                  </a:lnTo>
                  <a:lnTo>
                    <a:pt x="29" y="76"/>
                  </a:lnTo>
                  <a:lnTo>
                    <a:pt x="17" y="94"/>
                  </a:lnTo>
                  <a:lnTo>
                    <a:pt x="0" y="100"/>
                  </a:lnTo>
                  <a:lnTo>
                    <a:pt x="0" y="10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16" name="Freeform 392"/>
            <p:cNvSpPr>
              <a:spLocks/>
            </p:cNvSpPr>
            <p:nvPr/>
          </p:nvSpPr>
          <p:spPr bwMode="auto">
            <a:xfrm>
              <a:off x="2824" y="1481"/>
              <a:ext cx="131" cy="73"/>
            </a:xfrm>
            <a:custGeom>
              <a:avLst/>
              <a:gdLst/>
              <a:ahLst/>
              <a:cxnLst>
                <a:cxn ang="0">
                  <a:pos x="0" y="100"/>
                </a:cxn>
                <a:cxn ang="0">
                  <a:pos x="0" y="62"/>
                </a:cxn>
                <a:cxn ang="0">
                  <a:pos x="29" y="39"/>
                </a:cxn>
                <a:cxn ang="0">
                  <a:pos x="85" y="51"/>
                </a:cxn>
                <a:cxn ang="0">
                  <a:pos x="99" y="51"/>
                </a:cxn>
                <a:cxn ang="0">
                  <a:pos x="85" y="0"/>
                </a:cxn>
                <a:cxn ang="0">
                  <a:pos x="127" y="38"/>
                </a:cxn>
                <a:cxn ang="0">
                  <a:pos x="157" y="39"/>
                </a:cxn>
                <a:cxn ang="0">
                  <a:pos x="186" y="41"/>
                </a:cxn>
                <a:cxn ang="0">
                  <a:pos x="255" y="85"/>
                </a:cxn>
                <a:cxn ang="0">
                  <a:pos x="238" y="101"/>
                </a:cxn>
                <a:cxn ang="0">
                  <a:pos x="185" y="138"/>
                </a:cxn>
                <a:cxn ang="0">
                  <a:pos x="141" y="114"/>
                </a:cxn>
                <a:cxn ang="0">
                  <a:pos x="93" y="126"/>
                </a:cxn>
                <a:cxn ang="0">
                  <a:pos x="54" y="115"/>
                </a:cxn>
                <a:cxn ang="0">
                  <a:pos x="42" y="100"/>
                </a:cxn>
                <a:cxn ang="0">
                  <a:pos x="29" y="76"/>
                </a:cxn>
                <a:cxn ang="0">
                  <a:pos x="17" y="94"/>
                </a:cxn>
                <a:cxn ang="0">
                  <a:pos x="0" y="100"/>
                </a:cxn>
                <a:cxn ang="0">
                  <a:pos x="0" y="100"/>
                </a:cxn>
              </a:cxnLst>
              <a:rect l="0" t="0" r="r" b="b"/>
              <a:pathLst>
                <a:path w="255" h="138">
                  <a:moveTo>
                    <a:pt x="0" y="100"/>
                  </a:moveTo>
                  <a:lnTo>
                    <a:pt x="0" y="62"/>
                  </a:lnTo>
                  <a:lnTo>
                    <a:pt x="29" y="39"/>
                  </a:lnTo>
                  <a:lnTo>
                    <a:pt x="85" y="51"/>
                  </a:lnTo>
                  <a:lnTo>
                    <a:pt x="99" y="51"/>
                  </a:lnTo>
                  <a:lnTo>
                    <a:pt x="85" y="0"/>
                  </a:lnTo>
                  <a:lnTo>
                    <a:pt x="127" y="38"/>
                  </a:lnTo>
                  <a:lnTo>
                    <a:pt x="157" y="39"/>
                  </a:lnTo>
                  <a:lnTo>
                    <a:pt x="186" y="41"/>
                  </a:lnTo>
                  <a:lnTo>
                    <a:pt x="255" y="85"/>
                  </a:lnTo>
                  <a:lnTo>
                    <a:pt x="238" y="101"/>
                  </a:lnTo>
                  <a:lnTo>
                    <a:pt x="185" y="138"/>
                  </a:lnTo>
                  <a:lnTo>
                    <a:pt x="141" y="114"/>
                  </a:lnTo>
                  <a:lnTo>
                    <a:pt x="93" y="126"/>
                  </a:lnTo>
                  <a:lnTo>
                    <a:pt x="54" y="115"/>
                  </a:lnTo>
                  <a:lnTo>
                    <a:pt x="42" y="100"/>
                  </a:lnTo>
                  <a:lnTo>
                    <a:pt x="29" y="76"/>
                  </a:lnTo>
                  <a:lnTo>
                    <a:pt x="17" y="94"/>
                  </a:lnTo>
                  <a:lnTo>
                    <a:pt x="0" y="100"/>
                  </a:lnTo>
                  <a:lnTo>
                    <a:pt x="0" y="10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17" name="Freeform 393"/>
            <p:cNvSpPr>
              <a:spLocks/>
            </p:cNvSpPr>
            <p:nvPr/>
          </p:nvSpPr>
          <p:spPr bwMode="auto">
            <a:xfrm>
              <a:off x="2867" y="1442"/>
              <a:ext cx="94" cy="78"/>
            </a:xfrm>
            <a:custGeom>
              <a:avLst/>
              <a:gdLst/>
              <a:ahLst/>
              <a:cxnLst>
                <a:cxn ang="0">
                  <a:pos x="0" y="75"/>
                </a:cxn>
                <a:cxn ang="0">
                  <a:pos x="0" y="37"/>
                </a:cxn>
                <a:cxn ang="0">
                  <a:pos x="28" y="25"/>
                </a:cxn>
                <a:cxn ang="0">
                  <a:pos x="83" y="12"/>
                </a:cxn>
                <a:cxn ang="0">
                  <a:pos x="100" y="0"/>
                </a:cxn>
                <a:cxn ang="0">
                  <a:pos x="126" y="0"/>
                </a:cxn>
                <a:cxn ang="0">
                  <a:pos x="183" y="12"/>
                </a:cxn>
                <a:cxn ang="0">
                  <a:pos x="154" y="25"/>
                </a:cxn>
                <a:cxn ang="0">
                  <a:pos x="170" y="63"/>
                </a:cxn>
                <a:cxn ang="0">
                  <a:pos x="183" y="88"/>
                </a:cxn>
                <a:cxn ang="0">
                  <a:pos x="170" y="121"/>
                </a:cxn>
                <a:cxn ang="0">
                  <a:pos x="154" y="151"/>
                </a:cxn>
                <a:cxn ang="0">
                  <a:pos x="100" y="114"/>
                </a:cxn>
                <a:cxn ang="0">
                  <a:pos x="43" y="114"/>
                </a:cxn>
                <a:cxn ang="0">
                  <a:pos x="14" y="88"/>
                </a:cxn>
                <a:cxn ang="0">
                  <a:pos x="0" y="75"/>
                </a:cxn>
                <a:cxn ang="0">
                  <a:pos x="0" y="75"/>
                </a:cxn>
              </a:cxnLst>
              <a:rect l="0" t="0" r="r" b="b"/>
              <a:pathLst>
                <a:path w="183" h="151">
                  <a:moveTo>
                    <a:pt x="0" y="75"/>
                  </a:moveTo>
                  <a:lnTo>
                    <a:pt x="0" y="37"/>
                  </a:lnTo>
                  <a:lnTo>
                    <a:pt x="28" y="25"/>
                  </a:lnTo>
                  <a:lnTo>
                    <a:pt x="83" y="12"/>
                  </a:lnTo>
                  <a:lnTo>
                    <a:pt x="100" y="0"/>
                  </a:lnTo>
                  <a:lnTo>
                    <a:pt x="126" y="0"/>
                  </a:lnTo>
                  <a:lnTo>
                    <a:pt x="183" y="12"/>
                  </a:lnTo>
                  <a:lnTo>
                    <a:pt x="154" y="25"/>
                  </a:lnTo>
                  <a:lnTo>
                    <a:pt x="170" y="63"/>
                  </a:lnTo>
                  <a:lnTo>
                    <a:pt x="183" y="88"/>
                  </a:lnTo>
                  <a:lnTo>
                    <a:pt x="170" y="121"/>
                  </a:lnTo>
                  <a:lnTo>
                    <a:pt x="154" y="151"/>
                  </a:lnTo>
                  <a:lnTo>
                    <a:pt x="100" y="114"/>
                  </a:lnTo>
                  <a:lnTo>
                    <a:pt x="43" y="114"/>
                  </a:lnTo>
                  <a:lnTo>
                    <a:pt x="14" y="88"/>
                  </a:lnTo>
                  <a:lnTo>
                    <a:pt x="0" y="75"/>
                  </a:lnTo>
                  <a:lnTo>
                    <a:pt x="0" y="7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18" name="Freeform 394"/>
            <p:cNvSpPr>
              <a:spLocks/>
            </p:cNvSpPr>
            <p:nvPr/>
          </p:nvSpPr>
          <p:spPr bwMode="auto">
            <a:xfrm>
              <a:off x="2867" y="1442"/>
              <a:ext cx="94" cy="78"/>
            </a:xfrm>
            <a:custGeom>
              <a:avLst/>
              <a:gdLst/>
              <a:ahLst/>
              <a:cxnLst>
                <a:cxn ang="0">
                  <a:pos x="0" y="75"/>
                </a:cxn>
                <a:cxn ang="0">
                  <a:pos x="0" y="37"/>
                </a:cxn>
                <a:cxn ang="0">
                  <a:pos x="28" y="25"/>
                </a:cxn>
                <a:cxn ang="0">
                  <a:pos x="83" y="12"/>
                </a:cxn>
                <a:cxn ang="0">
                  <a:pos x="100" y="0"/>
                </a:cxn>
                <a:cxn ang="0">
                  <a:pos x="126" y="0"/>
                </a:cxn>
                <a:cxn ang="0">
                  <a:pos x="183" y="12"/>
                </a:cxn>
                <a:cxn ang="0">
                  <a:pos x="154" y="25"/>
                </a:cxn>
                <a:cxn ang="0">
                  <a:pos x="170" y="63"/>
                </a:cxn>
                <a:cxn ang="0">
                  <a:pos x="183" y="88"/>
                </a:cxn>
                <a:cxn ang="0">
                  <a:pos x="170" y="121"/>
                </a:cxn>
                <a:cxn ang="0">
                  <a:pos x="154" y="151"/>
                </a:cxn>
                <a:cxn ang="0">
                  <a:pos x="100" y="114"/>
                </a:cxn>
                <a:cxn ang="0">
                  <a:pos x="43" y="114"/>
                </a:cxn>
                <a:cxn ang="0">
                  <a:pos x="14" y="88"/>
                </a:cxn>
                <a:cxn ang="0">
                  <a:pos x="0" y="75"/>
                </a:cxn>
                <a:cxn ang="0">
                  <a:pos x="0" y="75"/>
                </a:cxn>
              </a:cxnLst>
              <a:rect l="0" t="0" r="r" b="b"/>
              <a:pathLst>
                <a:path w="183" h="151">
                  <a:moveTo>
                    <a:pt x="0" y="75"/>
                  </a:moveTo>
                  <a:lnTo>
                    <a:pt x="0" y="37"/>
                  </a:lnTo>
                  <a:lnTo>
                    <a:pt x="28" y="25"/>
                  </a:lnTo>
                  <a:lnTo>
                    <a:pt x="83" y="12"/>
                  </a:lnTo>
                  <a:lnTo>
                    <a:pt x="100" y="0"/>
                  </a:lnTo>
                  <a:lnTo>
                    <a:pt x="126" y="0"/>
                  </a:lnTo>
                  <a:lnTo>
                    <a:pt x="183" y="12"/>
                  </a:lnTo>
                  <a:lnTo>
                    <a:pt x="154" y="25"/>
                  </a:lnTo>
                  <a:lnTo>
                    <a:pt x="170" y="63"/>
                  </a:lnTo>
                  <a:lnTo>
                    <a:pt x="183" y="88"/>
                  </a:lnTo>
                  <a:lnTo>
                    <a:pt x="170" y="121"/>
                  </a:lnTo>
                  <a:lnTo>
                    <a:pt x="154" y="151"/>
                  </a:lnTo>
                  <a:lnTo>
                    <a:pt x="100" y="114"/>
                  </a:lnTo>
                  <a:lnTo>
                    <a:pt x="43" y="114"/>
                  </a:lnTo>
                  <a:lnTo>
                    <a:pt x="14" y="88"/>
                  </a:lnTo>
                  <a:lnTo>
                    <a:pt x="0" y="75"/>
                  </a:lnTo>
                  <a:lnTo>
                    <a:pt x="0" y="7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19" name="Freeform 395"/>
            <p:cNvSpPr>
              <a:spLocks/>
            </p:cNvSpPr>
            <p:nvPr/>
          </p:nvSpPr>
          <p:spPr bwMode="auto">
            <a:xfrm>
              <a:off x="2785" y="1137"/>
              <a:ext cx="210" cy="284"/>
            </a:xfrm>
            <a:custGeom>
              <a:avLst/>
              <a:gdLst/>
              <a:ahLst/>
              <a:cxnLst>
                <a:cxn ang="0">
                  <a:pos x="339" y="525"/>
                </a:cxn>
                <a:cxn ang="0">
                  <a:pos x="326" y="525"/>
                </a:cxn>
                <a:cxn ang="0">
                  <a:pos x="297" y="514"/>
                </a:cxn>
                <a:cxn ang="0">
                  <a:pos x="297" y="488"/>
                </a:cxn>
                <a:cxn ang="0">
                  <a:pos x="282" y="488"/>
                </a:cxn>
                <a:cxn ang="0">
                  <a:pos x="268" y="514"/>
                </a:cxn>
                <a:cxn ang="0">
                  <a:pos x="170" y="538"/>
                </a:cxn>
                <a:cxn ang="0">
                  <a:pos x="113" y="525"/>
                </a:cxn>
                <a:cxn ang="0">
                  <a:pos x="71" y="525"/>
                </a:cxn>
                <a:cxn ang="0">
                  <a:pos x="71" y="500"/>
                </a:cxn>
                <a:cxn ang="0">
                  <a:pos x="85" y="476"/>
                </a:cxn>
                <a:cxn ang="0">
                  <a:pos x="57" y="450"/>
                </a:cxn>
                <a:cxn ang="0">
                  <a:pos x="57" y="413"/>
                </a:cxn>
                <a:cxn ang="0">
                  <a:pos x="71" y="387"/>
                </a:cxn>
                <a:cxn ang="0">
                  <a:pos x="100" y="387"/>
                </a:cxn>
                <a:cxn ang="0">
                  <a:pos x="100" y="362"/>
                </a:cxn>
                <a:cxn ang="0">
                  <a:pos x="170" y="312"/>
                </a:cxn>
                <a:cxn ang="0">
                  <a:pos x="184" y="286"/>
                </a:cxn>
                <a:cxn ang="0">
                  <a:pos x="170" y="261"/>
                </a:cxn>
                <a:cxn ang="0">
                  <a:pos x="141" y="237"/>
                </a:cxn>
                <a:cxn ang="0">
                  <a:pos x="113" y="237"/>
                </a:cxn>
                <a:cxn ang="0">
                  <a:pos x="113" y="186"/>
                </a:cxn>
                <a:cxn ang="0">
                  <a:pos x="88" y="122"/>
                </a:cxn>
                <a:cxn ang="0">
                  <a:pos x="0" y="44"/>
                </a:cxn>
                <a:cxn ang="0">
                  <a:pos x="26" y="36"/>
                </a:cxn>
                <a:cxn ang="0">
                  <a:pos x="100" y="67"/>
                </a:cxn>
                <a:cxn ang="0">
                  <a:pos x="141" y="57"/>
                </a:cxn>
                <a:cxn ang="0">
                  <a:pos x="199" y="10"/>
                </a:cxn>
                <a:cxn ang="0">
                  <a:pos x="251" y="0"/>
                </a:cxn>
                <a:cxn ang="0">
                  <a:pos x="242" y="23"/>
                </a:cxn>
                <a:cxn ang="0">
                  <a:pos x="268" y="72"/>
                </a:cxn>
                <a:cxn ang="0">
                  <a:pos x="268" y="123"/>
                </a:cxn>
                <a:cxn ang="0">
                  <a:pos x="282" y="149"/>
                </a:cxn>
                <a:cxn ang="0">
                  <a:pos x="310" y="186"/>
                </a:cxn>
                <a:cxn ang="0">
                  <a:pos x="310" y="237"/>
                </a:cxn>
                <a:cxn ang="0">
                  <a:pos x="339" y="274"/>
                </a:cxn>
                <a:cxn ang="0">
                  <a:pos x="339" y="325"/>
                </a:cxn>
                <a:cxn ang="0">
                  <a:pos x="381" y="387"/>
                </a:cxn>
                <a:cxn ang="0">
                  <a:pos x="410" y="425"/>
                </a:cxn>
                <a:cxn ang="0">
                  <a:pos x="381" y="488"/>
                </a:cxn>
                <a:cxn ang="0">
                  <a:pos x="326" y="500"/>
                </a:cxn>
                <a:cxn ang="0">
                  <a:pos x="339" y="525"/>
                </a:cxn>
                <a:cxn ang="0">
                  <a:pos x="339" y="525"/>
                </a:cxn>
              </a:cxnLst>
              <a:rect l="0" t="0" r="r" b="b"/>
              <a:pathLst>
                <a:path w="410" h="538">
                  <a:moveTo>
                    <a:pt x="339" y="525"/>
                  </a:moveTo>
                  <a:lnTo>
                    <a:pt x="326" y="525"/>
                  </a:lnTo>
                  <a:lnTo>
                    <a:pt x="297" y="514"/>
                  </a:lnTo>
                  <a:lnTo>
                    <a:pt x="297" y="488"/>
                  </a:lnTo>
                  <a:lnTo>
                    <a:pt x="282" y="488"/>
                  </a:lnTo>
                  <a:lnTo>
                    <a:pt x="268" y="514"/>
                  </a:lnTo>
                  <a:lnTo>
                    <a:pt x="170" y="538"/>
                  </a:lnTo>
                  <a:lnTo>
                    <a:pt x="113" y="525"/>
                  </a:lnTo>
                  <a:lnTo>
                    <a:pt x="71" y="525"/>
                  </a:lnTo>
                  <a:lnTo>
                    <a:pt x="71" y="500"/>
                  </a:lnTo>
                  <a:lnTo>
                    <a:pt x="85" y="476"/>
                  </a:lnTo>
                  <a:lnTo>
                    <a:pt x="57" y="450"/>
                  </a:lnTo>
                  <a:lnTo>
                    <a:pt x="57" y="413"/>
                  </a:lnTo>
                  <a:lnTo>
                    <a:pt x="71" y="387"/>
                  </a:lnTo>
                  <a:lnTo>
                    <a:pt x="100" y="387"/>
                  </a:lnTo>
                  <a:lnTo>
                    <a:pt x="100" y="362"/>
                  </a:lnTo>
                  <a:lnTo>
                    <a:pt x="170" y="312"/>
                  </a:lnTo>
                  <a:lnTo>
                    <a:pt x="184" y="286"/>
                  </a:lnTo>
                  <a:lnTo>
                    <a:pt x="170" y="261"/>
                  </a:lnTo>
                  <a:lnTo>
                    <a:pt x="141" y="237"/>
                  </a:lnTo>
                  <a:lnTo>
                    <a:pt x="113" y="237"/>
                  </a:lnTo>
                  <a:lnTo>
                    <a:pt x="113" y="186"/>
                  </a:lnTo>
                  <a:lnTo>
                    <a:pt x="88" y="122"/>
                  </a:lnTo>
                  <a:lnTo>
                    <a:pt x="0" y="44"/>
                  </a:lnTo>
                  <a:lnTo>
                    <a:pt x="26" y="36"/>
                  </a:lnTo>
                  <a:lnTo>
                    <a:pt x="100" y="67"/>
                  </a:lnTo>
                  <a:lnTo>
                    <a:pt x="141" y="57"/>
                  </a:lnTo>
                  <a:lnTo>
                    <a:pt x="199" y="10"/>
                  </a:lnTo>
                  <a:lnTo>
                    <a:pt x="251" y="0"/>
                  </a:lnTo>
                  <a:lnTo>
                    <a:pt x="242" y="23"/>
                  </a:lnTo>
                  <a:lnTo>
                    <a:pt x="268" y="72"/>
                  </a:lnTo>
                  <a:lnTo>
                    <a:pt x="268" y="123"/>
                  </a:lnTo>
                  <a:lnTo>
                    <a:pt x="282" y="149"/>
                  </a:lnTo>
                  <a:lnTo>
                    <a:pt x="310" y="186"/>
                  </a:lnTo>
                  <a:lnTo>
                    <a:pt x="310" y="237"/>
                  </a:lnTo>
                  <a:lnTo>
                    <a:pt x="339" y="274"/>
                  </a:lnTo>
                  <a:lnTo>
                    <a:pt x="339" y="325"/>
                  </a:lnTo>
                  <a:lnTo>
                    <a:pt x="381" y="387"/>
                  </a:lnTo>
                  <a:lnTo>
                    <a:pt x="410" y="425"/>
                  </a:lnTo>
                  <a:lnTo>
                    <a:pt x="381" y="488"/>
                  </a:lnTo>
                  <a:lnTo>
                    <a:pt x="326" y="500"/>
                  </a:lnTo>
                  <a:lnTo>
                    <a:pt x="339" y="525"/>
                  </a:lnTo>
                  <a:lnTo>
                    <a:pt x="339" y="52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20" name="Freeform 396"/>
            <p:cNvSpPr>
              <a:spLocks/>
            </p:cNvSpPr>
            <p:nvPr/>
          </p:nvSpPr>
          <p:spPr bwMode="auto">
            <a:xfrm>
              <a:off x="2785" y="1137"/>
              <a:ext cx="210" cy="284"/>
            </a:xfrm>
            <a:custGeom>
              <a:avLst/>
              <a:gdLst/>
              <a:ahLst/>
              <a:cxnLst>
                <a:cxn ang="0">
                  <a:pos x="339" y="525"/>
                </a:cxn>
                <a:cxn ang="0">
                  <a:pos x="326" y="525"/>
                </a:cxn>
                <a:cxn ang="0">
                  <a:pos x="297" y="514"/>
                </a:cxn>
                <a:cxn ang="0">
                  <a:pos x="297" y="488"/>
                </a:cxn>
                <a:cxn ang="0">
                  <a:pos x="282" y="488"/>
                </a:cxn>
                <a:cxn ang="0">
                  <a:pos x="268" y="514"/>
                </a:cxn>
                <a:cxn ang="0">
                  <a:pos x="170" y="538"/>
                </a:cxn>
                <a:cxn ang="0">
                  <a:pos x="113" y="525"/>
                </a:cxn>
                <a:cxn ang="0">
                  <a:pos x="71" y="525"/>
                </a:cxn>
                <a:cxn ang="0">
                  <a:pos x="71" y="500"/>
                </a:cxn>
                <a:cxn ang="0">
                  <a:pos x="85" y="476"/>
                </a:cxn>
                <a:cxn ang="0">
                  <a:pos x="57" y="450"/>
                </a:cxn>
                <a:cxn ang="0">
                  <a:pos x="57" y="413"/>
                </a:cxn>
                <a:cxn ang="0">
                  <a:pos x="71" y="387"/>
                </a:cxn>
                <a:cxn ang="0">
                  <a:pos x="100" y="387"/>
                </a:cxn>
                <a:cxn ang="0">
                  <a:pos x="100" y="362"/>
                </a:cxn>
                <a:cxn ang="0">
                  <a:pos x="170" y="312"/>
                </a:cxn>
                <a:cxn ang="0">
                  <a:pos x="184" y="286"/>
                </a:cxn>
                <a:cxn ang="0">
                  <a:pos x="170" y="261"/>
                </a:cxn>
                <a:cxn ang="0">
                  <a:pos x="141" y="237"/>
                </a:cxn>
                <a:cxn ang="0">
                  <a:pos x="113" y="237"/>
                </a:cxn>
                <a:cxn ang="0">
                  <a:pos x="113" y="186"/>
                </a:cxn>
                <a:cxn ang="0">
                  <a:pos x="88" y="122"/>
                </a:cxn>
                <a:cxn ang="0">
                  <a:pos x="0" y="44"/>
                </a:cxn>
                <a:cxn ang="0">
                  <a:pos x="26" y="36"/>
                </a:cxn>
                <a:cxn ang="0">
                  <a:pos x="100" y="67"/>
                </a:cxn>
                <a:cxn ang="0">
                  <a:pos x="141" y="57"/>
                </a:cxn>
                <a:cxn ang="0">
                  <a:pos x="199" y="10"/>
                </a:cxn>
                <a:cxn ang="0">
                  <a:pos x="251" y="0"/>
                </a:cxn>
                <a:cxn ang="0">
                  <a:pos x="242" y="23"/>
                </a:cxn>
                <a:cxn ang="0">
                  <a:pos x="268" y="72"/>
                </a:cxn>
                <a:cxn ang="0">
                  <a:pos x="268" y="123"/>
                </a:cxn>
                <a:cxn ang="0">
                  <a:pos x="282" y="149"/>
                </a:cxn>
                <a:cxn ang="0">
                  <a:pos x="310" y="186"/>
                </a:cxn>
                <a:cxn ang="0">
                  <a:pos x="310" y="237"/>
                </a:cxn>
                <a:cxn ang="0">
                  <a:pos x="339" y="274"/>
                </a:cxn>
                <a:cxn ang="0">
                  <a:pos x="339" y="325"/>
                </a:cxn>
                <a:cxn ang="0">
                  <a:pos x="381" y="387"/>
                </a:cxn>
                <a:cxn ang="0">
                  <a:pos x="410" y="425"/>
                </a:cxn>
                <a:cxn ang="0">
                  <a:pos x="381" y="488"/>
                </a:cxn>
                <a:cxn ang="0">
                  <a:pos x="326" y="500"/>
                </a:cxn>
                <a:cxn ang="0">
                  <a:pos x="339" y="525"/>
                </a:cxn>
                <a:cxn ang="0">
                  <a:pos x="339" y="525"/>
                </a:cxn>
              </a:cxnLst>
              <a:rect l="0" t="0" r="r" b="b"/>
              <a:pathLst>
                <a:path w="410" h="538">
                  <a:moveTo>
                    <a:pt x="339" y="525"/>
                  </a:moveTo>
                  <a:lnTo>
                    <a:pt x="326" y="525"/>
                  </a:lnTo>
                  <a:lnTo>
                    <a:pt x="297" y="514"/>
                  </a:lnTo>
                  <a:lnTo>
                    <a:pt x="297" y="488"/>
                  </a:lnTo>
                  <a:lnTo>
                    <a:pt x="282" y="488"/>
                  </a:lnTo>
                  <a:lnTo>
                    <a:pt x="268" y="514"/>
                  </a:lnTo>
                  <a:lnTo>
                    <a:pt x="170" y="538"/>
                  </a:lnTo>
                  <a:lnTo>
                    <a:pt x="113" y="525"/>
                  </a:lnTo>
                  <a:lnTo>
                    <a:pt x="71" y="525"/>
                  </a:lnTo>
                  <a:lnTo>
                    <a:pt x="71" y="500"/>
                  </a:lnTo>
                  <a:lnTo>
                    <a:pt x="85" y="476"/>
                  </a:lnTo>
                  <a:lnTo>
                    <a:pt x="57" y="450"/>
                  </a:lnTo>
                  <a:lnTo>
                    <a:pt x="57" y="413"/>
                  </a:lnTo>
                  <a:lnTo>
                    <a:pt x="71" y="387"/>
                  </a:lnTo>
                  <a:lnTo>
                    <a:pt x="100" y="387"/>
                  </a:lnTo>
                  <a:lnTo>
                    <a:pt x="100" y="362"/>
                  </a:lnTo>
                  <a:lnTo>
                    <a:pt x="170" y="312"/>
                  </a:lnTo>
                  <a:lnTo>
                    <a:pt x="184" y="286"/>
                  </a:lnTo>
                  <a:lnTo>
                    <a:pt x="170" y="261"/>
                  </a:lnTo>
                  <a:lnTo>
                    <a:pt x="141" y="237"/>
                  </a:lnTo>
                  <a:lnTo>
                    <a:pt x="113" y="237"/>
                  </a:lnTo>
                  <a:lnTo>
                    <a:pt x="113" y="186"/>
                  </a:lnTo>
                  <a:lnTo>
                    <a:pt x="88" y="122"/>
                  </a:lnTo>
                  <a:lnTo>
                    <a:pt x="0" y="44"/>
                  </a:lnTo>
                  <a:lnTo>
                    <a:pt x="26" y="36"/>
                  </a:lnTo>
                  <a:lnTo>
                    <a:pt x="100" y="67"/>
                  </a:lnTo>
                  <a:lnTo>
                    <a:pt x="141" y="57"/>
                  </a:lnTo>
                  <a:lnTo>
                    <a:pt x="199" y="10"/>
                  </a:lnTo>
                  <a:lnTo>
                    <a:pt x="251" y="0"/>
                  </a:lnTo>
                  <a:lnTo>
                    <a:pt x="242" y="23"/>
                  </a:lnTo>
                  <a:lnTo>
                    <a:pt x="268" y="72"/>
                  </a:lnTo>
                  <a:lnTo>
                    <a:pt x="268" y="123"/>
                  </a:lnTo>
                  <a:lnTo>
                    <a:pt x="282" y="149"/>
                  </a:lnTo>
                  <a:lnTo>
                    <a:pt x="310" y="186"/>
                  </a:lnTo>
                  <a:lnTo>
                    <a:pt x="310" y="237"/>
                  </a:lnTo>
                  <a:lnTo>
                    <a:pt x="339" y="274"/>
                  </a:lnTo>
                  <a:lnTo>
                    <a:pt x="339" y="325"/>
                  </a:lnTo>
                  <a:lnTo>
                    <a:pt x="381" y="387"/>
                  </a:lnTo>
                  <a:lnTo>
                    <a:pt x="410" y="425"/>
                  </a:lnTo>
                  <a:lnTo>
                    <a:pt x="381" y="488"/>
                  </a:lnTo>
                  <a:lnTo>
                    <a:pt x="326" y="500"/>
                  </a:lnTo>
                  <a:lnTo>
                    <a:pt x="339" y="525"/>
                  </a:lnTo>
                  <a:lnTo>
                    <a:pt x="339" y="52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21" name="Freeform 397"/>
            <p:cNvSpPr>
              <a:spLocks/>
            </p:cNvSpPr>
            <p:nvPr/>
          </p:nvSpPr>
          <p:spPr bwMode="auto">
            <a:xfrm>
              <a:off x="2665" y="1182"/>
              <a:ext cx="183" cy="360"/>
            </a:xfrm>
            <a:custGeom>
              <a:avLst/>
              <a:gdLst/>
              <a:ahLst/>
              <a:cxnLst>
                <a:cxn ang="0">
                  <a:pos x="357" y="152"/>
                </a:cxn>
                <a:cxn ang="0">
                  <a:pos x="310" y="188"/>
                </a:cxn>
                <a:cxn ang="0">
                  <a:pos x="296" y="250"/>
                </a:cxn>
                <a:cxn ang="0">
                  <a:pos x="283" y="288"/>
                </a:cxn>
                <a:cxn ang="0">
                  <a:pos x="241" y="327"/>
                </a:cxn>
                <a:cxn ang="0">
                  <a:pos x="198" y="339"/>
                </a:cxn>
                <a:cxn ang="0">
                  <a:pos x="169" y="402"/>
                </a:cxn>
                <a:cxn ang="0">
                  <a:pos x="169" y="428"/>
                </a:cxn>
                <a:cxn ang="0">
                  <a:pos x="212" y="478"/>
                </a:cxn>
                <a:cxn ang="0">
                  <a:pos x="212" y="490"/>
                </a:cxn>
                <a:cxn ang="0">
                  <a:pos x="184" y="502"/>
                </a:cxn>
                <a:cxn ang="0">
                  <a:pos x="169" y="490"/>
                </a:cxn>
                <a:cxn ang="0">
                  <a:pos x="155" y="502"/>
                </a:cxn>
                <a:cxn ang="0">
                  <a:pos x="169" y="515"/>
                </a:cxn>
                <a:cxn ang="0">
                  <a:pos x="169" y="541"/>
                </a:cxn>
                <a:cxn ang="0">
                  <a:pos x="169" y="553"/>
                </a:cxn>
                <a:cxn ang="0">
                  <a:pos x="169" y="604"/>
                </a:cxn>
                <a:cxn ang="0">
                  <a:pos x="141" y="627"/>
                </a:cxn>
                <a:cxn ang="0">
                  <a:pos x="98" y="641"/>
                </a:cxn>
                <a:cxn ang="0">
                  <a:pos x="84" y="679"/>
                </a:cxn>
                <a:cxn ang="0">
                  <a:pos x="57" y="679"/>
                </a:cxn>
                <a:cxn ang="0">
                  <a:pos x="43" y="641"/>
                </a:cxn>
                <a:cxn ang="0">
                  <a:pos x="29" y="604"/>
                </a:cxn>
                <a:cxn ang="0">
                  <a:pos x="3" y="584"/>
                </a:cxn>
                <a:cxn ang="0">
                  <a:pos x="0" y="541"/>
                </a:cxn>
                <a:cxn ang="0">
                  <a:pos x="0" y="502"/>
                </a:cxn>
                <a:cxn ang="0">
                  <a:pos x="0" y="490"/>
                </a:cxn>
                <a:cxn ang="0">
                  <a:pos x="29" y="452"/>
                </a:cxn>
                <a:cxn ang="0">
                  <a:pos x="43" y="376"/>
                </a:cxn>
                <a:cxn ang="0">
                  <a:pos x="29" y="301"/>
                </a:cxn>
                <a:cxn ang="0">
                  <a:pos x="43" y="265"/>
                </a:cxn>
                <a:cxn ang="0">
                  <a:pos x="109" y="204"/>
                </a:cxn>
                <a:cxn ang="0">
                  <a:pos x="116" y="164"/>
                </a:cxn>
                <a:cxn ang="0">
                  <a:pos x="168" y="78"/>
                </a:cxn>
                <a:cxn ang="0">
                  <a:pos x="186" y="33"/>
                </a:cxn>
                <a:cxn ang="0">
                  <a:pos x="235" y="21"/>
                </a:cxn>
                <a:cxn ang="0">
                  <a:pos x="255" y="0"/>
                </a:cxn>
                <a:cxn ang="0">
                  <a:pos x="300" y="0"/>
                </a:cxn>
                <a:cxn ang="0">
                  <a:pos x="322" y="33"/>
                </a:cxn>
                <a:cxn ang="0">
                  <a:pos x="352" y="88"/>
                </a:cxn>
                <a:cxn ang="0">
                  <a:pos x="352" y="113"/>
                </a:cxn>
                <a:cxn ang="0">
                  <a:pos x="357" y="152"/>
                </a:cxn>
                <a:cxn ang="0">
                  <a:pos x="357" y="152"/>
                </a:cxn>
              </a:cxnLst>
              <a:rect l="0" t="0" r="r" b="b"/>
              <a:pathLst>
                <a:path w="357" h="679">
                  <a:moveTo>
                    <a:pt x="357" y="152"/>
                  </a:moveTo>
                  <a:lnTo>
                    <a:pt x="310" y="188"/>
                  </a:lnTo>
                  <a:lnTo>
                    <a:pt x="296" y="250"/>
                  </a:lnTo>
                  <a:lnTo>
                    <a:pt x="283" y="288"/>
                  </a:lnTo>
                  <a:lnTo>
                    <a:pt x="241" y="327"/>
                  </a:lnTo>
                  <a:lnTo>
                    <a:pt x="198" y="339"/>
                  </a:lnTo>
                  <a:lnTo>
                    <a:pt x="169" y="402"/>
                  </a:lnTo>
                  <a:lnTo>
                    <a:pt x="169" y="428"/>
                  </a:lnTo>
                  <a:lnTo>
                    <a:pt x="212" y="478"/>
                  </a:lnTo>
                  <a:lnTo>
                    <a:pt x="212" y="490"/>
                  </a:lnTo>
                  <a:lnTo>
                    <a:pt x="184" y="502"/>
                  </a:lnTo>
                  <a:lnTo>
                    <a:pt x="169" y="490"/>
                  </a:lnTo>
                  <a:lnTo>
                    <a:pt x="155" y="502"/>
                  </a:lnTo>
                  <a:lnTo>
                    <a:pt x="169" y="515"/>
                  </a:lnTo>
                  <a:lnTo>
                    <a:pt x="169" y="541"/>
                  </a:lnTo>
                  <a:lnTo>
                    <a:pt x="169" y="553"/>
                  </a:lnTo>
                  <a:lnTo>
                    <a:pt x="169" y="604"/>
                  </a:lnTo>
                  <a:lnTo>
                    <a:pt x="141" y="627"/>
                  </a:lnTo>
                  <a:lnTo>
                    <a:pt x="98" y="641"/>
                  </a:lnTo>
                  <a:lnTo>
                    <a:pt x="84" y="679"/>
                  </a:lnTo>
                  <a:lnTo>
                    <a:pt x="57" y="679"/>
                  </a:lnTo>
                  <a:lnTo>
                    <a:pt x="43" y="641"/>
                  </a:lnTo>
                  <a:lnTo>
                    <a:pt x="29" y="604"/>
                  </a:lnTo>
                  <a:lnTo>
                    <a:pt x="3" y="584"/>
                  </a:lnTo>
                  <a:lnTo>
                    <a:pt x="0" y="541"/>
                  </a:lnTo>
                  <a:lnTo>
                    <a:pt x="0" y="502"/>
                  </a:lnTo>
                  <a:lnTo>
                    <a:pt x="0" y="490"/>
                  </a:lnTo>
                  <a:lnTo>
                    <a:pt x="29" y="452"/>
                  </a:lnTo>
                  <a:lnTo>
                    <a:pt x="43" y="376"/>
                  </a:lnTo>
                  <a:lnTo>
                    <a:pt x="29" y="301"/>
                  </a:lnTo>
                  <a:lnTo>
                    <a:pt x="43" y="265"/>
                  </a:lnTo>
                  <a:lnTo>
                    <a:pt x="109" y="204"/>
                  </a:lnTo>
                  <a:lnTo>
                    <a:pt x="116" y="164"/>
                  </a:lnTo>
                  <a:lnTo>
                    <a:pt x="168" y="78"/>
                  </a:lnTo>
                  <a:lnTo>
                    <a:pt x="186" y="33"/>
                  </a:lnTo>
                  <a:lnTo>
                    <a:pt x="235" y="21"/>
                  </a:lnTo>
                  <a:lnTo>
                    <a:pt x="255" y="0"/>
                  </a:lnTo>
                  <a:lnTo>
                    <a:pt x="300" y="0"/>
                  </a:lnTo>
                  <a:lnTo>
                    <a:pt x="322" y="33"/>
                  </a:lnTo>
                  <a:lnTo>
                    <a:pt x="352" y="88"/>
                  </a:lnTo>
                  <a:lnTo>
                    <a:pt x="352" y="113"/>
                  </a:lnTo>
                  <a:lnTo>
                    <a:pt x="357" y="152"/>
                  </a:lnTo>
                  <a:lnTo>
                    <a:pt x="357" y="15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22" name="Freeform 398"/>
            <p:cNvSpPr>
              <a:spLocks/>
            </p:cNvSpPr>
            <p:nvPr/>
          </p:nvSpPr>
          <p:spPr bwMode="auto">
            <a:xfrm>
              <a:off x="2665" y="1182"/>
              <a:ext cx="183" cy="360"/>
            </a:xfrm>
            <a:custGeom>
              <a:avLst/>
              <a:gdLst/>
              <a:ahLst/>
              <a:cxnLst>
                <a:cxn ang="0">
                  <a:pos x="357" y="152"/>
                </a:cxn>
                <a:cxn ang="0">
                  <a:pos x="310" y="188"/>
                </a:cxn>
                <a:cxn ang="0">
                  <a:pos x="296" y="250"/>
                </a:cxn>
                <a:cxn ang="0">
                  <a:pos x="283" y="288"/>
                </a:cxn>
                <a:cxn ang="0">
                  <a:pos x="241" y="327"/>
                </a:cxn>
                <a:cxn ang="0">
                  <a:pos x="198" y="339"/>
                </a:cxn>
                <a:cxn ang="0">
                  <a:pos x="169" y="402"/>
                </a:cxn>
                <a:cxn ang="0">
                  <a:pos x="169" y="428"/>
                </a:cxn>
                <a:cxn ang="0">
                  <a:pos x="212" y="478"/>
                </a:cxn>
                <a:cxn ang="0">
                  <a:pos x="212" y="490"/>
                </a:cxn>
                <a:cxn ang="0">
                  <a:pos x="184" y="502"/>
                </a:cxn>
                <a:cxn ang="0">
                  <a:pos x="169" y="490"/>
                </a:cxn>
                <a:cxn ang="0">
                  <a:pos x="155" y="502"/>
                </a:cxn>
                <a:cxn ang="0">
                  <a:pos x="169" y="515"/>
                </a:cxn>
                <a:cxn ang="0">
                  <a:pos x="169" y="541"/>
                </a:cxn>
                <a:cxn ang="0">
                  <a:pos x="169" y="553"/>
                </a:cxn>
                <a:cxn ang="0">
                  <a:pos x="169" y="604"/>
                </a:cxn>
                <a:cxn ang="0">
                  <a:pos x="141" y="627"/>
                </a:cxn>
                <a:cxn ang="0">
                  <a:pos x="98" y="641"/>
                </a:cxn>
                <a:cxn ang="0">
                  <a:pos x="84" y="679"/>
                </a:cxn>
                <a:cxn ang="0">
                  <a:pos x="57" y="679"/>
                </a:cxn>
                <a:cxn ang="0">
                  <a:pos x="43" y="641"/>
                </a:cxn>
                <a:cxn ang="0">
                  <a:pos x="29" y="604"/>
                </a:cxn>
                <a:cxn ang="0">
                  <a:pos x="3" y="584"/>
                </a:cxn>
                <a:cxn ang="0">
                  <a:pos x="0" y="541"/>
                </a:cxn>
                <a:cxn ang="0">
                  <a:pos x="0" y="502"/>
                </a:cxn>
                <a:cxn ang="0">
                  <a:pos x="0" y="490"/>
                </a:cxn>
                <a:cxn ang="0">
                  <a:pos x="29" y="452"/>
                </a:cxn>
                <a:cxn ang="0">
                  <a:pos x="43" y="376"/>
                </a:cxn>
                <a:cxn ang="0">
                  <a:pos x="29" y="301"/>
                </a:cxn>
                <a:cxn ang="0">
                  <a:pos x="43" y="265"/>
                </a:cxn>
                <a:cxn ang="0">
                  <a:pos x="109" y="204"/>
                </a:cxn>
                <a:cxn ang="0">
                  <a:pos x="116" y="164"/>
                </a:cxn>
                <a:cxn ang="0">
                  <a:pos x="168" y="78"/>
                </a:cxn>
                <a:cxn ang="0">
                  <a:pos x="186" y="33"/>
                </a:cxn>
                <a:cxn ang="0">
                  <a:pos x="235" y="21"/>
                </a:cxn>
                <a:cxn ang="0">
                  <a:pos x="255" y="0"/>
                </a:cxn>
                <a:cxn ang="0">
                  <a:pos x="300" y="0"/>
                </a:cxn>
                <a:cxn ang="0">
                  <a:pos x="322" y="33"/>
                </a:cxn>
                <a:cxn ang="0">
                  <a:pos x="352" y="88"/>
                </a:cxn>
                <a:cxn ang="0">
                  <a:pos x="352" y="113"/>
                </a:cxn>
                <a:cxn ang="0">
                  <a:pos x="357" y="152"/>
                </a:cxn>
                <a:cxn ang="0">
                  <a:pos x="357" y="152"/>
                </a:cxn>
              </a:cxnLst>
              <a:rect l="0" t="0" r="r" b="b"/>
              <a:pathLst>
                <a:path w="357" h="679">
                  <a:moveTo>
                    <a:pt x="357" y="152"/>
                  </a:moveTo>
                  <a:lnTo>
                    <a:pt x="310" y="188"/>
                  </a:lnTo>
                  <a:lnTo>
                    <a:pt x="296" y="250"/>
                  </a:lnTo>
                  <a:lnTo>
                    <a:pt x="283" y="288"/>
                  </a:lnTo>
                  <a:lnTo>
                    <a:pt x="241" y="327"/>
                  </a:lnTo>
                  <a:lnTo>
                    <a:pt x="198" y="339"/>
                  </a:lnTo>
                  <a:lnTo>
                    <a:pt x="169" y="402"/>
                  </a:lnTo>
                  <a:lnTo>
                    <a:pt x="169" y="428"/>
                  </a:lnTo>
                  <a:lnTo>
                    <a:pt x="212" y="478"/>
                  </a:lnTo>
                  <a:lnTo>
                    <a:pt x="212" y="490"/>
                  </a:lnTo>
                  <a:lnTo>
                    <a:pt x="184" y="502"/>
                  </a:lnTo>
                  <a:lnTo>
                    <a:pt x="169" y="490"/>
                  </a:lnTo>
                  <a:lnTo>
                    <a:pt x="155" y="502"/>
                  </a:lnTo>
                  <a:lnTo>
                    <a:pt x="169" y="515"/>
                  </a:lnTo>
                  <a:lnTo>
                    <a:pt x="169" y="541"/>
                  </a:lnTo>
                  <a:lnTo>
                    <a:pt x="169" y="553"/>
                  </a:lnTo>
                  <a:lnTo>
                    <a:pt x="169" y="604"/>
                  </a:lnTo>
                  <a:lnTo>
                    <a:pt x="141" y="627"/>
                  </a:lnTo>
                  <a:lnTo>
                    <a:pt x="98" y="641"/>
                  </a:lnTo>
                  <a:lnTo>
                    <a:pt x="84" y="679"/>
                  </a:lnTo>
                  <a:lnTo>
                    <a:pt x="57" y="679"/>
                  </a:lnTo>
                  <a:lnTo>
                    <a:pt x="43" y="641"/>
                  </a:lnTo>
                  <a:lnTo>
                    <a:pt x="29" y="604"/>
                  </a:lnTo>
                  <a:lnTo>
                    <a:pt x="3" y="584"/>
                  </a:lnTo>
                  <a:lnTo>
                    <a:pt x="0" y="541"/>
                  </a:lnTo>
                  <a:lnTo>
                    <a:pt x="0" y="502"/>
                  </a:lnTo>
                  <a:lnTo>
                    <a:pt x="0" y="490"/>
                  </a:lnTo>
                  <a:lnTo>
                    <a:pt x="29" y="452"/>
                  </a:lnTo>
                  <a:lnTo>
                    <a:pt x="43" y="376"/>
                  </a:lnTo>
                  <a:lnTo>
                    <a:pt x="29" y="301"/>
                  </a:lnTo>
                  <a:lnTo>
                    <a:pt x="43" y="265"/>
                  </a:lnTo>
                  <a:lnTo>
                    <a:pt x="109" y="204"/>
                  </a:lnTo>
                  <a:lnTo>
                    <a:pt x="116" y="164"/>
                  </a:lnTo>
                  <a:lnTo>
                    <a:pt x="168" y="78"/>
                  </a:lnTo>
                  <a:lnTo>
                    <a:pt x="186" y="33"/>
                  </a:lnTo>
                  <a:lnTo>
                    <a:pt x="235" y="21"/>
                  </a:lnTo>
                  <a:lnTo>
                    <a:pt x="255" y="0"/>
                  </a:lnTo>
                  <a:lnTo>
                    <a:pt x="300" y="0"/>
                  </a:lnTo>
                  <a:lnTo>
                    <a:pt x="322" y="33"/>
                  </a:lnTo>
                  <a:lnTo>
                    <a:pt x="352" y="88"/>
                  </a:lnTo>
                  <a:lnTo>
                    <a:pt x="352" y="113"/>
                  </a:lnTo>
                  <a:lnTo>
                    <a:pt x="357" y="152"/>
                  </a:lnTo>
                  <a:lnTo>
                    <a:pt x="357" y="15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23" name="Freeform 399"/>
            <p:cNvSpPr>
              <a:spLocks/>
            </p:cNvSpPr>
            <p:nvPr/>
          </p:nvSpPr>
          <p:spPr bwMode="auto">
            <a:xfrm>
              <a:off x="2570" y="1109"/>
              <a:ext cx="370" cy="372"/>
            </a:xfrm>
            <a:custGeom>
              <a:avLst/>
              <a:gdLst/>
              <a:ahLst/>
              <a:cxnLst>
                <a:cxn ang="0">
                  <a:pos x="634" y="0"/>
                </a:cxn>
                <a:cxn ang="0">
                  <a:pos x="592" y="0"/>
                </a:cxn>
                <a:cxn ang="0">
                  <a:pos x="549" y="12"/>
                </a:cxn>
                <a:cxn ang="0">
                  <a:pos x="479" y="25"/>
                </a:cxn>
                <a:cxn ang="0">
                  <a:pos x="424" y="63"/>
                </a:cxn>
                <a:cxn ang="0">
                  <a:pos x="324" y="139"/>
                </a:cxn>
                <a:cxn ang="0">
                  <a:pos x="310" y="164"/>
                </a:cxn>
                <a:cxn ang="0">
                  <a:pos x="296" y="202"/>
                </a:cxn>
                <a:cxn ang="0">
                  <a:pos x="240" y="239"/>
                </a:cxn>
                <a:cxn ang="0">
                  <a:pos x="183" y="339"/>
                </a:cxn>
                <a:cxn ang="0">
                  <a:pos x="127" y="415"/>
                </a:cxn>
                <a:cxn ang="0">
                  <a:pos x="152" y="426"/>
                </a:cxn>
                <a:cxn ang="0">
                  <a:pos x="98" y="453"/>
                </a:cxn>
                <a:cxn ang="0">
                  <a:pos x="0" y="515"/>
                </a:cxn>
                <a:cxn ang="0">
                  <a:pos x="42" y="541"/>
                </a:cxn>
                <a:cxn ang="0">
                  <a:pos x="42" y="567"/>
                </a:cxn>
                <a:cxn ang="0">
                  <a:pos x="14" y="591"/>
                </a:cxn>
                <a:cxn ang="0">
                  <a:pos x="14" y="629"/>
                </a:cxn>
                <a:cxn ang="0">
                  <a:pos x="14" y="666"/>
                </a:cxn>
                <a:cxn ang="0">
                  <a:pos x="28" y="704"/>
                </a:cxn>
                <a:cxn ang="0">
                  <a:pos x="141" y="666"/>
                </a:cxn>
                <a:cxn ang="0">
                  <a:pos x="212" y="591"/>
                </a:cxn>
                <a:cxn ang="0">
                  <a:pos x="226" y="491"/>
                </a:cxn>
                <a:cxn ang="0">
                  <a:pos x="240" y="389"/>
                </a:cxn>
                <a:cxn ang="0">
                  <a:pos x="296" y="339"/>
                </a:cxn>
                <a:cxn ang="0">
                  <a:pos x="324" y="264"/>
                </a:cxn>
                <a:cxn ang="0">
                  <a:pos x="409" y="164"/>
                </a:cxn>
                <a:cxn ang="0">
                  <a:pos x="425" y="91"/>
                </a:cxn>
                <a:cxn ang="0">
                  <a:pos x="519" y="123"/>
                </a:cxn>
                <a:cxn ang="0">
                  <a:pos x="603" y="77"/>
                </a:cxn>
                <a:cxn ang="0">
                  <a:pos x="678" y="51"/>
                </a:cxn>
                <a:cxn ang="0">
                  <a:pos x="719" y="25"/>
                </a:cxn>
                <a:cxn ang="0">
                  <a:pos x="704" y="0"/>
                </a:cxn>
              </a:cxnLst>
              <a:rect l="0" t="0" r="r" b="b"/>
              <a:pathLst>
                <a:path w="719" h="704">
                  <a:moveTo>
                    <a:pt x="704" y="0"/>
                  </a:moveTo>
                  <a:lnTo>
                    <a:pt x="634" y="0"/>
                  </a:lnTo>
                  <a:lnTo>
                    <a:pt x="606" y="25"/>
                  </a:lnTo>
                  <a:lnTo>
                    <a:pt x="592" y="0"/>
                  </a:lnTo>
                  <a:lnTo>
                    <a:pt x="549" y="0"/>
                  </a:lnTo>
                  <a:lnTo>
                    <a:pt x="549" y="12"/>
                  </a:lnTo>
                  <a:lnTo>
                    <a:pt x="522" y="12"/>
                  </a:lnTo>
                  <a:lnTo>
                    <a:pt x="479" y="25"/>
                  </a:lnTo>
                  <a:lnTo>
                    <a:pt x="475" y="63"/>
                  </a:lnTo>
                  <a:lnTo>
                    <a:pt x="424" y="63"/>
                  </a:lnTo>
                  <a:lnTo>
                    <a:pt x="381" y="76"/>
                  </a:lnTo>
                  <a:lnTo>
                    <a:pt x="324" y="139"/>
                  </a:lnTo>
                  <a:lnTo>
                    <a:pt x="352" y="150"/>
                  </a:lnTo>
                  <a:lnTo>
                    <a:pt x="310" y="164"/>
                  </a:lnTo>
                  <a:lnTo>
                    <a:pt x="310" y="187"/>
                  </a:lnTo>
                  <a:lnTo>
                    <a:pt x="296" y="202"/>
                  </a:lnTo>
                  <a:lnTo>
                    <a:pt x="267" y="187"/>
                  </a:lnTo>
                  <a:lnTo>
                    <a:pt x="240" y="239"/>
                  </a:lnTo>
                  <a:lnTo>
                    <a:pt x="240" y="264"/>
                  </a:lnTo>
                  <a:lnTo>
                    <a:pt x="183" y="339"/>
                  </a:lnTo>
                  <a:lnTo>
                    <a:pt x="127" y="404"/>
                  </a:lnTo>
                  <a:lnTo>
                    <a:pt x="127" y="415"/>
                  </a:lnTo>
                  <a:lnTo>
                    <a:pt x="169" y="415"/>
                  </a:lnTo>
                  <a:lnTo>
                    <a:pt x="152" y="426"/>
                  </a:lnTo>
                  <a:lnTo>
                    <a:pt x="112" y="427"/>
                  </a:lnTo>
                  <a:lnTo>
                    <a:pt x="98" y="453"/>
                  </a:lnTo>
                  <a:lnTo>
                    <a:pt x="28" y="491"/>
                  </a:lnTo>
                  <a:lnTo>
                    <a:pt x="0" y="515"/>
                  </a:lnTo>
                  <a:lnTo>
                    <a:pt x="0" y="553"/>
                  </a:lnTo>
                  <a:lnTo>
                    <a:pt x="42" y="541"/>
                  </a:lnTo>
                  <a:lnTo>
                    <a:pt x="57" y="541"/>
                  </a:lnTo>
                  <a:lnTo>
                    <a:pt x="42" y="567"/>
                  </a:lnTo>
                  <a:lnTo>
                    <a:pt x="14" y="567"/>
                  </a:lnTo>
                  <a:lnTo>
                    <a:pt x="14" y="591"/>
                  </a:lnTo>
                  <a:lnTo>
                    <a:pt x="6" y="614"/>
                  </a:lnTo>
                  <a:lnTo>
                    <a:pt x="14" y="629"/>
                  </a:lnTo>
                  <a:lnTo>
                    <a:pt x="6" y="638"/>
                  </a:lnTo>
                  <a:lnTo>
                    <a:pt x="14" y="666"/>
                  </a:lnTo>
                  <a:lnTo>
                    <a:pt x="0" y="680"/>
                  </a:lnTo>
                  <a:lnTo>
                    <a:pt x="28" y="704"/>
                  </a:lnTo>
                  <a:lnTo>
                    <a:pt x="98" y="692"/>
                  </a:lnTo>
                  <a:lnTo>
                    <a:pt x="141" y="666"/>
                  </a:lnTo>
                  <a:lnTo>
                    <a:pt x="183" y="641"/>
                  </a:lnTo>
                  <a:lnTo>
                    <a:pt x="212" y="591"/>
                  </a:lnTo>
                  <a:lnTo>
                    <a:pt x="226" y="515"/>
                  </a:lnTo>
                  <a:lnTo>
                    <a:pt x="226" y="491"/>
                  </a:lnTo>
                  <a:lnTo>
                    <a:pt x="212" y="440"/>
                  </a:lnTo>
                  <a:lnTo>
                    <a:pt x="240" y="389"/>
                  </a:lnTo>
                  <a:lnTo>
                    <a:pt x="267" y="365"/>
                  </a:lnTo>
                  <a:lnTo>
                    <a:pt x="296" y="339"/>
                  </a:lnTo>
                  <a:lnTo>
                    <a:pt x="296" y="314"/>
                  </a:lnTo>
                  <a:lnTo>
                    <a:pt x="324" y="264"/>
                  </a:lnTo>
                  <a:lnTo>
                    <a:pt x="367" y="176"/>
                  </a:lnTo>
                  <a:lnTo>
                    <a:pt x="409" y="164"/>
                  </a:lnTo>
                  <a:lnTo>
                    <a:pt x="486" y="141"/>
                  </a:lnTo>
                  <a:lnTo>
                    <a:pt x="425" y="91"/>
                  </a:lnTo>
                  <a:lnTo>
                    <a:pt x="448" y="86"/>
                  </a:lnTo>
                  <a:lnTo>
                    <a:pt x="519" y="123"/>
                  </a:lnTo>
                  <a:lnTo>
                    <a:pt x="551" y="120"/>
                  </a:lnTo>
                  <a:lnTo>
                    <a:pt x="603" y="77"/>
                  </a:lnTo>
                  <a:lnTo>
                    <a:pt x="621" y="63"/>
                  </a:lnTo>
                  <a:lnTo>
                    <a:pt x="678" y="51"/>
                  </a:lnTo>
                  <a:lnTo>
                    <a:pt x="678" y="38"/>
                  </a:lnTo>
                  <a:lnTo>
                    <a:pt x="719" y="25"/>
                  </a:lnTo>
                  <a:lnTo>
                    <a:pt x="704" y="0"/>
                  </a:lnTo>
                  <a:lnTo>
                    <a:pt x="704"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24" name="Freeform 400"/>
            <p:cNvSpPr>
              <a:spLocks/>
            </p:cNvSpPr>
            <p:nvPr/>
          </p:nvSpPr>
          <p:spPr bwMode="auto">
            <a:xfrm>
              <a:off x="2570" y="1109"/>
              <a:ext cx="370" cy="372"/>
            </a:xfrm>
            <a:custGeom>
              <a:avLst/>
              <a:gdLst/>
              <a:ahLst/>
              <a:cxnLst>
                <a:cxn ang="0">
                  <a:pos x="634" y="0"/>
                </a:cxn>
                <a:cxn ang="0">
                  <a:pos x="592" y="0"/>
                </a:cxn>
                <a:cxn ang="0">
                  <a:pos x="549" y="12"/>
                </a:cxn>
                <a:cxn ang="0">
                  <a:pos x="479" y="25"/>
                </a:cxn>
                <a:cxn ang="0">
                  <a:pos x="424" y="63"/>
                </a:cxn>
                <a:cxn ang="0">
                  <a:pos x="324" y="139"/>
                </a:cxn>
                <a:cxn ang="0">
                  <a:pos x="310" y="164"/>
                </a:cxn>
                <a:cxn ang="0">
                  <a:pos x="296" y="202"/>
                </a:cxn>
                <a:cxn ang="0">
                  <a:pos x="240" y="239"/>
                </a:cxn>
                <a:cxn ang="0">
                  <a:pos x="183" y="339"/>
                </a:cxn>
                <a:cxn ang="0">
                  <a:pos x="127" y="415"/>
                </a:cxn>
                <a:cxn ang="0">
                  <a:pos x="152" y="426"/>
                </a:cxn>
                <a:cxn ang="0">
                  <a:pos x="98" y="453"/>
                </a:cxn>
                <a:cxn ang="0">
                  <a:pos x="0" y="515"/>
                </a:cxn>
                <a:cxn ang="0">
                  <a:pos x="42" y="541"/>
                </a:cxn>
                <a:cxn ang="0">
                  <a:pos x="42" y="567"/>
                </a:cxn>
                <a:cxn ang="0">
                  <a:pos x="14" y="591"/>
                </a:cxn>
                <a:cxn ang="0">
                  <a:pos x="14" y="629"/>
                </a:cxn>
                <a:cxn ang="0">
                  <a:pos x="14" y="666"/>
                </a:cxn>
                <a:cxn ang="0">
                  <a:pos x="28" y="704"/>
                </a:cxn>
                <a:cxn ang="0">
                  <a:pos x="141" y="666"/>
                </a:cxn>
                <a:cxn ang="0">
                  <a:pos x="212" y="591"/>
                </a:cxn>
                <a:cxn ang="0">
                  <a:pos x="226" y="491"/>
                </a:cxn>
                <a:cxn ang="0">
                  <a:pos x="240" y="389"/>
                </a:cxn>
                <a:cxn ang="0">
                  <a:pos x="296" y="339"/>
                </a:cxn>
                <a:cxn ang="0">
                  <a:pos x="324" y="264"/>
                </a:cxn>
                <a:cxn ang="0">
                  <a:pos x="409" y="164"/>
                </a:cxn>
                <a:cxn ang="0">
                  <a:pos x="425" y="91"/>
                </a:cxn>
                <a:cxn ang="0">
                  <a:pos x="519" y="123"/>
                </a:cxn>
                <a:cxn ang="0">
                  <a:pos x="603" y="77"/>
                </a:cxn>
                <a:cxn ang="0">
                  <a:pos x="678" y="51"/>
                </a:cxn>
                <a:cxn ang="0">
                  <a:pos x="719" y="25"/>
                </a:cxn>
                <a:cxn ang="0">
                  <a:pos x="704" y="0"/>
                </a:cxn>
              </a:cxnLst>
              <a:rect l="0" t="0" r="r" b="b"/>
              <a:pathLst>
                <a:path w="719" h="704">
                  <a:moveTo>
                    <a:pt x="704" y="0"/>
                  </a:moveTo>
                  <a:lnTo>
                    <a:pt x="634" y="0"/>
                  </a:lnTo>
                  <a:lnTo>
                    <a:pt x="606" y="25"/>
                  </a:lnTo>
                  <a:lnTo>
                    <a:pt x="592" y="0"/>
                  </a:lnTo>
                  <a:lnTo>
                    <a:pt x="549" y="0"/>
                  </a:lnTo>
                  <a:lnTo>
                    <a:pt x="549" y="12"/>
                  </a:lnTo>
                  <a:lnTo>
                    <a:pt x="522" y="12"/>
                  </a:lnTo>
                  <a:lnTo>
                    <a:pt x="479" y="25"/>
                  </a:lnTo>
                  <a:lnTo>
                    <a:pt x="475" y="63"/>
                  </a:lnTo>
                  <a:lnTo>
                    <a:pt x="424" y="63"/>
                  </a:lnTo>
                  <a:lnTo>
                    <a:pt x="381" y="76"/>
                  </a:lnTo>
                  <a:lnTo>
                    <a:pt x="324" y="139"/>
                  </a:lnTo>
                  <a:lnTo>
                    <a:pt x="352" y="150"/>
                  </a:lnTo>
                  <a:lnTo>
                    <a:pt x="310" y="164"/>
                  </a:lnTo>
                  <a:lnTo>
                    <a:pt x="310" y="187"/>
                  </a:lnTo>
                  <a:lnTo>
                    <a:pt x="296" y="202"/>
                  </a:lnTo>
                  <a:lnTo>
                    <a:pt x="267" y="187"/>
                  </a:lnTo>
                  <a:lnTo>
                    <a:pt x="240" y="239"/>
                  </a:lnTo>
                  <a:lnTo>
                    <a:pt x="240" y="264"/>
                  </a:lnTo>
                  <a:lnTo>
                    <a:pt x="183" y="339"/>
                  </a:lnTo>
                  <a:lnTo>
                    <a:pt x="127" y="404"/>
                  </a:lnTo>
                  <a:lnTo>
                    <a:pt x="127" y="415"/>
                  </a:lnTo>
                  <a:lnTo>
                    <a:pt x="169" y="415"/>
                  </a:lnTo>
                  <a:lnTo>
                    <a:pt x="152" y="426"/>
                  </a:lnTo>
                  <a:lnTo>
                    <a:pt x="112" y="427"/>
                  </a:lnTo>
                  <a:lnTo>
                    <a:pt x="98" y="453"/>
                  </a:lnTo>
                  <a:lnTo>
                    <a:pt x="28" y="491"/>
                  </a:lnTo>
                  <a:lnTo>
                    <a:pt x="0" y="515"/>
                  </a:lnTo>
                  <a:lnTo>
                    <a:pt x="0" y="553"/>
                  </a:lnTo>
                  <a:lnTo>
                    <a:pt x="42" y="541"/>
                  </a:lnTo>
                  <a:lnTo>
                    <a:pt x="57" y="541"/>
                  </a:lnTo>
                  <a:lnTo>
                    <a:pt x="42" y="567"/>
                  </a:lnTo>
                  <a:lnTo>
                    <a:pt x="14" y="567"/>
                  </a:lnTo>
                  <a:lnTo>
                    <a:pt x="14" y="591"/>
                  </a:lnTo>
                  <a:lnTo>
                    <a:pt x="6" y="614"/>
                  </a:lnTo>
                  <a:lnTo>
                    <a:pt x="14" y="629"/>
                  </a:lnTo>
                  <a:lnTo>
                    <a:pt x="6" y="638"/>
                  </a:lnTo>
                  <a:lnTo>
                    <a:pt x="14" y="666"/>
                  </a:lnTo>
                  <a:lnTo>
                    <a:pt x="0" y="680"/>
                  </a:lnTo>
                  <a:lnTo>
                    <a:pt x="28" y="704"/>
                  </a:lnTo>
                  <a:lnTo>
                    <a:pt x="98" y="692"/>
                  </a:lnTo>
                  <a:lnTo>
                    <a:pt x="141" y="666"/>
                  </a:lnTo>
                  <a:lnTo>
                    <a:pt x="183" y="641"/>
                  </a:lnTo>
                  <a:lnTo>
                    <a:pt x="212" y="591"/>
                  </a:lnTo>
                  <a:lnTo>
                    <a:pt x="226" y="515"/>
                  </a:lnTo>
                  <a:lnTo>
                    <a:pt x="226" y="491"/>
                  </a:lnTo>
                  <a:lnTo>
                    <a:pt x="212" y="440"/>
                  </a:lnTo>
                  <a:lnTo>
                    <a:pt x="240" y="389"/>
                  </a:lnTo>
                  <a:lnTo>
                    <a:pt x="267" y="365"/>
                  </a:lnTo>
                  <a:lnTo>
                    <a:pt x="296" y="339"/>
                  </a:lnTo>
                  <a:lnTo>
                    <a:pt x="296" y="314"/>
                  </a:lnTo>
                  <a:lnTo>
                    <a:pt x="324" y="264"/>
                  </a:lnTo>
                  <a:lnTo>
                    <a:pt x="367" y="176"/>
                  </a:lnTo>
                  <a:lnTo>
                    <a:pt x="409" y="164"/>
                  </a:lnTo>
                  <a:lnTo>
                    <a:pt x="486" y="141"/>
                  </a:lnTo>
                  <a:lnTo>
                    <a:pt x="425" y="91"/>
                  </a:lnTo>
                  <a:lnTo>
                    <a:pt x="448" y="86"/>
                  </a:lnTo>
                  <a:lnTo>
                    <a:pt x="519" y="123"/>
                  </a:lnTo>
                  <a:lnTo>
                    <a:pt x="551" y="120"/>
                  </a:lnTo>
                  <a:lnTo>
                    <a:pt x="603" y="77"/>
                  </a:lnTo>
                  <a:lnTo>
                    <a:pt x="621" y="63"/>
                  </a:lnTo>
                  <a:lnTo>
                    <a:pt x="678" y="51"/>
                  </a:lnTo>
                  <a:lnTo>
                    <a:pt x="678" y="38"/>
                  </a:lnTo>
                  <a:lnTo>
                    <a:pt x="719" y="25"/>
                  </a:lnTo>
                  <a:lnTo>
                    <a:pt x="704" y="0"/>
                  </a:lnTo>
                  <a:lnTo>
                    <a:pt x="704"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25" name="Freeform 401"/>
            <p:cNvSpPr>
              <a:spLocks/>
            </p:cNvSpPr>
            <p:nvPr/>
          </p:nvSpPr>
          <p:spPr bwMode="auto">
            <a:xfrm>
              <a:off x="2759" y="1481"/>
              <a:ext cx="22" cy="20"/>
            </a:xfrm>
            <a:custGeom>
              <a:avLst/>
              <a:gdLst/>
              <a:ahLst/>
              <a:cxnLst>
                <a:cxn ang="0">
                  <a:pos x="28" y="0"/>
                </a:cxn>
                <a:cxn ang="0">
                  <a:pos x="0" y="13"/>
                </a:cxn>
                <a:cxn ang="0">
                  <a:pos x="14" y="51"/>
                </a:cxn>
                <a:cxn ang="0">
                  <a:pos x="28" y="39"/>
                </a:cxn>
                <a:cxn ang="0">
                  <a:pos x="42" y="25"/>
                </a:cxn>
                <a:cxn ang="0">
                  <a:pos x="28" y="0"/>
                </a:cxn>
                <a:cxn ang="0">
                  <a:pos x="28" y="0"/>
                </a:cxn>
              </a:cxnLst>
              <a:rect l="0" t="0" r="r" b="b"/>
              <a:pathLst>
                <a:path w="42" h="51">
                  <a:moveTo>
                    <a:pt x="28" y="0"/>
                  </a:moveTo>
                  <a:lnTo>
                    <a:pt x="0" y="13"/>
                  </a:lnTo>
                  <a:lnTo>
                    <a:pt x="14" y="51"/>
                  </a:lnTo>
                  <a:lnTo>
                    <a:pt x="28" y="39"/>
                  </a:lnTo>
                  <a:lnTo>
                    <a:pt x="42" y="25"/>
                  </a:lnTo>
                  <a:lnTo>
                    <a:pt x="28" y="0"/>
                  </a:lnTo>
                  <a:lnTo>
                    <a:pt x="28"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26" name="Freeform 402"/>
            <p:cNvSpPr>
              <a:spLocks/>
            </p:cNvSpPr>
            <p:nvPr/>
          </p:nvSpPr>
          <p:spPr bwMode="auto">
            <a:xfrm>
              <a:off x="2759" y="1481"/>
              <a:ext cx="22" cy="20"/>
            </a:xfrm>
            <a:custGeom>
              <a:avLst/>
              <a:gdLst/>
              <a:ahLst/>
              <a:cxnLst>
                <a:cxn ang="0">
                  <a:pos x="28" y="0"/>
                </a:cxn>
                <a:cxn ang="0">
                  <a:pos x="0" y="13"/>
                </a:cxn>
                <a:cxn ang="0">
                  <a:pos x="14" y="51"/>
                </a:cxn>
                <a:cxn ang="0">
                  <a:pos x="28" y="39"/>
                </a:cxn>
                <a:cxn ang="0">
                  <a:pos x="42" y="25"/>
                </a:cxn>
                <a:cxn ang="0">
                  <a:pos x="28" y="0"/>
                </a:cxn>
                <a:cxn ang="0">
                  <a:pos x="28" y="0"/>
                </a:cxn>
              </a:cxnLst>
              <a:rect l="0" t="0" r="r" b="b"/>
              <a:pathLst>
                <a:path w="42" h="51">
                  <a:moveTo>
                    <a:pt x="28" y="0"/>
                  </a:moveTo>
                  <a:lnTo>
                    <a:pt x="0" y="13"/>
                  </a:lnTo>
                  <a:lnTo>
                    <a:pt x="14" y="51"/>
                  </a:lnTo>
                  <a:lnTo>
                    <a:pt x="28" y="39"/>
                  </a:lnTo>
                  <a:lnTo>
                    <a:pt x="42" y="25"/>
                  </a:lnTo>
                  <a:lnTo>
                    <a:pt x="28" y="0"/>
                  </a:lnTo>
                  <a:lnTo>
                    <a:pt x="28"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27" name="Freeform 403"/>
            <p:cNvSpPr>
              <a:spLocks/>
            </p:cNvSpPr>
            <p:nvPr/>
          </p:nvSpPr>
          <p:spPr bwMode="auto">
            <a:xfrm>
              <a:off x="2658" y="1548"/>
              <a:ext cx="21" cy="21"/>
            </a:xfrm>
            <a:custGeom>
              <a:avLst/>
              <a:gdLst/>
              <a:ahLst/>
              <a:cxnLst>
                <a:cxn ang="0">
                  <a:pos x="28" y="0"/>
                </a:cxn>
                <a:cxn ang="0">
                  <a:pos x="0" y="24"/>
                </a:cxn>
                <a:cxn ang="0">
                  <a:pos x="14" y="37"/>
                </a:cxn>
                <a:cxn ang="0">
                  <a:pos x="43" y="24"/>
                </a:cxn>
                <a:cxn ang="0">
                  <a:pos x="28" y="0"/>
                </a:cxn>
                <a:cxn ang="0">
                  <a:pos x="28" y="0"/>
                </a:cxn>
              </a:cxnLst>
              <a:rect l="0" t="0" r="r" b="b"/>
              <a:pathLst>
                <a:path w="43" h="37">
                  <a:moveTo>
                    <a:pt x="28" y="0"/>
                  </a:moveTo>
                  <a:lnTo>
                    <a:pt x="0" y="24"/>
                  </a:lnTo>
                  <a:lnTo>
                    <a:pt x="14" y="37"/>
                  </a:lnTo>
                  <a:lnTo>
                    <a:pt x="43" y="24"/>
                  </a:lnTo>
                  <a:lnTo>
                    <a:pt x="28" y="0"/>
                  </a:lnTo>
                  <a:lnTo>
                    <a:pt x="28"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28" name="Freeform 404"/>
            <p:cNvSpPr>
              <a:spLocks/>
            </p:cNvSpPr>
            <p:nvPr/>
          </p:nvSpPr>
          <p:spPr bwMode="auto">
            <a:xfrm>
              <a:off x="2658" y="1548"/>
              <a:ext cx="21" cy="21"/>
            </a:xfrm>
            <a:custGeom>
              <a:avLst/>
              <a:gdLst/>
              <a:ahLst/>
              <a:cxnLst>
                <a:cxn ang="0">
                  <a:pos x="28" y="0"/>
                </a:cxn>
                <a:cxn ang="0">
                  <a:pos x="0" y="24"/>
                </a:cxn>
                <a:cxn ang="0">
                  <a:pos x="14" y="37"/>
                </a:cxn>
                <a:cxn ang="0">
                  <a:pos x="43" y="24"/>
                </a:cxn>
                <a:cxn ang="0">
                  <a:pos x="28" y="0"/>
                </a:cxn>
                <a:cxn ang="0">
                  <a:pos x="28" y="0"/>
                </a:cxn>
              </a:cxnLst>
              <a:rect l="0" t="0" r="r" b="b"/>
              <a:pathLst>
                <a:path w="43" h="37">
                  <a:moveTo>
                    <a:pt x="28" y="0"/>
                  </a:moveTo>
                  <a:lnTo>
                    <a:pt x="0" y="24"/>
                  </a:lnTo>
                  <a:lnTo>
                    <a:pt x="14" y="37"/>
                  </a:lnTo>
                  <a:lnTo>
                    <a:pt x="43" y="24"/>
                  </a:lnTo>
                  <a:lnTo>
                    <a:pt x="28" y="0"/>
                  </a:lnTo>
                  <a:lnTo>
                    <a:pt x="28"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29" name="Freeform 405"/>
            <p:cNvSpPr>
              <a:spLocks/>
            </p:cNvSpPr>
            <p:nvPr/>
          </p:nvSpPr>
          <p:spPr bwMode="auto">
            <a:xfrm>
              <a:off x="2854" y="1802"/>
              <a:ext cx="107" cy="62"/>
            </a:xfrm>
            <a:custGeom>
              <a:avLst/>
              <a:gdLst/>
              <a:ahLst/>
              <a:cxnLst>
                <a:cxn ang="0">
                  <a:pos x="210" y="12"/>
                </a:cxn>
                <a:cxn ang="0">
                  <a:pos x="197" y="36"/>
                </a:cxn>
                <a:cxn ang="0">
                  <a:pos x="168" y="62"/>
                </a:cxn>
                <a:cxn ang="0">
                  <a:pos x="197" y="88"/>
                </a:cxn>
                <a:cxn ang="0">
                  <a:pos x="168" y="113"/>
                </a:cxn>
                <a:cxn ang="0">
                  <a:pos x="139" y="113"/>
                </a:cxn>
                <a:cxn ang="0">
                  <a:pos x="70" y="113"/>
                </a:cxn>
                <a:cxn ang="0">
                  <a:pos x="27" y="120"/>
                </a:cxn>
                <a:cxn ang="0">
                  <a:pos x="11" y="99"/>
                </a:cxn>
                <a:cxn ang="0">
                  <a:pos x="25" y="88"/>
                </a:cxn>
                <a:cxn ang="0">
                  <a:pos x="0" y="54"/>
                </a:cxn>
                <a:cxn ang="0">
                  <a:pos x="12" y="47"/>
                </a:cxn>
                <a:cxn ang="0">
                  <a:pos x="15" y="18"/>
                </a:cxn>
                <a:cxn ang="0">
                  <a:pos x="27" y="12"/>
                </a:cxn>
                <a:cxn ang="0">
                  <a:pos x="83" y="36"/>
                </a:cxn>
                <a:cxn ang="0">
                  <a:pos x="139" y="0"/>
                </a:cxn>
                <a:cxn ang="0">
                  <a:pos x="168" y="25"/>
                </a:cxn>
                <a:cxn ang="0">
                  <a:pos x="210" y="12"/>
                </a:cxn>
                <a:cxn ang="0">
                  <a:pos x="210" y="12"/>
                </a:cxn>
              </a:cxnLst>
              <a:rect l="0" t="0" r="r" b="b"/>
              <a:pathLst>
                <a:path w="210" h="120">
                  <a:moveTo>
                    <a:pt x="210" y="12"/>
                  </a:moveTo>
                  <a:lnTo>
                    <a:pt x="197" y="36"/>
                  </a:lnTo>
                  <a:lnTo>
                    <a:pt x="168" y="62"/>
                  </a:lnTo>
                  <a:lnTo>
                    <a:pt x="197" y="88"/>
                  </a:lnTo>
                  <a:lnTo>
                    <a:pt x="168" y="113"/>
                  </a:lnTo>
                  <a:lnTo>
                    <a:pt x="139" y="113"/>
                  </a:lnTo>
                  <a:lnTo>
                    <a:pt x="70" y="113"/>
                  </a:lnTo>
                  <a:lnTo>
                    <a:pt x="27" y="120"/>
                  </a:lnTo>
                  <a:lnTo>
                    <a:pt x="11" y="99"/>
                  </a:lnTo>
                  <a:lnTo>
                    <a:pt x="25" y="88"/>
                  </a:lnTo>
                  <a:lnTo>
                    <a:pt x="0" y="54"/>
                  </a:lnTo>
                  <a:lnTo>
                    <a:pt x="12" y="47"/>
                  </a:lnTo>
                  <a:lnTo>
                    <a:pt x="15" y="18"/>
                  </a:lnTo>
                  <a:lnTo>
                    <a:pt x="27" y="12"/>
                  </a:lnTo>
                  <a:lnTo>
                    <a:pt x="83" y="36"/>
                  </a:lnTo>
                  <a:lnTo>
                    <a:pt x="139" y="0"/>
                  </a:lnTo>
                  <a:lnTo>
                    <a:pt x="168" y="25"/>
                  </a:lnTo>
                  <a:lnTo>
                    <a:pt x="210" y="12"/>
                  </a:lnTo>
                  <a:lnTo>
                    <a:pt x="210" y="1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30" name="Freeform 406"/>
            <p:cNvSpPr>
              <a:spLocks/>
            </p:cNvSpPr>
            <p:nvPr/>
          </p:nvSpPr>
          <p:spPr bwMode="auto">
            <a:xfrm>
              <a:off x="2854" y="1802"/>
              <a:ext cx="107" cy="62"/>
            </a:xfrm>
            <a:custGeom>
              <a:avLst/>
              <a:gdLst/>
              <a:ahLst/>
              <a:cxnLst>
                <a:cxn ang="0">
                  <a:pos x="210" y="12"/>
                </a:cxn>
                <a:cxn ang="0">
                  <a:pos x="197" y="36"/>
                </a:cxn>
                <a:cxn ang="0">
                  <a:pos x="168" y="62"/>
                </a:cxn>
                <a:cxn ang="0">
                  <a:pos x="197" y="88"/>
                </a:cxn>
                <a:cxn ang="0">
                  <a:pos x="168" y="113"/>
                </a:cxn>
                <a:cxn ang="0">
                  <a:pos x="139" y="113"/>
                </a:cxn>
                <a:cxn ang="0">
                  <a:pos x="70" y="113"/>
                </a:cxn>
                <a:cxn ang="0">
                  <a:pos x="27" y="120"/>
                </a:cxn>
                <a:cxn ang="0">
                  <a:pos x="11" y="99"/>
                </a:cxn>
                <a:cxn ang="0">
                  <a:pos x="25" y="88"/>
                </a:cxn>
                <a:cxn ang="0">
                  <a:pos x="0" y="54"/>
                </a:cxn>
                <a:cxn ang="0">
                  <a:pos x="12" y="47"/>
                </a:cxn>
                <a:cxn ang="0">
                  <a:pos x="15" y="18"/>
                </a:cxn>
                <a:cxn ang="0">
                  <a:pos x="27" y="12"/>
                </a:cxn>
                <a:cxn ang="0">
                  <a:pos x="83" y="36"/>
                </a:cxn>
                <a:cxn ang="0">
                  <a:pos x="139" y="0"/>
                </a:cxn>
                <a:cxn ang="0">
                  <a:pos x="168" y="25"/>
                </a:cxn>
                <a:cxn ang="0">
                  <a:pos x="210" y="12"/>
                </a:cxn>
                <a:cxn ang="0">
                  <a:pos x="210" y="12"/>
                </a:cxn>
              </a:cxnLst>
              <a:rect l="0" t="0" r="r" b="b"/>
              <a:pathLst>
                <a:path w="210" h="120">
                  <a:moveTo>
                    <a:pt x="210" y="12"/>
                  </a:moveTo>
                  <a:lnTo>
                    <a:pt x="197" y="36"/>
                  </a:lnTo>
                  <a:lnTo>
                    <a:pt x="168" y="62"/>
                  </a:lnTo>
                  <a:lnTo>
                    <a:pt x="197" y="88"/>
                  </a:lnTo>
                  <a:lnTo>
                    <a:pt x="168" y="113"/>
                  </a:lnTo>
                  <a:lnTo>
                    <a:pt x="139" y="113"/>
                  </a:lnTo>
                  <a:lnTo>
                    <a:pt x="70" y="113"/>
                  </a:lnTo>
                  <a:lnTo>
                    <a:pt x="27" y="120"/>
                  </a:lnTo>
                  <a:lnTo>
                    <a:pt x="11" y="99"/>
                  </a:lnTo>
                  <a:lnTo>
                    <a:pt x="25" y="88"/>
                  </a:lnTo>
                  <a:lnTo>
                    <a:pt x="0" y="54"/>
                  </a:lnTo>
                  <a:lnTo>
                    <a:pt x="12" y="47"/>
                  </a:lnTo>
                  <a:lnTo>
                    <a:pt x="15" y="18"/>
                  </a:lnTo>
                  <a:lnTo>
                    <a:pt x="27" y="12"/>
                  </a:lnTo>
                  <a:lnTo>
                    <a:pt x="83" y="36"/>
                  </a:lnTo>
                  <a:lnTo>
                    <a:pt x="139" y="0"/>
                  </a:lnTo>
                  <a:lnTo>
                    <a:pt x="168" y="25"/>
                  </a:lnTo>
                  <a:lnTo>
                    <a:pt x="210" y="12"/>
                  </a:lnTo>
                  <a:lnTo>
                    <a:pt x="210" y="1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31" name="Freeform 407"/>
            <p:cNvSpPr>
              <a:spLocks/>
            </p:cNvSpPr>
            <p:nvPr/>
          </p:nvSpPr>
          <p:spPr bwMode="auto">
            <a:xfrm>
              <a:off x="2920" y="1850"/>
              <a:ext cx="46" cy="43"/>
            </a:xfrm>
            <a:custGeom>
              <a:avLst/>
              <a:gdLst/>
              <a:ahLst/>
              <a:cxnLst>
                <a:cxn ang="0">
                  <a:pos x="68" y="0"/>
                </a:cxn>
                <a:cxn ang="0">
                  <a:pos x="23" y="35"/>
                </a:cxn>
                <a:cxn ang="0">
                  <a:pos x="0" y="57"/>
                </a:cxn>
                <a:cxn ang="0">
                  <a:pos x="33" y="81"/>
                </a:cxn>
                <a:cxn ang="0">
                  <a:pos x="59" y="57"/>
                </a:cxn>
                <a:cxn ang="0">
                  <a:pos x="92" y="38"/>
                </a:cxn>
                <a:cxn ang="0">
                  <a:pos x="81" y="2"/>
                </a:cxn>
                <a:cxn ang="0">
                  <a:pos x="68" y="0"/>
                </a:cxn>
                <a:cxn ang="0">
                  <a:pos x="68" y="0"/>
                </a:cxn>
              </a:cxnLst>
              <a:rect l="0" t="0" r="r" b="b"/>
              <a:pathLst>
                <a:path w="92" h="81">
                  <a:moveTo>
                    <a:pt x="68" y="0"/>
                  </a:moveTo>
                  <a:lnTo>
                    <a:pt x="23" y="35"/>
                  </a:lnTo>
                  <a:lnTo>
                    <a:pt x="0" y="57"/>
                  </a:lnTo>
                  <a:lnTo>
                    <a:pt x="33" y="81"/>
                  </a:lnTo>
                  <a:lnTo>
                    <a:pt x="59" y="57"/>
                  </a:lnTo>
                  <a:lnTo>
                    <a:pt x="92" y="38"/>
                  </a:lnTo>
                  <a:lnTo>
                    <a:pt x="81" y="2"/>
                  </a:lnTo>
                  <a:lnTo>
                    <a:pt x="68" y="0"/>
                  </a:lnTo>
                  <a:lnTo>
                    <a:pt x="68"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32" name="Freeform 408"/>
            <p:cNvSpPr>
              <a:spLocks/>
            </p:cNvSpPr>
            <p:nvPr/>
          </p:nvSpPr>
          <p:spPr bwMode="auto">
            <a:xfrm>
              <a:off x="2920" y="1850"/>
              <a:ext cx="46" cy="43"/>
            </a:xfrm>
            <a:custGeom>
              <a:avLst/>
              <a:gdLst/>
              <a:ahLst/>
              <a:cxnLst>
                <a:cxn ang="0">
                  <a:pos x="68" y="0"/>
                </a:cxn>
                <a:cxn ang="0">
                  <a:pos x="23" y="35"/>
                </a:cxn>
                <a:cxn ang="0">
                  <a:pos x="0" y="57"/>
                </a:cxn>
                <a:cxn ang="0">
                  <a:pos x="33" y="81"/>
                </a:cxn>
                <a:cxn ang="0">
                  <a:pos x="59" y="57"/>
                </a:cxn>
                <a:cxn ang="0">
                  <a:pos x="92" y="38"/>
                </a:cxn>
                <a:cxn ang="0">
                  <a:pos x="81" y="2"/>
                </a:cxn>
                <a:cxn ang="0">
                  <a:pos x="68" y="0"/>
                </a:cxn>
                <a:cxn ang="0">
                  <a:pos x="68" y="0"/>
                </a:cxn>
              </a:cxnLst>
              <a:rect l="0" t="0" r="r" b="b"/>
              <a:pathLst>
                <a:path w="92" h="81">
                  <a:moveTo>
                    <a:pt x="68" y="0"/>
                  </a:moveTo>
                  <a:lnTo>
                    <a:pt x="23" y="35"/>
                  </a:lnTo>
                  <a:lnTo>
                    <a:pt x="0" y="57"/>
                  </a:lnTo>
                  <a:lnTo>
                    <a:pt x="33" y="81"/>
                  </a:lnTo>
                  <a:lnTo>
                    <a:pt x="59" y="57"/>
                  </a:lnTo>
                  <a:lnTo>
                    <a:pt x="92" y="38"/>
                  </a:lnTo>
                  <a:lnTo>
                    <a:pt x="81" y="2"/>
                  </a:lnTo>
                  <a:lnTo>
                    <a:pt x="68" y="0"/>
                  </a:lnTo>
                  <a:lnTo>
                    <a:pt x="68"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33" name="Freeform 409"/>
            <p:cNvSpPr>
              <a:spLocks/>
            </p:cNvSpPr>
            <p:nvPr/>
          </p:nvSpPr>
          <p:spPr bwMode="auto">
            <a:xfrm>
              <a:off x="2833" y="1862"/>
              <a:ext cx="100" cy="97"/>
            </a:xfrm>
            <a:custGeom>
              <a:avLst/>
              <a:gdLst/>
              <a:ahLst/>
              <a:cxnLst>
                <a:cxn ang="0">
                  <a:pos x="168" y="37"/>
                </a:cxn>
                <a:cxn ang="0">
                  <a:pos x="151" y="37"/>
                </a:cxn>
                <a:cxn ang="0">
                  <a:pos x="124" y="51"/>
                </a:cxn>
                <a:cxn ang="0">
                  <a:pos x="96" y="37"/>
                </a:cxn>
                <a:cxn ang="0">
                  <a:pos x="96" y="63"/>
                </a:cxn>
                <a:cxn ang="0">
                  <a:pos x="68" y="51"/>
                </a:cxn>
                <a:cxn ang="0">
                  <a:pos x="47" y="50"/>
                </a:cxn>
                <a:cxn ang="0">
                  <a:pos x="96" y="89"/>
                </a:cxn>
                <a:cxn ang="0">
                  <a:pos x="53" y="74"/>
                </a:cxn>
                <a:cxn ang="0">
                  <a:pos x="53" y="100"/>
                </a:cxn>
                <a:cxn ang="0">
                  <a:pos x="82" y="125"/>
                </a:cxn>
                <a:cxn ang="0">
                  <a:pos x="96" y="151"/>
                </a:cxn>
                <a:cxn ang="0">
                  <a:pos x="74" y="143"/>
                </a:cxn>
                <a:cxn ang="0">
                  <a:pos x="111" y="177"/>
                </a:cxn>
                <a:cxn ang="0">
                  <a:pos x="82" y="163"/>
                </a:cxn>
                <a:cxn ang="0">
                  <a:pos x="61" y="156"/>
                </a:cxn>
                <a:cxn ang="0">
                  <a:pos x="93" y="186"/>
                </a:cxn>
                <a:cxn ang="0">
                  <a:pos x="96" y="202"/>
                </a:cxn>
                <a:cxn ang="0">
                  <a:pos x="53" y="198"/>
                </a:cxn>
                <a:cxn ang="0">
                  <a:pos x="25" y="189"/>
                </a:cxn>
                <a:cxn ang="0">
                  <a:pos x="12" y="139"/>
                </a:cxn>
                <a:cxn ang="0">
                  <a:pos x="4" y="118"/>
                </a:cxn>
                <a:cxn ang="0">
                  <a:pos x="61" y="148"/>
                </a:cxn>
                <a:cxn ang="0">
                  <a:pos x="23" y="106"/>
                </a:cxn>
                <a:cxn ang="0">
                  <a:pos x="7" y="89"/>
                </a:cxn>
                <a:cxn ang="0">
                  <a:pos x="0" y="50"/>
                </a:cxn>
                <a:cxn ang="0">
                  <a:pos x="25" y="37"/>
                </a:cxn>
                <a:cxn ang="0">
                  <a:pos x="53" y="12"/>
                </a:cxn>
                <a:cxn ang="0">
                  <a:pos x="96" y="0"/>
                </a:cxn>
                <a:cxn ang="0">
                  <a:pos x="168" y="0"/>
                </a:cxn>
                <a:cxn ang="0">
                  <a:pos x="194" y="0"/>
                </a:cxn>
                <a:cxn ang="0">
                  <a:pos x="194" y="12"/>
                </a:cxn>
                <a:cxn ang="0">
                  <a:pos x="168" y="37"/>
                </a:cxn>
                <a:cxn ang="0">
                  <a:pos x="168" y="37"/>
                </a:cxn>
              </a:cxnLst>
              <a:rect l="0" t="0" r="r" b="b"/>
              <a:pathLst>
                <a:path w="194" h="202">
                  <a:moveTo>
                    <a:pt x="168" y="37"/>
                  </a:moveTo>
                  <a:lnTo>
                    <a:pt x="151" y="37"/>
                  </a:lnTo>
                  <a:lnTo>
                    <a:pt x="124" y="51"/>
                  </a:lnTo>
                  <a:lnTo>
                    <a:pt x="96" y="37"/>
                  </a:lnTo>
                  <a:lnTo>
                    <a:pt x="96" y="63"/>
                  </a:lnTo>
                  <a:lnTo>
                    <a:pt x="68" y="51"/>
                  </a:lnTo>
                  <a:lnTo>
                    <a:pt x="47" y="50"/>
                  </a:lnTo>
                  <a:lnTo>
                    <a:pt x="96" y="89"/>
                  </a:lnTo>
                  <a:lnTo>
                    <a:pt x="53" y="74"/>
                  </a:lnTo>
                  <a:lnTo>
                    <a:pt x="53" y="100"/>
                  </a:lnTo>
                  <a:lnTo>
                    <a:pt x="82" y="125"/>
                  </a:lnTo>
                  <a:lnTo>
                    <a:pt x="96" y="151"/>
                  </a:lnTo>
                  <a:lnTo>
                    <a:pt x="74" y="143"/>
                  </a:lnTo>
                  <a:lnTo>
                    <a:pt x="111" y="177"/>
                  </a:lnTo>
                  <a:lnTo>
                    <a:pt x="82" y="163"/>
                  </a:lnTo>
                  <a:lnTo>
                    <a:pt x="61" y="156"/>
                  </a:lnTo>
                  <a:lnTo>
                    <a:pt x="93" y="186"/>
                  </a:lnTo>
                  <a:lnTo>
                    <a:pt x="96" y="202"/>
                  </a:lnTo>
                  <a:lnTo>
                    <a:pt x="53" y="198"/>
                  </a:lnTo>
                  <a:lnTo>
                    <a:pt x="25" y="189"/>
                  </a:lnTo>
                  <a:lnTo>
                    <a:pt x="12" y="139"/>
                  </a:lnTo>
                  <a:lnTo>
                    <a:pt x="4" y="118"/>
                  </a:lnTo>
                  <a:lnTo>
                    <a:pt x="61" y="148"/>
                  </a:lnTo>
                  <a:lnTo>
                    <a:pt x="23" y="106"/>
                  </a:lnTo>
                  <a:lnTo>
                    <a:pt x="7" y="89"/>
                  </a:lnTo>
                  <a:lnTo>
                    <a:pt x="0" y="50"/>
                  </a:lnTo>
                  <a:lnTo>
                    <a:pt x="25" y="37"/>
                  </a:lnTo>
                  <a:lnTo>
                    <a:pt x="53" y="12"/>
                  </a:lnTo>
                  <a:lnTo>
                    <a:pt x="96" y="0"/>
                  </a:lnTo>
                  <a:lnTo>
                    <a:pt x="168" y="0"/>
                  </a:lnTo>
                  <a:lnTo>
                    <a:pt x="194" y="0"/>
                  </a:lnTo>
                  <a:lnTo>
                    <a:pt x="194" y="12"/>
                  </a:lnTo>
                  <a:lnTo>
                    <a:pt x="168" y="37"/>
                  </a:lnTo>
                  <a:lnTo>
                    <a:pt x="168" y="37"/>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34" name="Freeform 410"/>
            <p:cNvSpPr>
              <a:spLocks/>
            </p:cNvSpPr>
            <p:nvPr/>
          </p:nvSpPr>
          <p:spPr bwMode="auto">
            <a:xfrm>
              <a:off x="2833" y="1862"/>
              <a:ext cx="100" cy="97"/>
            </a:xfrm>
            <a:custGeom>
              <a:avLst/>
              <a:gdLst/>
              <a:ahLst/>
              <a:cxnLst>
                <a:cxn ang="0">
                  <a:pos x="168" y="37"/>
                </a:cxn>
                <a:cxn ang="0">
                  <a:pos x="151" y="37"/>
                </a:cxn>
                <a:cxn ang="0">
                  <a:pos x="124" y="51"/>
                </a:cxn>
                <a:cxn ang="0">
                  <a:pos x="96" y="37"/>
                </a:cxn>
                <a:cxn ang="0">
                  <a:pos x="96" y="63"/>
                </a:cxn>
                <a:cxn ang="0">
                  <a:pos x="68" y="51"/>
                </a:cxn>
                <a:cxn ang="0">
                  <a:pos x="47" y="50"/>
                </a:cxn>
                <a:cxn ang="0">
                  <a:pos x="96" y="89"/>
                </a:cxn>
                <a:cxn ang="0">
                  <a:pos x="53" y="74"/>
                </a:cxn>
                <a:cxn ang="0">
                  <a:pos x="53" y="100"/>
                </a:cxn>
                <a:cxn ang="0">
                  <a:pos x="82" y="125"/>
                </a:cxn>
                <a:cxn ang="0">
                  <a:pos x="96" y="151"/>
                </a:cxn>
                <a:cxn ang="0">
                  <a:pos x="74" y="143"/>
                </a:cxn>
                <a:cxn ang="0">
                  <a:pos x="111" y="177"/>
                </a:cxn>
                <a:cxn ang="0">
                  <a:pos x="82" y="163"/>
                </a:cxn>
                <a:cxn ang="0">
                  <a:pos x="61" y="156"/>
                </a:cxn>
                <a:cxn ang="0">
                  <a:pos x="93" y="186"/>
                </a:cxn>
                <a:cxn ang="0">
                  <a:pos x="96" y="202"/>
                </a:cxn>
                <a:cxn ang="0">
                  <a:pos x="53" y="198"/>
                </a:cxn>
                <a:cxn ang="0">
                  <a:pos x="25" y="189"/>
                </a:cxn>
                <a:cxn ang="0">
                  <a:pos x="12" y="139"/>
                </a:cxn>
                <a:cxn ang="0">
                  <a:pos x="4" y="118"/>
                </a:cxn>
                <a:cxn ang="0">
                  <a:pos x="61" y="148"/>
                </a:cxn>
                <a:cxn ang="0">
                  <a:pos x="23" y="106"/>
                </a:cxn>
                <a:cxn ang="0">
                  <a:pos x="7" y="89"/>
                </a:cxn>
                <a:cxn ang="0">
                  <a:pos x="0" y="50"/>
                </a:cxn>
                <a:cxn ang="0">
                  <a:pos x="25" y="37"/>
                </a:cxn>
                <a:cxn ang="0">
                  <a:pos x="53" y="12"/>
                </a:cxn>
                <a:cxn ang="0">
                  <a:pos x="96" y="0"/>
                </a:cxn>
                <a:cxn ang="0">
                  <a:pos x="168" y="0"/>
                </a:cxn>
                <a:cxn ang="0">
                  <a:pos x="194" y="0"/>
                </a:cxn>
                <a:cxn ang="0">
                  <a:pos x="194" y="12"/>
                </a:cxn>
                <a:cxn ang="0">
                  <a:pos x="168" y="37"/>
                </a:cxn>
                <a:cxn ang="0">
                  <a:pos x="168" y="37"/>
                </a:cxn>
              </a:cxnLst>
              <a:rect l="0" t="0" r="r" b="b"/>
              <a:pathLst>
                <a:path w="194" h="202">
                  <a:moveTo>
                    <a:pt x="168" y="37"/>
                  </a:moveTo>
                  <a:lnTo>
                    <a:pt x="151" y="37"/>
                  </a:lnTo>
                  <a:lnTo>
                    <a:pt x="124" y="51"/>
                  </a:lnTo>
                  <a:lnTo>
                    <a:pt x="96" y="37"/>
                  </a:lnTo>
                  <a:lnTo>
                    <a:pt x="96" y="63"/>
                  </a:lnTo>
                  <a:lnTo>
                    <a:pt x="68" y="51"/>
                  </a:lnTo>
                  <a:lnTo>
                    <a:pt x="47" y="50"/>
                  </a:lnTo>
                  <a:lnTo>
                    <a:pt x="96" y="89"/>
                  </a:lnTo>
                  <a:lnTo>
                    <a:pt x="53" y="74"/>
                  </a:lnTo>
                  <a:lnTo>
                    <a:pt x="53" y="100"/>
                  </a:lnTo>
                  <a:lnTo>
                    <a:pt x="82" y="125"/>
                  </a:lnTo>
                  <a:lnTo>
                    <a:pt x="96" y="151"/>
                  </a:lnTo>
                  <a:lnTo>
                    <a:pt x="74" y="143"/>
                  </a:lnTo>
                  <a:lnTo>
                    <a:pt x="111" y="177"/>
                  </a:lnTo>
                  <a:lnTo>
                    <a:pt x="82" y="163"/>
                  </a:lnTo>
                  <a:lnTo>
                    <a:pt x="61" y="156"/>
                  </a:lnTo>
                  <a:lnTo>
                    <a:pt x="93" y="186"/>
                  </a:lnTo>
                  <a:lnTo>
                    <a:pt x="96" y="202"/>
                  </a:lnTo>
                  <a:lnTo>
                    <a:pt x="53" y="198"/>
                  </a:lnTo>
                  <a:lnTo>
                    <a:pt x="25" y="189"/>
                  </a:lnTo>
                  <a:lnTo>
                    <a:pt x="12" y="139"/>
                  </a:lnTo>
                  <a:lnTo>
                    <a:pt x="4" y="118"/>
                  </a:lnTo>
                  <a:lnTo>
                    <a:pt x="61" y="148"/>
                  </a:lnTo>
                  <a:lnTo>
                    <a:pt x="23" y="106"/>
                  </a:lnTo>
                  <a:lnTo>
                    <a:pt x="7" y="89"/>
                  </a:lnTo>
                  <a:lnTo>
                    <a:pt x="0" y="50"/>
                  </a:lnTo>
                  <a:lnTo>
                    <a:pt x="25" y="37"/>
                  </a:lnTo>
                  <a:lnTo>
                    <a:pt x="53" y="12"/>
                  </a:lnTo>
                  <a:lnTo>
                    <a:pt x="96" y="0"/>
                  </a:lnTo>
                  <a:lnTo>
                    <a:pt x="168" y="0"/>
                  </a:lnTo>
                  <a:lnTo>
                    <a:pt x="194" y="0"/>
                  </a:lnTo>
                  <a:lnTo>
                    <a:pt x="194" y="12"/>
                  </a:lnTo>
                  <a:lnTo>
                    <a:pt x="168" y="37"/>
                  </a:lnTo>
                  <a:lnTo>
                    <a:pt x="168" y="3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35" name="Freeform 411"/>
            <p:cNvSpPr>
              <a:spLocks/>
            </p:cNvSpPr>
            <p:nvPr/>
          </p:nvSpPr>
          <p:spPr bwMode="auto">
            <a:xfrm>
              <a:off x="2889" y="1928"/>
              <a:ext cx="30" cy="33"/>
            </a:xfrm>
            <a:custGeom>
              <a:avLst/>
              <a:gdLst/>
              <a:ahLst/>
              <a:cxnLst>
                <a:cxn ang="0">
                  <a:pos x="0" y="0"/>
                </a:cxn>
                <a:cxn ang="0">
                  <a:pos x="28" y="26"/>
                </a:cxn>
                <a:cxn ang="0">
                  <a:pos x="57" y="64"/>
                </a:cxn>
                <a:cxn ang="0">
                  <a:pos x="40" y="38"/>
                </a:cxn>
                <a:cxn ang="0">
                  <a:pos x="13" y="14"/>
                </a:cxn>
                <a:cxn ang="0">
                  <a:pos x="0" y="0"/>
                </a:cxn>
                <a:cxn ang="0">
                  <a:pos x="0" y="0"/>
                </a:cxn>
              </a:cxnLst>
              <a:rect l="0" t="0" r="r" b="b"/>
              <a:pathLst>
                <a:path w="57" h="64">
                  <a:moveTo>
                    <a:pt x="0" y="0"/>
                  </a:moveTo>
                  <a:lnTo>
                    <a:pt x="28" y="26"/>
                  </a:lnTo>
                  <a:lnTo>
                    <a:pt x="57" y="64"/>
                  </a:lnTo>
                  <a:lnTo>
                    <a:pt x="40" y="38"/>
                  </a:lnTo>
                  <a:lnTo>
                    <a:pt x="13" y="14"/>
                  </a:lnTo>
                  <a:lnTo>
                    <a:pt x="0" y="0"/>
                  </a:lnTo>
                  <a:lnTo>
                    <a:pt x="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36" name="Freeform 412"/>
            <p:cNvSpPr>
              <a:spLocks/>
            </p:cNvSpPr>
            <p:nvPr/>
          </p:nvSpPr>
          <p:spPr bwMode="auto">
            <a:xfrm>
              <a:off x="2889" y="1928"/>
              <a:ext cx="30" cy="33"/>
            </a:xfrm>
            <a:custGeom>
              <a:avLst/>
              <a:gdLst/>
              <a:ahLst/>
              <a:cxnLst>
                <a:cxn ang="0">
                  <a:pos x="0" y="0"/>
                </a:cxn>
                <a:cxn ang="0">
                  <a:pos x="28" y="26"/>
                </a:cxn>
                <a:cxn ang="0">
                  <a:pos x="57" y="64"/>
                </a:cxn>
                <a:cxn ang="0">
                  <a:pos x="40" y="38"/>
                </a:cxn>
                <a:cxn ang="0">
                  <a:pos x="13" y="14"/>
                </a:cxn>
                <a:cxn ang="0">
                  <a:pos x="0" y="0"/>
                </a:cxn>
                <a:cxn ang="0">
                  <a:pos x="0" y="0"/>
                </a:cxn>
              </a:cxnLst>
              <a:rect l="0" t="0" r="r" b="b"/>
              <a:pathLst>
                <a:path w="57" h="64">
                  <a:moveTo>
                    <a:pt x="0" y="0"/>
                  </a:moveTo>
                  <a:lnTo>
                    <a:pt x="28" y="26"/>
                  </a:lnTo>
                  <a:lnTo>
                    <a:pt x="57" y="64"/>
                  </a:lnTo>
                  <a:lnTo>
                    <a:pt x="40" y="38"/>
                  </a:lnTo>
                  <a:lnTo>
                    <a:pt x="13" y="14"/>
                  </a:lnTo>
                  <a:lnTo>
                    <a:pt x="0" y="0"/>
                  </a:lnTo>
                  <a:lnTo>
                    <a:pt x="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37" name="Freeform 413"/>
            <p:cNvSpPr>
              <a:spLocks/>
            </p:cNvSpPr>
            <p:nvPr/>
          </p:nvSpPr>
          <p:spPr bwMode="auto">
            <a:xfrm>
              <a:off x="2874" y="2001"/>
              <a:ext cx="45" cy="16"/>
            </a:xfrm>
            <a:custGeom>
              <a:avLst/>
              <a:gdLst/>
              <a:ahLst/>
              <a:cxnLst>
                <a:cxn ang="0">
                  <a:pos x="0" y="11"/>
                </a:cxn>
                <a:cxn ang="0">
                  <a:pos x="14" y="25"/>
                </a:cxn>
                <a:cxn ang="0">
                  <a:pos x="42" y="25"/>
                </a:cxn>
                <a:cxn ang="0">
                  <a:pos x="86" y="11"/>
                </a:cxn>
                <a:cxn ang="0">
                  <a:pos x="57" y="11"/>
                </a:cxn>
                <a:cxn ang="0">
                  <a:pos x="0" y="0"/>
                </a:cxn>
                <a:cxn ang="0">
                  <a:pos x="0" y="11"/>
                </a:cxn>
                <a:cxn ang="0">
                  <a:pos x="0" y="11"/>
                </a:cxn>
              </a:cxnLst>
              <a:rect l="0" t="0" r="r" b="b"/>
              <a:pathLst>
                <a:path w="86" h="25">
                  <a:moveTo>
                    <a:pt x="0" y="11"/>
                  </a:moveTo>
                  <a:lnTo>
                    <a:pt x="14" y="25"/>
                  </a:lnTo>
                  <a:lnTo>
                    <a:pt x="42" y="25"/>
                  </a:lnTo>
                  <a:lnTo>
                    <a:pt x="86" y="11"/>
                  </a:lnTo>
                  <a:lnTo>
                    <a:pt x="57" y="11"/>
                  </a:lnTo>
                  <a:lnTo>
                    <a:pt x="0" y="0"/>
                  </a:lnTo>
                  <a:lnTo>
                    <a:pt x="0" y="11"/>
                  </a:lnTo>
                  <a:lnTo>
                    <a:pt x="0" y="1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38" name="Freeform 414"/>
            <p:cNvSpPr>
              <a:spLocks/>
            </p:cNvSpPr>
            <p:nvPr/>
          </p:nvSpPr>
          <p:spPr bwMode="auto">
            <a:xfrm>
              <a:off x="2874" y="2001"/>
              <a:ext cx="45" cy="16"/>
            </a:xfrm>
            <a:custGeom>
              <a:avLst/>
              <a:gdLst/>
              <a:ahLst/>
              <a:cxnLst>
                <a:cxn ang="0">
                  <a:pos x="0" y="11"/>
                </a:cxn>
                <a:cxn ang="0">
                  <a:pos x="14" y="25"/>
                </a:cxn>
                <a:cxn ang="0">
                  <a:pos x="42" y="25"/>
                </a:cxn>
                <a:cxn ang="0">
                  <a:pos x="86" y="11"/>
                </a:cxn>
                <a:cxn ang="0">
                  <a:pos x="57" y="11"/>
                </a:cxn>
                <a:cxn ang="0">
                  <a:pos x="0" y="0"/>
                </a:cxn>
                <a:cxn ang="0">
                  <a:pos x="0" y="11"/>
                </a:cxn>
                <a:cxn ang="0">
                  <a:pos x="0" y="11"/>
                </a:cxn>
              </a:cxnLst>
              <a:rect l="0" t="0" r="r" b="b"/>
              <a:pathLst>
                <a:path w="86" h="25">
                  <a:moveTo>
                    <a:pt x="0" y="11"/>
                  </a:moveTo>
                  <a:lnTo>
                    <a:pt x="14" y="25"/>
                  </a:lnTo>
                  <a:lnTo>
                    <a:pt x="42" y="25"/>
                  </a:lnTo>
                  <a:lnTo>
                    <a:pt x="86" y="11"/>
                  </a:lnTo>
                  <a:lnTo>
                    <a:pt x="57" y="11"/>
                  </a:lnTo>
                  <a:lnTo>
                    <a:pt x="0" y="0"/>
                  </a:lnTo>
                  <a:lnTo>
                    <a:pt x="0" y="11"/>
                  </a:lnTo>
                  <a:lnTo>
                    <a:pt x="0" y="1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39" name="Freeform 415"/>
            <p:cNvSpPr>
              <a:spLocks/>
            </p:cNvSpPr>
            <p:nvPr/>
          </p:nvSpPr>
          <p:spPr bwMode="auto">
            <a:xfrm>
              <a:off x="2946" y="1987"/>
              <a:ext cx="15" cy="7"/>
            </a:xfrm>
            <a:custGeom>
              <a:avLst/>
              <a:gdLst/>
              <a:ahLst/>
              <a:cxnLst>
                <a:cxn ang="0">
                  <a:pos x="29" y="0"/>
                </a:cxn>
                <a:cxn ang="0">
                  <a:pos x="0" y="0"/>
                </a:cxn>
                <a:cxn ang="0">
                  <a:pos x="0" y="12"/>
                </a:cxn>
                <a:cxn ang="0">
                  <a:pos x="29" y="12"/>
                </a:cxn>
                <a:cxn ang="0">
                  <a:pos x="29" y="0"/>
                </a:cxn>
                <a:cxn ang="0">
                  <a:pos x="29" y="0"/>
                </a:cxn>
              </a:cxnLst>
              <a:rect l="0" t="0" r="r" b="b"/>
              <a:pathLst>
                <a:path w="29" h="12">
                  <a:moveTo>
                    <a:pt x="29" y="0"/>
                  </a:moveTo>
                  <a:lnTo>
                    <a:pt x="0" y="0"/>
                  </a:lnTo>
                  <a:lnTo>
                    <a:pt x="0" y="12"/>
                  </a:lnTo>
                  <a:lnTo>
                    <a:pt x="29" y="12"/>
                  </a:lnTo>
                  <a:lnTo>
                    <a:pt x="29" y="0"/>
                  </a:lnTo>
                  <a:lnTo>
                    <a:pt x="29"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40" name="Freeform 416"/>
            <p:cNvSpPr>
              <a:spLocks/>
            </p:cNvSpPr>
            <p:nvPr/>
          </p:nvSpPr>
          <p:spPr bwMode="auto">
            <a:xfrm>
              <a:off x="2946" y="1987"/>
              <a:ext cx="15" cy="7"/>
            </a:xfrm>
            <a:custGeom>
              <a:avLst/>
              <a:gdLst/>
              <a:ahLst/>
              <a:cxnLst>
                <a:cxn ang="0">
                  <a:pos x="29" y="0"/>
                </a:cxn>
                <a:cxn ang="0">
                  <a:pos x="0" y="0"/>
                </a:cxn>
                <a:cxn ang="0">
                  <a:pos x="0" y="12"/>
                </a:cxn>
                <a:cxn ang="0">
                  <a:pos x="29" y="12"/>
                </a:cxn>
                <a:cxn ang="0">
                  <a:pos x="29" y="0"/>
                </a:cxn>
                <a:cxn ang="0">
                  <a:pos x="29" y="0"/>
                </a:cxn>
              </a:cxnLst>
              <a:rect l="0" t="0" r="r" b="b"/>
              <a:pathLst>
                <a:path w="29" h="12">
                  <a:moveTo>
                    <a:pt x="29" y="0"/>
                  </a:moveTo>
                  <a:lnTo>
                    <a:pt x="0" y="0"/>
                  </a:lnTo>
                  <a:lnTo>
                    <a:pt x="0" y="12"/>
                  </a:lnTo>
                  <a:lnTo>
                    <a:pt x="29" y="12"/>
                  </a:lnTo>
                  <a:lnTo>
                    <a:pt x="29" y="0"/>
                  </a:lnTo>
                  <a:lnTo>
                    <a:pt x="29"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41" name="Freeform 417"/>
            <p:cNvSpPr>
              <a:spLocks/>
            </p:cNvSpPr>
            <p:nvPr/>
          </p:nvSpPr>
          <p:spPr bwMode="auto">
            <a:xfrm>
              <a:off x="2679" y="1755"/>
              <a:ext cx="188" cy="120"/>
            </a:xfrm>
            <a:custGeom>
              <a:avLst/>
              <a:gdLst/>
              <a:ahLst/>
              <a:cxnLst>
                <a:cxn ang="0">
                  <a:pos x="14" y="13"/>
                </a:cxn>
                <a:cxn ang="0">
                  <a:pos x="0" y="38"/>
                </a:cxn>
                <a:cxn ang="0">
                  <a:pos x="28" y="51"/>
                </a:cxn>
                <a:cxn ang="0">
                  <a:pos x="112" y="63"/>
                </a:cxn>
                <a:cxn ang="0">
                  <a:pos x="112" y="76"/>
                </a:cxn>
                <a:cxn ang="0">
                  <a:pos x="98" y="76"/>
                </a:cxn>
                <a:cxn ang="0">
                  <a:pos x="126" y="114"/>
                </a:cxn>
                <a:cxn ang="0">
                  <a:pos x="169" y="139"/>
                </a:cxn>
                <a:cxn ang="0">
                  <a:pos x="226" y="151"/>
                </a:cxn>
                <a:cxn ang="0">
                  <a:pos x="241" y="177"/>
                </a:cxn>
                <a:cxn ang="0">
                  <a:pos x="267" y="177"/>
                </a:cxn>
                <a:cxn ang="0">
                  <a:pos x="295" y="189"/>
                </a:cxn>
                <a:cxn ang="0">
                  <a:pos x="323" y="214"/>
                </a:cxn>
                <a:cxn ang="0">
                  <a:pos x="337" y="228"/>
                </a:cxn>
                <a:cxn ang="0">
                  <a:pos x="366" y="214"/>
                </a:cxn>
                <a:cxn ang="0">
                  <a:pos x="351" y="189"/>
                </a:cxn>
                <a:cxn ang="0">
                  <a:pos x="366" y="177"/>
                </a:cxn>
                <a:cxn ang="0">
                  <a:pos x="337" y="139"/>
                </a:cxn>
                <a:cxn ang="0">
                  <a:pos x="353" y="137"/>
                </a:cxn>
                <a:cxn ang="0">
                  <a:pos x="353" y="115"/>
                </a:cxn>
                <a:cxn ang="0">
                  <a:pos x="361" y="100"/>
                </a:cxn>
                <a:cxn ang="0">
                  <a:pos x="354" y="89"/>
                </a:cxn>
                <a:cxn ang="0">
                  <a:pos x="310" y="76"/>
                </a:cxn>
                <a:cxn ang="0">
                  <a:pos x="281" y="51"/>
                </a:cxn>
                <a:cxn ang="0">
                  <a:pos x="281" y="38"/>
                </a:cxn>
                <a:cxn ang="0">
                  <a:pos x="226" y="51"/>
                </a:cxn>
                <a:cxn ang="0">
                  <a:pos x="197" y="63"/>
                </a:cxn>
                <a:cxn ang="0">
                  <a:pos x="169" y="26"/>
                </a:cxn>
                <a:cxn ang="0">
                  <a:pos x="112" y="0"/>
                </a:cxn>
                <a:cxn ang="0">
                  <a:pos x="84" y="13"/>
                </a:cxn>
                <a:cxn ang="0">
                  <a:pos x="69" y="13"/>
                </a:cxn>
                <a:cxn ang="0">
                  <a:pos x="42" y="13"/>
                </a:cxn>
                <a:cxn ang="0">
                  <a:pos x="14" y="13"/>
                </a:cxn>
                <a:cxn ang="0">
                  <a:pos x="14" y="13"/>
                </a:cxn>
              </a:cxnLst>
              <a:rect l="0" t="0" r="r" b="b"/>
              <a:pathLst>
                <a:path w="366" h="228">
                  <a:moveTo>
                    <a:pt x="14" y="13"/>
                  </a:moveTo>
                  <a:lnTo>
                    <a:pt x="0" y="38"/>
                  </a:lnTo>
                  <a:lnTo>
                    <a:pt x="28" y="51"/>
                  </a:lnTo>
                  <a:lnTo>
                    <a:pt x="112" y="63"/>
                  </a:lnTo>
                  <a:lnTo>
                    <a:pt x="112" y="76"/>
                  </a:lnTo>
                  <a:lnTo>
                    <a:pt x="98" y="76"/>
                  </a:lnTo>
                  <a:lnTo>
                    <a:pt x="126" y="114"/>
                  </a:lnTo>
                  <a:lnTo>
                    <a:pt x="169" y="139"/>
                  </a:lnTo>
                  <a:lnTo>
                    <a:pt x="226" y="151"/>
                  </a:lnTo>
                  <a:lnTo>
                    <a:pt x="241" y="177"/>
                  </a:lnTo>
                  <a:lnTo>
                    <a:pt x="267" y="177"/>
                  </a:lnTo>
                  <a:lnTo>
                    <a:pt x="295" y="189"/>
                  </a:lnTo>
                  <a:lnTo>
                    <a:pt x="323" y="214"/>
                  </a:lnTo>
                  <a:lnTo>
                    <a:pt x="337" y="228"/>
                  </a:lnTo>
                  <a:lnTo>
                    <a:pt x="366" y="214"/>
                  </a:lnTo>
                  <a:lnTo>
                    <a:pt x="351" y="189"/>
                  </a:lnTo>
                  <a:lnTo>
                    <a:pt x="366" y="177"/>
                  </a:lnTo>
                  <a:lnTo>
                    <a:pt x="337" y="139"/>
                  </a:lnTo>
                  <a:lnTo>
                    <a:pt x="353" y="137"/>
                  </a:lnTo>
                  <a:lnTo>
                    <a:pt x="353" y="115"/>
                  </a:lnTo>
                  <a:lnTo>
                    <a:pt x="361" y="100"/>
                  </a:lnTo>
                  <a:lnTo>
                    <a:pt x="354" y="89"/>
                  </a:lnTo>
                  <a:lnTo>
                    <a:pt x="310" y="76"/>
                  </a:lnTo>
                  <a:lnTo>
                    <a:pt x="281" y="51"/>
                  </a:lnTo>
                  <a:lnTo>
                    <a:pt x="281" y="38"/>
                  </a:lnTo>
                  <a:lnTo>
                    <a:pt x="226" y="51"/>
                  </a:lnTo>
                  <a:lnTo>
                    <a:pt x="197" y="63"/>
                  </a:lnTo>
                  <a:lnTo>
                    <a:pt x="169" y="26"/>
                  </a:lnTo>
                  <a:lnTo>
                    <a:pt x="112" y="0"/>
                  </a:lnTo>
                  <a:lnTo>
                    <a:pt x="84" y="13"/>
                  </a:lnTo>
                  <a:lnTo>
                    <a:pt x="69" y="13"/>
                  </a:lnTo>
                  <a:lnTo>
                    <a:pt x="42" y="13"/>
                  </a:lnTo>
                  <a:lnTo>
                    <a:pt x="14" y="13"/>
                  </a:lnTo>
                  <a:lnTo>
                    <a:pt x="14" y="13"/>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42" name="Freeform 418"/>
            <p:cNvSpPr>
              <a:spLocks/>
            </p:cNvSpPr>
            <p:nvPr/>
          </p:nvSpPr>
          <p:spPr bwMode="auto">
            <a:xfrm>
              <a:off x="2679" y="1755"/>
              <a:ext cx="188" cy="120"/>
            </a:xfrm>
            <a:custGeom>
              <a:avLst/>
              <a:gdLst/>
              <a:ahLst/>
              <a:cxnLst>
                <a:cxn ang="0">
                  <a:pos x="14" y="13"/>
                </a:cxn>
                <a:cxn ang="0">
                  <a:pos x="0" y="38"/>
                </a:cxn>
                <a:cxn ang="0">
                  <a:pos x="28" y="51"/>
                </a:cxn>
                <a:cxn ang="0">
                  <a:pos x="112" y="63"/>
                </a:cxn>
                <a:cxn ang="0">
                  <a:pos x="112" y="76"/>
                </a:cxn>
                <a:cxn ang="0">
                  <a:pos x="98" y="76"/>
                </a:cxn>
                <a:cxn ang="0">
                  <a:pos x="126" y="114"/>
                </a:cxn>
                <a:cxn ang="0">
                  <a:pos x="169" y="139"/>
                </a:cxn>
                <a:cxn ang="0">
                  <a:pos x="226" y="151"/>
                </a:cxn>
                <a:cxn ang="0">
                  <a:pos x="241" y="177"/>
                </a:cxn>
                <a:cxn ang="0">
                  <a:pos x="267" y="177"/>
                </a:cxn>
                <a:cxn ang="0">
                  <a:pos x="295" y="189"/>
                </a:cxn>
                <a:cxn ang="0">
                  <a:pos x="323" y="214"/>
                </a:cxn>
                <a:cxn ang="0">
                  <a:pos x="337" y="228"/>
                </a:cxn>
                <a:cxn ang="0">
                  <a:pos x="366" y="214"/>
                </a:cxn>
                <a:cxn ang="0">
                  <a:pos x="351" y="189"/>
                </a:cxn>
                <a:cxn ang="0">
                  <a:pos x="366" y="177"/>
                </a:cxn>
                <a:cxn ang="0">
                  <a:pos x="337" y="139"/>
                </a:cxn>
                <a:cxn ang="0">
                  <a:pos x="353" y="137"/>
                </a:cxn>
                <a:cxn ang="0">
                  <a:pos x="353" y="115"/>
                </a:cxn>
                <a:cxn ang="0">
                  <a:pos x="361" y="100"/>
                </a:cxn>
                <a:cxn ang="0">
                  <a:pos x="354" y="89"/>
                </a:cxn>
                <a:cxn ang="0">
                  <a:pos x="310" y="76"/>
                </a:cxn>
                <a:cxn ang="0">
                  <a:pos x="281" y="51"/>
                </a:cxn>
                <a:cxn ang="0">
                  <a:pos x="281" y="38"/>
                </a:cxn>
                <a:cxn ang="0">
                  <a:pos x="226" y="51"/>
                </a:cxn>
                <a:cxn ang="0">
                  <a:pos x="197" y="63"/>
                </a:cxn>
                <a:cxn ang="0">
                  <a:pos x="169" y="26"/>
                </a:cxn>
                <a:cxn ang="0">
                  <a:pos x="112" y="0"/>
                </a:cxn>
                <a:cxn ang="0">
                  <a:pos x="84" y="13"/>
                </a:cxn>
                <a:cxn ang="0">
                  <a:pos x="69" y="13"/>
                </a:cxn>
                <a:cxn ang="0">
                  <a:pos x="42" y="13"/>
                </a:cxn>
                <a:cxn ang="0">
                  <a:pos x="14" y="13"/>
                </a:cxn>
                <a:cxn ang="0">
                  <a:pos x="14" y="13"/>
                </a:cxn>
              </a:cxnLst>
              <a:rect l="0" t="0" r="r" b="b"/>
              <a:pathLst>
                <a:path w="366" h="228">
                  <a:moveTo>
                    <a:pt x="14" y="13"/>
                  </a:moveTo>
                  <a:lnTo>
                    <a:pt x="0" y="38"/>
                  </a:lnTo>
                  <a:lnTo>
                    <a:pt x="28" y="51"/>
                  </a:lnTo>
                  <a:lnTo>
                    <a:pt x="112" y="63"/>
                  </a:lnTo>
                  <a:lnTo>
                    <a:pt x="112" y="76"/>
                  </a:lnTo>
                  <a:lnTo>
                    <a:pt x="98" y="76"/>
                  </a:lnTo>
                  <a:lnTo>
                    <a:pt x="126" y="114"/>
                  </a:lnTo>
                  <a:lnTo>
                    <a:pt x="169" y="139"/>
                  </a:lnTo>
                  <a:lnTo>
                    <a:pt x="226" y="151"/>
                  </a:lnTo>
                  <a:lnTo>
                    <a:pt x="241" y="177"/>
                  </a:lnTo>
                  <a:lnTo>
                    <a:pt x="267" y="177"/>
                  </a:lnTo>
                  <a:lnTo>
                    <a:pt x="295" y="189"/>
                  </a:lnTo>
                  <a:lnTo>
                    <a:pt x="323" y="214"/>
                  </a:lnTo>
                  <a:lnTo>
                    <a:pt x="337" y="228"/>
                  </a:lnTo>
                  <a:lnTo>
                    <a:pt x="366" y="214"/>
                  </a:lnTo>
                  <a:lnTo>
                    <a:pt x="351" y="189"/>
                  </a:lnTo>
                  <a:lnTo>
                    <a:pt x="366" y="177"/>
                  </a:lnTo>
                  <a:lnTo>
                    <a:pt x="337" y="139"/>
                  </a:lnTo>
                  <a:lnTo>
                    <a:pt x="353" y="137"/>
                  </a:lnTo>
                  <a:lnTo>
                    <a:pt x="353" y="115"/>
                  </a:lnTo>
                  <a:lnTo>
                    <a:pt x="361" y="100"/>
                  </a:lnTo>
                  <a:lnTo>
                    <a:pt x="354" y="89"/>
                  </a:lnTo>
                  <a:lnTo>
                    <a:pt x="310" y="76"/>
                  </a:lnTo>
                  <a:lnTo>
                    <a:pt x="281" y="51"/>
                  </a:lnTo>
                  <a:lnTo>
                    <a:pt x="281" y="38"/>
                  </a:lnTo>
                  <a:lnTo>
                    <a:pt x="226" y="51"/>
                  </a:lnTo>
                  <a:lnTo>
                    <a:pt x="197" y="63"/>
                  </a:lnTo>
                  <a:lnTo>
                    <a:pt x="169" y="26"/>
                  </a:lnTo>
                  <a:lnTo>
                    <a:pt x="112" y="0"/>
                  </a:lnTo>
                  <a:lnTo>
                    <a:pt x="84" y="13"/>
                  </a:lnTo>
                  <a:lnTo>
                    <a:pt x="69" y="13"/>
                  </a:lnTo>
                  <a:lnTo>
                    <a:pt x="42" y="13"/>
                  </a:lnTo>
                  <a:lnTo>
                    <a:pt x="14" y="13"/>
                  </a:lnTo>
                  <a:lnTo>
                    <a:pt x="14" y="1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43" name="Freeform 419"/>
            <p:cNvSpPr>
              <a:spLocks/>
            </p:cNvSpPr>
            <p:nvPr/>
          </p:nvSpPr>
          <p:spPr bwMode="auto">
            <a:xfrm>
              <a:off x="2635" y="1702"/>
              <a:ext cx="137" cy="59"/>
            </a:xfrm>
            <a:custGeom>
              <a:avLst/>
              <a:gdLst/>
              <a:ahLst/>
              <a:cxnLst>
                <a:cxn ang="0">
                  <a:pos x="0" y="78"/>
                </a:cxn>
                <a:cxn ang="0">
                  <a:pos x="4" y="88"/>
                </a:cxn>
                <a:cxn ang="0">
                  <a:pos x="46" y="101"/>
                </a:cxn>
                <a:cxn ang="0">
                  <a:pos x="62" y="77"/>
                </a:cxn>
                <a:cxn ang="0">
                  <a:pos x="117" y="86"/>
                </a:cxn>
                <a:cxn ang="0">
                  <a:pos x="117" y="101"/>
                </a:cxn>
                <a:cxn ang="0">
                  <a:pos x="103" y="114"/>
                </a:cxn>
                <a:cxn ang="0">
                  <a:pos x="177" y="113"/>
                </a:cxn>
                <a:cxn ang="0">
                  <a:pos x="199" y="102"/>
                </a:cxn>
                <a:cxn ang="0">
                  <a:pos x="214" y="102"/>
                </a:cxn>
                <a:cxn ang="0">
                  <a:pos x="229" y="77"/>
                </a:cxn>
                <a:cxn ang="0">
                  <a:pos x="267" y="52"/>
                </a:cxn>
                <a:cxn ang="0">
                  <a:pos x="253" y="29"/>
                </a:cxn>
                <a:cxn ang="0">
                  <a:pos x="244" y="13"/>
                </a:cxn>
                <a:cxn ang="0">
                  <a:pos x="233" y="13"/>
                </a:cxn>
                <a:cxn ang="0">
                  <a:pos x="201" y="0"/>
                </a:cxn>
                <a:cxn ang="0">
                  <a:pos x="175" y="9"/>
                </a:cxn>
                <a:cxn ang="0">
                  <a:pos x="133" y="15"/>
                </a:cxn>
                <a:cxn ang="0">
                  <a:pos x="103" y="25"/>
                </a:cxn>
                <a:cxn ang="0">
                  <a:pos x="103" y="51"/>
                </a:cxn>
                <a:cxn ang="0">
                  <a:pos x="89" y="51"/>
                </a:cxn>
                <a:cxn ang="0">
                  <a:pos x="32" y="51"/>
                </a:cxn>
                <a:cxn ang="0">
                  <a:pos x="9" y="57"/>
                </a:cxn>
                <a:cxn ang="0">
                  <a:pos x="0" y="78"/>
                </a:cxn>
                <a:cxn ang="0">
                  <a:pos x="0" y="78"/>
                </a:cxn>
              </a:cxnLst>
              <a:rect l="0" t="0" r="r" b="b"/>
              <a:pathLst>
                <a:path w="267" h="114">
                  <a:moveTo>
                    <a:pt x="0" y="78"/>
                  </a:moveTo>
                  <a:lnTo>
                    <a:pt x="4" y="88"/>
                  </a:lnTo>
                  <a:lnTo>
                    <a:pt x="46" y="101"/>
                  </a:lnTo>
                  <a:lnTo>
                    <a:pt x="62" y="77"/>
                  </a:lnTo>
                  <a:lnTo>
                    <a:pt x="117" y="86"/>
                  </a:lnTo>
                  <a:lnTo>
                    <a:pt x="117" y="101"/>
                  </a:lnTo>
                  <a:lnTo>
                    <a:pt x="103" y="114"/>
                  </a:lnTo>
                  <a:lnTo>
                    <a:pt x="177" y="113"/>
                  </a:lnTo>
                  <a:lnTo>
                    <a:pt x="199" y="102"/>
                  </a:lnTo>
                  <a:lnTo>
                    <a:pt x="214" y="102"/>
                  </a:lnTo>
                  <a:lnTo>
                    <a:pt x="229" y="77"/>
                  </a:lnTo>
                  <a:lnTo>
                    <a:pt x="267" y="52"/>
                  </a:lnTo>
                  <a:lnTo>
                    <a:pt x="253" y="29"/>
                  </a:lnTo>
                  <a:lnTo>
                    <a:pt x="244" y="13"/>
                  </a:lnTo>
                  <a:lnTo>
                    <a:pt x="233" y="13"/>
                  </a:lnTo>
                  <a:lnTo>
                    <a:pt x="201" y="0"/>
                  </a:lnTo>
                  <a:lnTo>
                    <a:pt x="175" y="9"/>
                  </a:lnTo>
                  <a:lnTo>
                    <a:pt x="133" y="15"/>
                  </a:lnTo>
                  <a:lnTo>
                    <a:pt x="103" y="25"/>
                  </a:lnTo>
                  <a:lnTo>
                    <a:pt x="103" y="51"/>
                  </a:lnTo>
                  <a:lnTo>
                    <a:pt x="89" y="51"/>
                  </a:lnTo>
                  <a:lnTo>
                    <a:pt x="32" y="51"/>
                  </a:lnTo>
                  <a:lnTo>
                    <a:pt x="9" y="57"/>
                  </a:lnTo>
                  <a:lnTo>
                    <a:pt x="0" y="78"/>
                  </a:lnTo>
                  <a:lnTo>
                    <a:pt x="0" y="78"/>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44" name="Freeform 420"/>
            <p:cNvSpPr>
              <a:spLocks/>
            </p:cNvSpPr>
            <p:nvPr/>
          </p:nvSpPr>
          <p:spPr bwMode="auto">
            <a:xfrm>
              <a:off x="2635" y="1702"/>
              <a:ext cx="137" cy="59"/>
            </a:xfrm>
            <a:custGeom>
              <a:avLst/>
              <a:gdLst/>
              <a:ahLst/>
              <a:cxnLst>
                <a:cxn ang="0">
                  <a:pos x="0" y="78"/>
                </a:cxn>
                <a:cxn ang="0">
                  <a:pos x="4" y="88"/>
                </a:cxn>
                <a:cxn ang="0">
                  <a:pos x="46" y="101"/>
                </a:cxn>
                <a:cxn ang="0">
                  <a:pos x="62" y="77"/>
                </a:cxn>
                <a:cxn ang="0">
                  <a:pos x="117" y="86"/>
                </a:cxn>
                <a:cxn ang="0">
                  <a:pos x="117" y="101"/>
                </a:cxn>
                <a:cxn ang="0">
                  <a:pos x="103" y="114"/>
                </a:cxn>
                <a:cxn ang="0">
                  <a:pos x="177" y="113"/>
                </a:cxn>
                <a:cxn ang="0">
                  <a:pos x="199" y="102"/>
                </a:cxn>
                <a:cxn ang="0">
                  <a:pos x="214" y="102"/>
                </a:cxn>
                <a:cxn ang="0">
                  <a:pos x="229" y="77"/>
                </a:cxn>
                <a:cxn ang="0">
                  <a:pos x="267" y="52"/>
                </a:cxn>
                <a:cxn ang="0">
                  <a:pos x="253" y="29"/>
                </a:cxn>
                <a:cxn ang="0">
                  <a:pos x="244" y="13"/>
                </a:cxn>
                <a:cxn ang="0">
                  <a:pos x="233" y="13"/>
                </a:cxn>
                <a:cxn ang="0">
                  <a:pos x="201" y="0"/>
                </a:cxn>
                <a:cxn ang="0">
                  <a:pos x="175" y="9"/>
                </a:cxn>
                <a:cxn ang="0">
                  <a:pos x="133" y="15"/>
                </a:cxn>
                <a:cxn ang="0">
                  <a:pos x="103" y="25"/>
                </a:cxn>
                <a:cxn ang="0">
                  <a:pos x="103" y="51"/>
                </a:cxn>
                <a:cxn ang="0">
                  <a:pos x="89" y="51"/>
                </a:cxn>
                <a:cxn ang="0">
                  <a:pos x="32" y="51"/>
                </a:cxn>
                <a:cxn ang="0">
                  <a:pos x="9" y="57"/>
                </a:cxn>
                <a:cxn ang="0">
                  <a:pos x="0" y="78"/>
                </a:cxn>
                <a:cxn ang="0">
                  <a:pos x="0" y="78"/>
                </a:cxn>
              </a:cxnLst>
              <a:rect l="0" t="0" r="r" b="b"/>
              <a:pathLst>
                <a:path w="267" h="114">
                  <a:moveTo>
                    <a:pt x="0" y="78"/>
                  </a:moveTo>
                  <a:lnTo>
                    <a:pt x="4" y="88"/>
                  </a:lnTo>
                  <a:lnTo>
                    <a:pt x="46" y="101"/>
                  </a:lnTo>
                  <a:lnTo>
                    <a:pt x="62" y="77"/>
                  </a:lnTo>
                  <a:lnTo>
                    <a:pt x="117" y="86"/>
                  </a:lnTo>
                  <a:lnTo>
                    <a:pt x="117" y="101"/>
                  </a:lnTo>
                  <a:lnTo>
                    <a:pt x="103" y="114"/>
                  </a:lnTo>
                  <a:lnTo>
                    <a:pt x="177" y="113"/>
                  </a:lnTo>
                  <a:lnTo>
                    <a:pt x="199" y="102"/>
                  </a:lnTo>
                  <a:lnTo>
                    <a:pt x="214" y="102"/>
                  </a:lnTo>
                  <a:lnTo>
                    <a:pt x="229" y="77"/>
                  </a:lnTo>
                  <a:lnTo>
                    <a:pt x="267" y="52"/>
                  </a:lnTo>
                  <a:lnTo>
                    <a:pt x="253" y="29"/>
                  </a:lnTo>
                  <a:lnTo>
                    <a:pt x="244" y="13"/>
                  </a:lnTo>
                  <a:lnTo>
                    <a:pt x="233" y="13"/>
                  </a:lnTo>
                  <a:lnTo>
                    <a:pt x="201" y="0"/>
                  </a:lnTo>
                  <a:lnTo>
                    <a:pt x="175" y="9"/>
                  </a:lnTo>
                  <a:lnTo>
                    <a:pt x="133" y="15"/>
                  </a:lnTo>
                  <a:lnTo>
                    <a:pt x="103" y="25"/>
                  </a:lnTo>
                  <a:lnTo>
                    <a:pt x="103" y="51"/>
                  </a:lnTo>
                  <a:lnTo>
                    <a:pt x="89" y="51"/>
                  </a:lnTo>
                  <a:lnTo>
                    <a:pt x="32" y="51"/>
                  </a:lnTo>
                  <a:lnTo>
                    <a:pt x="9" y="57"/>
                  </a:lnTo>
                  <a:lnTo>
                    <a:pt x="0" y="78"/>
                  </a:lnTo>
                  <a:lnTo>
                    <a:pt x="0" y="78"/>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45" name="Freeform 421"/>
            <p:cNvSpPr>
              <a:spLocks/>
            </p:cNvSpPr>
            <p:nvPr/>
          </p:nvSpPr>
          <p:spPr bwMode="auto">
            <a:xfrm>
              <a:off x="2740" y="1720"/>
              <a:ext cx="120" cy="68"/>
            </a:xfrm>
            <a:custGeom>
              <a:avLst/>
              <a:gdLst/>
              <a:ahLst/>
              <a:cxnLst>
                <a:cxn ang="0">
                  <a:pos x="65" y="14"/>
                </a:cxn>
                <a:cxn ang="0">
                  <a:pos x="22" y="40"/>
                </a:cxn>
                <a:cxn ang="0">
                  <a:pos x="0" y="67"/>
                </a:cxn>
                <a:cxn ang="0">
                  <a:pos x="44" y="89"/>
                </a:cxn>
                <a:cxn ang="0">
                  <a:pos x="65" y="115"/>
                </a:cxn>
                <a:cxn ang="0">
                  <a:pos x="74" y="126"/>
                </a:cxn>
                <a:cxn ang="0">
                  <a:pos x="109" y="113"/>
                </a:cxn>
                <a:cxn ang="0">
                  <a:pos x="127" y="109"/>
                </a:cxn>
                <a:cxn ang="0">
                  <a:pos x="149" y="102"/>
                </a:cxn>
                <a:cxn ang="0">
                  <a:pos x="163" y="90"/>
                </a:cxn>
                <a:cxn ang="0">
                  <a:pos x="192" y="64"/>
                </a:cxn>
                <a:cxn ang="0">
                  <a:pos x="218" y="34"/>
                </a:cxn>
                <a:cxn ang="0">
                  <a:pos x="233" y="0"/>
                </a:cxn>
                <a:cxn ang="0">
                  <a:pos x="163" y="2"/>
                </a:cxn>
                <a:cxn ang="0">
                  <a:pos x="123" y="14"/>
                </a:cxn>
                <a:cxn ang="0">
                  <a:pos x="65" y="14"/>
                </a:cxn>
                <a:cxn ang="0">
                  <a:pos x="65" y="14"/>
                </a:cxn>
              </a:cxnLst>
              <a:rect l="0" t="0" r="r" b="b"/>
              <a:pathLst>
                <a:path w="233" h="126">
                  <a:moveTo>
                    <a:pt x="65" y="14"/>
                  </a:moveTo>
                  <a:lnTo>
                    <a:pt x="22" y="40"/>
                  </a:lnTo>
                  <a:lnTo>
                    <a:pt x="0" y="67"/>
                  </a:lnTo>
                  <a:lnTo>
                    <a:pt x="44" y="89"/>
                  </a:lnTo>
                  <a:lnTo>
                    <a:pt x="65" y="115"/>
                  </a:lnTo>
                  <a:lnTo>
                    <a:pt x="74" y="126"/>
                  </a:lnTo>
                  <a:lnTo>
                    <a:pt x="109" y="113"/>
                  </a:lnTo>
                  <a:lnTo>
                    <a:pt x="127" y="109"/>
                  </a:lnTo>
                  <a:lnTo>
                    <a:pt x="149" y="102"/>
                  </a:lnTo>
                  <a:lnTo>
                    <a:pt x="163" y="90"/>
                  </a:lnTo>
                  <a:lnTo>
                    <a:pt x="192" y="64"/>
                  </a:lnTo>
                  <a:lnTo>
                    <a:pt x="218" y="34"/>
                  </a:lnTo>
                  <a:lnTo>
                    <a:pt x="233" y="0"/>
                  </a:lnTo>
                  <a:lnTo>
                    <a:pt x="163" y="2"/>
                  </a:lnTo>
                  <a:lnTo>
                    <a:pt x="123" y="14"/>
                  </a:lnTo>
                  <a:lnTo>
                    <a:pt x="65" y="14"/>
                  </a:lnTo>
                  <a:lnTo>
                    <a:pt x="65" y="1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46" name="Freeform 422"/>
            <p:cNvSpPr>
              <a:spLocks/>
            </p:cNvSpPr>
            <p:nvPr/>
          </p:nvSpPr>
          <p:spPr bwMode="auto">
            <a:xfrm>
              <a:off x="2740" y="1720"/>
              <a:ext cx="120" cy="68"/>
            </a:xfrm>
            <a:custGeom>
              <a:avLst/>
              <a:gdLst/>
              <a:ahLst/>
              <a:cxnLst>
                <a:cxn ang="0">
                  <a:pos x="65" y="14"/>
                </a:cxn>
                <a:cxn ang="0">
                  <a:pos x="22" y="40"/>
                </a:cxn>
                <a:cxn ang="0">
                  <a:pos x="0" y="67"/>
                </a:cxn>
                <a:cxn ang="0">
                  <a:pos x="44" y="89"/>
                </a:cxn>
                <a:cxn ang="0">
                  <a:pos x="65" y="115"/>
                </a:cxn>
                <a:cxn ang="0">
                  <a:pos x="74" y="126"/>
                </a:cxn>
                <a:cxn ang="0">
                  <a:pos x="109" y="113"/>
                </a:cxn>
                <a:cxn ang="0">
                  <a:pos x="127" y="109"/>
                </a:cxn>
                <a:cxn ang="0">
                  <a:pos x="149" y="102"/>
                </a:cxn>
                <a:cxn ang="0">
                  <a:pos x="163" y="90"/>
                </a:cxn>
                <a:cxn ang="0">
                  <a:pos x="192" y="64"/>
                </a:cxn>
                <a:cxn ang="0">
                  <a:pos x="218" y="34"/>
                </a:cxn>
                <a:cxn ang="0">
                  <a:pos x="233" y="0"/>
                </a:cxn>
                <a:cxn ang="0">
                  <a:pos x="163" y="2"/>
                </a:cxn>
                <a:cxn ang="0">
                  <a:pos x="123" y="14"/>
                </a:cxn>
                <a:cxn ang="0">
                  <a:pos x="65" y="14"/>
                </a:cxn>
                <a:cxn ang="0">
                  <a:pos x="65" y="14"/>
                </a:cxn>
              </a:cxnLst>
              <a:rect l="0" t="0" r="r" b="b"/>
              <a:pathLst>
                <a:path w="233" h="126">
                  <a:moveTo>
                    <a:pt x="65" y="14"/>
                  </a:moveTo>
                  <a:lnTo>
                    <a:pt x="22" y="40"/>
                  </a:lnTo>
                  <a:lnTo>
                    <a:pt x="0" y="67"/>
                  </a:lnTo>
                  <a:lnTo>
                    <a:pt x="44" y="89"/>
                  </a:lnTo>
                  <a:lnTo>
                    <a:pt x="65" y="115"/>
                  </a:lnTo>
                  <a:lnTo>
                    <a:pt x="74" y="126"/>
                  </a:lnTo>
                  <a:lnTo>
                    <a:pt x="109" y="113"/>
                  </a:lnTo>
                  <a:lnTo>
                    <a:pt x="127" y="109"/>
                  </a:lnTo>
                  <a:lnTo>
                    <a:pt x="149" y="102"/>
                  </a:lnTo>
                  <a:lnTo>
                    <a:pt x="163" y="90"/>
                  </a:lnTo>
                  <a:lnTo>
                    <a:pt x="192" y="64"/>
                  </a:lnTo>
                  <a:lnTo>
                    <a:pt x="218" y="34"/>
                  </a:lnTo>
                  <a:lnTo>
                    <a:pt x="233" y="0"/>
                  </a:lnTo>
                  <a:lnTo>
                    <a:pt x="163" y="2"/>
                  </a:lnTo>
                  <a:lnTo>
                    <a:pt x="123" y="14"/>
                  </a:lnTo>
                  <a:lnTo>
                    <a:pt x="65" y="14"/>
                  </a:lnTo>
                  <a:lnTo>
                    <a:pt x="65" y="1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47" name="Freeform 423"/>
            <p:cNvSpPr>
              <a:spLocks/>
            </p:cNvSpPr>
            <p:nvPr/>
          </p:nvSpPr>
          <p:spPr bwMode="auto">
            <a:xfrm>
              <a:off x="2621" y="1731"/>
              <a:ext cx="15" cy="19"/>
            </a:xfrm>
            <a:custGeom>
              <a:avLst/>
              <a:gdLst/>
              <a:ahLst/>
              <a:cxnLst>
                <a:cxn ang="0">
                  <a:pos x="32" y="0"/>
                </a:cxn>
                <a:cxn ang="0">
                  <a:pos x="0" y="0"/>
                </a:cxn>
                <a:cxn ang="0">
                  <a:pos x="4" y="19"/>
                </a:cxn>
                <a:cxn ang="0">
                  <a:pos x="24" y="21"/>
                </a:cxn>
                <a:cxn ang="0">
                  <a:pos x="32" y="0"/>
                </a:cxn>
                <a:cxn ang="0">
                  <a:pos x="32" y="0"/>
                </a:cxn>
              </a:cxnLst>
              <a:rect l="0" t="0" r="r" b="b"/>
              <a:pathLst>
                <a:path w="32" h="21">
                  <a:moveTo>
                    <a:pt x="32" y="0"/>
                  </a:moveTo>
                  <a:lnTo>
                    <a:pt x="0" y="0"/>
                  </a:lnTo>
                  <a:lnTo>
                    <a:pt x="4" y="19"/>
                  </a:lnTo>
                  <a:lnTo>
                    <a:pt x="24" y="21"/>
                  </a:lnTo>
                  <a:lnTo>
                    <a:pt x="32" y="0"/>
                  </a:lnTo>
                  <a:lnTo>
                    <a:pt x="32"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48" name="Freeform 424"/>
            <p:cNvSpPr>
              <a:spLocks/>
            </p:cNvSpPr>
            <p:nvPr/>
          </p:nvSpPr>
          <p:spPr bwMode="auto">
            <a:xfrm>
              <a:off x="2621" y="1731"/>
              <a:ext cx="15" cy="19"/>
            </a:xfrm>
            <a:custGeom>
              <a:avLst/>
              <a:gdLst/>
              <a:ahLst/>
              <a:cxnLst>
                <a:cxn ang="0">
                  <a:pos x="32" y="0"/>
                </a:cxn>
                <a:cxn ang="0">
                  <a:pos x="0" y="0"/>
                </a:cxn>
                <a:cxn ang="0">
                  <a:pos x="4" y="19"/>
                </a:cxn>
                <a:cxn ang="0">
                  <a:pos x="24" y="21"/>
                </a:cxn>
                <a:cxn ang="0">
                  <a:pos x="32" y="0"/>
                </a:cxn>
                <a:cxn ang="0">
                  <a:pos x="32" y="0"/>
                </a:cxn>
              </a:cxnLst>
              <a:rect l="0" t="0" r="r" b="b"/>
              <a:pathLst>
                <a:path w="32" h="21">
                  <a:moveTo>
                    <a:pt x="32" y="0"/>
                  </a:moveTo>
                  <a:lnTo>
                    <a:pt x="0" y="0"/>
                  </a:lnTo>
                  <a:lnTo>
                    <a:pt x="4" y="19"/>
                  </a:lnTo>
                  <a:lnTo>
                    <a:pt x="24" y="21"/>
                  </a:lnTo>
                  <a:lnTo>
                    <a:pt x="32" y="0"/>
                  </a:lnTo>
                  <a:lnTo>
                    <a:pt x="32"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49" name="Freeform 425"/>
            <p:cNvSpPr>
              <a:spLocks/>
            </p:cNvSpPr>
            <p:nvPr/>
          </p:nvSpPr>
          <p:spPr bwMode="auto">
            <a:xfrm>
              <a:off x="2564" y="1725"/>
              <a:ext cx="63" cy="49"/>
            </a:xfrm>
            <a:custGeom>
              <a:avLst/>
              <a:gdLst/>
              <a:ahLst/>
              <a:cxnLst>
                <a:cxn ang="0">
                  <a:pos x="112" y="13"/>
                </a:cxn>
                <a:cxn ang="0">
                  <a:pos x="60" y="0"/>
                </a:cxn>
                <a:cxn ang="0">
                  <a:pos x="28" y="15"/>
                </a:cxn>
                <a:cxn ang="0">
                  <a:pos x="0" y="40"/>
                </a:cxn>
                <a:cxn ang="0">
                  <a:pos x="14" y="79"/>
                </a:cxn>
                <a:cxn ang="0">
                  <a:pos x="42" y="91"/>
                </a:cxn>
                <a:cxn ang="0">
                  <a:pos x="71" y="79"/>
                </a:cxn>
                <a:cxn ang="0">
                  <a:pos x="78" y="53"/>
                </a:cxn>
                <a:cxn ang="0">
                  <a:pos x="87" y="53"/>
                </a:cxn>
                <a:cxn ang="0">
                  <a:pos x="102" y="46"/>
                </a:cxn>
                <a:cxn ang="0">
                  <a:pos x="112" y="40"/>
                </a:cxn>
                <a:cxn ang="0">
                  <a:pos x="120" y="30"/>
                </a:cxn>
                <a:cxn ang="0">
                  <a:pos x="112" y="13"/>
                </a:cxn>
                <a:cxn ang="0">
                  <a:pos x="112" y="13"/>
                </a:cxn>
              </a:cxnLst>
              <a:rect l="0" t="0" r="r" b="b"/>
              <a:pathLst>
                <a:path w="120" h="91">
                  <a:moveTo>
                    <a:pt x="112" y="13"/>
                  </a:moveTo>
                  <a:lnTo>
                    <a:pt x="60" y="0"/>
                  </a:lnTo>
                  <a:lnTo>
                    <a:pt x="28" y="15"/>
                  </a:lnTo>
                  <a:lnTo>
                    <a:pt x="0" y="40"/>
                  </a:lnTo>
                  <a:lnTo>
                    <a:pt x="14" y="79"/>
                  </a:lnTo>
                  <a:lnTo>
                    <a:pt x="42" y="91"/>
                  </a:lnTo>
                  <a:lnTo>
                    <a:pt x="71" y="79"/>
                  </a:lnTo>
                  <a:lnTo>
                    <a:pt x="78" y="53"/>
                  </a:lnTo>
                  <a:lnTo>
                    <a:pt x="87" y="53"/>
                  </a:lnTo>
                  <a:lnTo>
                    <a:pt x="102" y="46"/>
                  </a:lnTo>
                  <a:lnTo>
                    <a:pt x="112" y="40"/>
                  </a:lnTo>
                  <a:lnTo>
                    <a:pt x="120" y="30"/>
                  </a:lnTo>
                  <a:lnTo>
                    <a:pt x="112" y="13"/>
                  </a:lnTo>
                  <a:lnTo>
                    <a:pt x="112" y="13"/>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50" name="Freeform 426"/>
            <p:cNvSpPr>
              <a:spLocks/>
            </p:cNvSpPr>
            <p:nvPr/>
          </p:nvSpPr>
          <p:spPr bwMode="auto">
            <a:xfrm>
              <a:off x="2564" y="1725"/>
              <a:ext cx="63" cy="49"/>
            </a:xfrm>
            <a:custGeom>
              <a:avLst/>
              <a:gdLst/>
              <a:ahLst/>
              <a:cxnLst>
                <a:cxn ang="0">
                  <a:pos x="112" y="13"/>
                </a:cxn>
                <a:cxn ang="0">
                  <a:pos x="60" y="0"/>
                </a:cxn>
                <a:cxn ang="0">
                  <a:pos x="28" y="15"/>
                </a:cxn>
                <a:cxn ang="0">
                  <a:pos x="0" y="40"/>
                </a:cxn>
                <a:cxn ang="0">
                  <a:pos x="14" y="79"/>
                </a:cxn>
                <a:cxn ang="0">
                  <a:pos x="42" y="91"/>
                </a:cxn>
                <a:cxn ang="0">
                  <a:pos x="71" y="79"/>
                </a:cxn>
                <a:cxn ang="0">
                  <a:pos x="78" y="53"/>
                </a:cxn>
                <a:cxn ang="0">
                  <a:pos x="87" y="53"/>
                </a:cxn>
                <a:cxn ang="0">
                  <a:pos x="102" y="46"/>
                </a:cxn>
                <a:cxn ang="0">
                  <a:pos x="112" y="40"/>
                </a:cxn>
                <a:cxn ang="0">
                  <a:pos x="120" y="30"/>
                </a:cxn>
                <a:cxn ang="0">
                  <a:pos x="112" y="13"/>
                </a:cxn>
                <a:cxn ang="0">
                  <a:pos x="112" y="13"/>
                </a:cxn>
              </a:cxnLst>
              <a:rect l="0" t="0" r="r" b="b"/>
              <a:pathLst>
                <a:path w="120" h="91">
                  <a:moveTo>
                    <a:pt x="112" y="13"/>
                  </a:moveTo>
                  <a:lnTo>
                    <a:pt x="60" y="0"/>
                  </a:lnTo>
                  <a:lnTo>
                    <a:pt x="28" y="15"/>
                  </a:lnTo>
                  <a:lnTo>
                    <a:pt x="0" y="40"/>
                  </a:lnTo>
                  <a:lnTo>
                    <a:pt x="14" y="79"/>
                  </a:lnTo>
                  <a:lnTo>
                    <a:pt x="42" y="91"/>
                  </a:lnTo>
                  <a:lnTo>
                    <a:pt x="71" y="79"/>
                  </a:lnTo>
                  <a:lnTo>
                    <a:pt x="78" y="53"/>
                  </a:lnTo>
                  <a:lnTo>
                    <a:pt x="87" y="53"/>
                  </a:lnTo>
                  <a:lnTo>
                    <a:pt x="102" y="46"/>
                  </a:lnTo>
                  <a:lnTo>
                    <a:pt x="112" y="40"/>
                  </a:lnTo>
                  <a:lnTo>
                    <a:pt x="120" y="30"/>
                  </a:lnTo>
                  <a:lnTo>
                    <a:pt x="112" y="13"/>
                  </a:lnTo>
                  <a:lnTo>
                    <a:pt x="112" y="1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51" name="Freeform 427"/>
            <p:cNvSpPr>
              <a:spLocks/>
            </p:cNvSpPr>
            <p:nvPr/>
          </p:nvSpPr>
          <p:spPr bwMode="auto">
            <a:xfrm>
              <a:off x="2556" y="1742"/>
              <a:ext cx="217" cy="192"/>
            </a:xfrm>
            <a:custGeom>
              <a:avLst/>
              <a:gdLst/>
              <a:ahLst/>
              <a:cxnLst>
                <a:cxn ang="0">
                  <a:pos x="31" y="50"/>
                </a:cxn>
                <a:cxn ang="0">
                  <a:pos x="26" y="72"/>
                </a:cxn>
                <a:cxn ang="0">
                  <a:pos x="11" y="76"/>
                </a:cxn>
                <a:cxn ang="0">
                  <a:pos x="4" y="98"/>
                </a:cxn>
                <a:cxn ang="0">
                  <a:pos x="0" y="113"/>
                </a:cxn>
                <a:cxn ang="0">
                  <a:pos x="0" y="141"/>
                </a:cxn>
                <a:cxn ang="0">
                  <a:pos x="19" y="131"/>
                </a:cxn>
                <a:cxn ang="0">
                  <a:pos x="39" y="123"/>
                </a:cxn>
                <a:cxn ang="0">
                  <a:pos x="74" y="111"/>
                </a:cxn>
                <a:cxn ang="0">
                  <a:pos x="112" y="100"/>
                </a:cxn>
                <a:cxn ang="0">
                  <a:pos x="169" y="113"/>
                </a:cxn>
                <a:cxn ang="0">
                  <a:pos x="183" y="138"/>
                </a:cxn>
                <a:cxn ang="0">
                  <a:pos x="185" y="161"/>
                </a:cxn>
                <a:cxn ang="0">
                  <a:pos x="268" y="238"/>
                </a:cxn>
                <a:cxn ang="0">
                  <a:pos x="307" y="245"/>
                </a:cxn>
                <a:cxn ang="0">
                  <a:pos x="352" y="277"/>
                </a:cxn>
                <a:cxn ang="0">
                  <a:pos x="365" y="314"/>
                </a:cxn>
                <a:cxn ang="0">
                  <a:pos x="349" y="339"/>
                </a:cxn>
                <a:cxn ang="0">
                  <a:pos x="352" y="365"/>
                </a:cxn>
                <a:cxn ang="0">
                  <a:pos x="390" y="321"/>
                </a:cxn>
                <a:cxn ang="0">
                  <a:pos x="378" y="285"/>
                </a:cxn>
                <a:cxn ang="0">
                  <a:pos x="380" y="252"/>
                </a:cxn>
                <a:cxn ang="0">
                  <a:pos x="407" y="278"/>
                </a:cxn>
                <a:cxn ang="0">
                  <a:pos x="423" y="289"/>
                </a:cxn>
                <a:cxn ang="0">
                  <a:pos x="423" y="263"/>
                </a:cxn>
                <a:cxn ang="0">
                  <a:pos x="380" y="226"/>
                </a:cxn>
                <a:cxn ang="0">
                  <a:pos x="366" y="226"/>
                </a:cxn>
                <a:cxn ang="0">
                  <a:pos x="352" y="201"/>
                </a:cxn>
                <a:cxn ang="0">
                  <a:pos x="324" y="189"/>
                </a:cxn>
                <a:cxn ang="0">
                  <a:pos x="297" y="175"/>
                </a:cxn>
                <a:cxn ang="0">
                  <a:pos x="264" y="155"/>
                </a:cxn>
                <a:cxn ang="0">
                  <a:pos x="240" y="125"/>
                </a:cxn>
                <a:cxn ang="0">
                  <a:pos x="225" y="100"/>
                </a:cxn>
                <a:cxn ang="0">
                  <a:pos x="225" y="87"/>
                </a:cxn>
                <a:cxn ang="0">
                  <a:pos x="225" y="62"/>
                </a:cxn>
                <a:cxn ang="0">
                  <a:pos x="240" y="62"/>
                </a:cxn>
                <a:cxn ang="0">
                  <a:pos x="254" y="37"/>
                </a:cxn>
                <a:cxn ang="0">
                  <a:pos x="268" y="24"/>
                </a:cxn>
                <a:cxn ang="0">
                  <a:pos x="268" y="11"/>
                </a:cxn>
                <a:cxn ang="0">
                  <a:pos x="211" y="0"/>
                </a:cxn>
                <a:cxn ang="0">
                  <a:pos x="197" y="24"/>
                </a:cxn>
                <a:cxn ang="0">
                  <a:pos x="155" y="11"/>
                </a:cxn>
                <a:cxn ang="0">
                  <a:pos x="140" y="0"/>
                </a:cxn>
                <a:cxn ang="0">
                  <a:pos x="111" y="21"/>
                </a:cxn>
                <a:cxn ang="0">
                  <a:pos x="88" y="24"/>
                </a:cxn>
                <a:cxn ang="0">
                  <a:pos x="82" y="47"/>
                </a:cxn>
                <a:cxn ang="0">
                  <a:pos x="60" y="62"/>
                </a:cxn>
                <a:cxn ang="0">
                  <a:pos x="42" y="62"/>
                </a:cxn>
                <a:cxn ang="0">
                  <a:pos x="31" y="50"/>
                </a:cxn>
                <a:cxn ang="0">
                  <a:pos x="31" y="50"/>
                </a:cxn>
              </a:cxnLst>
              <a:rect l="0" t="0" r="r" b="b"/>
              <a:pathLst>
                <a:path w="423" h="365">
                  <a:moveTo>
                    <a:pt x="31" y="50"/>
                  </a:moveTo>
                  <a:lnTo>
                    <a:pt x="26" y="72"/>
                  </a:lnTo>
                  <a:lnTo>
                    <a:pt x="11" y="76"/>
                  </a:lnTo>
                  <a:lnTo>
                    <a:pt x="4" y="98"/>
                  </a:lnTo>
                  <a:lnTo>
                    <a:pt x="0" y="113"/>
                  </a:lnTo>
                  <a:lnTo>
                    <a:pt x="0" y="141"/>
                  </a:lnTo>
                  <a:lnTo>
                    <a:pt x="19" y="131"/>
                  </a:lnTo>
                  <a:lnTo>
                    <a:pt x="39" y="123"/>
                  </a:lnTo>
                  <a:lnTo>
                    <a:pt x="74" y="111"/>
                  </a:lnTo>
                  <a:lnTo>
                    <a:pt x="112" y="100"/>
                  </a:lnTo>
                  <a:lnTo>
                    <a:pt x="169" y="113"/>
                  </a:lnTo>
                  <a:lnTo>
                    <a:pt x="183" y="138"/>
                  </a:lnTo>
                  <a:lnTo>
                    <a:pt x="185" y="161"/>
                  </a:lnTo>
                  <a:lnTo>
                    <a:pt x="268" y="238"/>
                  </a:lnTo>
                  <a:lnTo>
                    <a:pt x="307" y="245"/>
                  </a:lnTo>
                  <a:lnTo>
                    <a:pt x="352" y="277"/>
                  </a:lnTo>
                  <a:lnTo>
                    <a:pt x="365" y="314"/>
                  </a:lnTo>
                  <a:lnTo>
                    <a:pt x="349" y="339"/>
                  </a:lnTo>
                  <a:lnTo>
                    <a:pt x="352" y="365"/>
                  </a:lnTo>
                  <a:lnTo>
                    <a:pt x="390" y="321"/>
                  </a:lnTo>
                  <a:lnTo>
                    <a:pt x="378" y="285"/>
                  </a:lnTo>
                  <a:lnTo>
                    <a:pt x="380" y="252"/>
                  </a:lnTo>
                  <a:lnTo>
                    <a:pt x="407" y="278"/>
                  </a:lnTo>
                  <a:lnTo>
                    <a:pt x="423" y="289"/>
                  </a:lnTo>
                  <a:lnTo>
                    <a:pt x="423" y="263"/>
                  </a:lnTo>
                  <a:lnTo>
                    <a:pt x="380" y="226"/>
                  </a:lnTo>
                  <a:lnTo>
                    <a:pt x="366" y="226"/>
                  </a:lnTo>
                  <a:lnTo>
                    <a:pt x="352" y="201"/>
                  </a:lnTo>
                  <a:lnTo>
                    <a:pt x="324" y="189"/>
                  </a:lnTo>
                  <a:lnTo>
                    <a:pt x="297" y="175"/>
                  </a:lnTo>
                  <a:lnTo>
                    <a:pt x="264" y="155"/>
                  </a:lnTo>
                  <a:lnTo>
                    <a:pt x="240" y="125"/>
                  </a:lnTo>
                  <a:lnTo>
                    <a:pt x="225" y="100"/>
                  </a:lnTo>
                  <a:lnTo>
                    <a:pt x="225" y="87"/>
                  </a:lnTo>
                  <a:lnTo>
                    <a:pt x="225" y="62"/>
                  </a:lnTo>
                  <a:lnTo>
                    <a:pt x="240" y="62"/>
                  </a:lnTo>
                  <a:lnTo>
                    <a:pt x="254" y="37"/>
                  </a:lnTo>
                  <a:lnTo>
                    <a:pt x="268" y="24"/>
                  </a:lnTo>
                  <a:lnTo>
                    <a:pt x="268" y="11"/>
                  </a:lnTo>
                  <a:lnTo>
                    <a:pt x="211" y="0"/>
                  </a:lnTo>
                  <a:lnTo>
                    <a:pt x="197" y="24"/>
                  </a:lnTo>
                  <a:lnTo>
                    <a:pt x="155" y="11"/>
                  </a:lnTo>
                  <a:lnTo>
                    <a:pt x="140" y="0"/>
                  </a:lnTo>
                  <a:lnTo>
                    <a:pt x="111" y="21"/>
                  </a:lnTo>
                  <a:lnTo>
                    <a:pt x="88" y="24"/>
                  </a:lnTo>
                  <a:lnTo>
                    <a:pt x="82" y="47"/>
                  </a:lnTo>
                  <a:lnTo>
                    <a:pt x="60" y="62"/>
                  </a:lnTo>
                  <a:lnTo>
                    <a:pt x="42" y="62"/>
                  </a:lnTo>
                  <a:lnTo>
                    <a:pt x="31" y="50"/>
                  </a:lnTo>
                  <a:lnTo>
                    <a:pt x="31" y="5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52" name="Freeform 428"/>
            <p:cNvSpPr>
              <a:spLocks/>
            </p:cNvSpPr>
            <p:nvPr/>
          </p:nvSpPr>
          <p:spPr bwMode="auto">
            <a:xfrm>
              <a:off x="2556" y="1742"/>
              <a:ext cx="217" cy="192"/>
            </a:xfrm>
            <a:custGeom>
              <a:avLst/>
              <a:gdLst/>
              <a:ahLst/>
              <a:cxnLst>
                <a:cxn ang="0">
                  <a:pos x="31" y="50"/>
                </a:cxn>
                <a:cxn ang="0">
                  <a:pos x="26" y="72"/>
                </a:cxn>
                <a:cxn ang="0">
                  <a:pos x="11" y="76"/>
                </a:cxn>
                <a:cxn ang="0">
                  <a:pos x="4" y="98"/>
                </a:cxn>
                <a:cxn ang="0">
                  <a:pos x="0" y="113"/>
                </a:cxn>
                <a:cxn ang="0">
                  <a:pos x="0" y="141"/>
                </a:cxn>
                <a:cxn ang="0">
                  <a:pos x="19" y="131"/>
                </a:cxn>
                <a:cxn ang="0">
                  <a:pos x="39" y="123"/>
                </a:cxn>
                <a:cxn ang="0">
                  <a:pos x="74" y="111"/>
                </a:cxn>
                <a:cxn ang="0">
                  <a:pos x="112" y="100"/>
                </a:cxn>
                <a:cxn ang="0">
                  <a:pos x="169" y="113"/>
                </a:cxn>
                <a:cxn ang="0">
                  <a:pos x="183" y="138"/>
                </a:cxn>
                <a:cxn ang="0">
                  <a:pos x="185" y="161"/>
                </a:cxn>
                <a:cxn ang="0">
                  <a:pos x="268" y="238"/>
                </a:cxn>
                <a:cxn ang="0">
                  <a:pos x="307" y="245"/>
                </a:cxn>
                <a:cxn ang="0">
                  <a:pos x="352" y="277"/>
                </a:cxn>
                <a:cxn ang="0">
                  <a:pos x="365" y="314"/>
                </a:cxn>
                <a:cxn ang="0">
                  <a:pos x="349" y="339"/>
                </a:cxn>
                <a:cxn ang="0">
                  <a:pos x="352" y="365"/>
                </a:cxn>
                <a:cxn ang="0">
                  <a:pos x="390" y="321"/>
                </a:cxn>
                <a:cxn ang="0">
                  <a:pos x="378" y="285"/>
                </a:cxn>
                <a:cxn ang="0">
                  <a:pos x="380" y="252"/>
                </a:cxn>
                <a:cxn ang="0">
                  <a:pos x="407" y="278"/>
                </a:cxn>
                <a:cxn ang="0">
                  <a:pos x="423" y="289"/>
                </a:cxn>
                <a:cxn ang="0">
                  <a:pos x="423" y="263"/>
                </a:cxn>
                <a:cxn ang="0">
                  <a:pos x="380" y="226"/>
                </a:cxn>
                <a:cxn ang="0">
                  <a:pos x="366" y="226"/>
                </a:cxn>
                <a:cxn ang="0">
                  <a:pos x="352" y="201"/>
                </a:cxn>
                <a:cxn ang="0">
                  <a:pos x="324" y="189"/>
                </a:cxn>
                <a:cxn ang="0">
                  <a:pos x="297" y="175"/>
                </a:cxn>
                <a:cxn ang="0">
                  <a:pos x="264" y="155"/>
                </a:cxn>
                <a:cxn ang="0">
                  <a:pos x="240" y="125"/>
                </a:cxn>
                <a:cxn ang="0">
                  <a:pos x="225" y="100"/>
                </a:cxn>
                <a:cxn ang="0">
                  <a:pos x="225" y="87"/>
                </a:cxn>
                <a:cxn ang="0">
                  <a:pos x="225" y="62"/>
                </a:cxn>
                <a:cxn ang="0">
                  <a:pos x="240" y="62"/>
                </a:cxn>
                <a:cxn ang="0">
                  <a:pos x="254" y="37"/>
                </a:cxn>
                <a:cxn ang="0">
                  <a:pos x="268" y="24"/>
                </a:cxn>
                <a:cxn ang="0">
                  <a:pos x="268" y="11"/>
                </a:cxn>
                <a:cxn ang="0">
                  <a:pos x="211" y="0"/>
                </a:cxn>
                <a:cxn ang="0">
                  <a:pos x="197" y="24"/>
                </a:cxn>
                <a:cxn ang="0">
                  <a:pos x="155" y="11"/>
                </a:cxn>
                <a:cxn ang="0">
                  <a:pos x="140" y="0"/>
                </a:cxn>
                <a:cxn ang="0">
                  <a:pos x="111" y="21"/>
                </a:cxn>
                <a:cxn ang="0">
                  <a:pos x="88" y="24"/>
                </a:cxn>
                <a:cxn ang="0">
                  <a:pos x="82" y="47"/>
                </a:cxn>
                <a:cxn ang="0">
                  <a:pos x="60" y="62"/>
                </a:cxn>
                <a:cxn ang="0">
                  <a:pos x="42" y="62"/>
                </a:cxn>
                <a:cxn ang="0">
                  <a:pos x="31" y="50"/>
                </a:cxn>
                <a:cxn ang="0">
                  <a:pos x="31" y="50"/>
                </a:cxn>
              </a:cxnLst>
              <a:rect l="0" t="0" r="r" b="b"/>
              <a:pathLst>
                <a:path w="423" h="365">
                  <a:moveTo>
                    <a:pt x="31" y="50"/>
                  </a:moveTo>
                  <a:lnTo>
                    <a:pt x="26" y="72"/>
                  </a:lnTo>
                  <a:lnTo>
                    <a:pt x="11" y="76"/>
                  </a:lnTo>
                  <a:lnTo>
                    <a:pt x="4" y="98"/>
                  </a:lnTo>
                  <a:lnTo>
                    <a:pt x="0" y="113"/>
                  </a:lnTo>
                  <a:lnTo>
                    <a:pt x="0" y="141"/>
                  </a:lnTo>
                  <a:lnTo>
                    <a:pt x="19" y="131"/>
                  </a:lnTo>
                  <a:lnTo>
                    <a:pt x="39" y="123"/>
                  </a:lnTo>
                  <a:lnTo>
                    <a:pt x="74" y="111"/>
                  </a:lnTo>
                  <a:lnTo>
                    <a:pt x="112" y="100"/>
                  </a:lnTo>
                  <a:lnTo>
                    <a:pt x="169" y="113"/>
                  </a:lnTo>
                  <a:lnTo>
                    <a:pt x="183" y="138"/>
                  </a:lnTo>
                  <a:lnTo>
                    <a:pt x="185" y="161"/>
                  </a:lnTo>
                  <a:lnTo>
                    <a:pt x="268" y="238"/>
                  </a:lnTo>
                  <a:lnTo>
                    <a:pt x="307" y="245"/>
                  </a:lnTo>
                  <a:lnTo>
                    <a:pt x="352" y="277"/>
                  </a:lnTo>
                  <a:lnTo>
                    <a:pt x="365" y="314"/>
                  </a:lnTo>
                  <a:lnTo>
                    <a:pt x="349" y="339"/>
                  </a:lnTo>
                  <a:lnTo>
                    <a:pt x="352" y="365"/>
                  </a:lnTo>
                  <a:lnTo>
                    <a:pt x="390" y="321"/>
                  </a:lnTo>
                  <a:lnTo>
                    <a:pt x="378" y="285"/>
                  </a:lnTo>
                  <a:lnTo>
                    <a:pt x="380" y="252"/>
                  </a:lnTo>
                  <a:lnTo>
                    <a:pt x="407" y="278"/>
                  </a:lnTo>
                  <a:lnTo>
                    <a:pt x="423" y="289"/>
                  </a:lnTo>
                  <a:lnTo>
                    <a:pt x="423" y="263"/>
                  </a:lnTo>
                  <a:lnTo>
                    <a:pt x="380" y="226"/>
                  </a:lnTo>
                  <a:lnTo>
                    <a:pt x="366" y="226"/>
                  </a:lnTo>
                  <a:lnTo>
                    <a:pt x="352" y="201"/>
                  </a:lnTo>
                  <a:lnTo>
                    <a:pt x="324" y="189"/>
                  </a:lnTo>
                  <a:lnTo>
                    <a:pt x="297" y="175"/>
                  </a:lnTo>
                  <a:lnTo>
                    <a:pt x="264" y="155"/>
                  </a:lnTo>
                  <a:lnTo>
                    <a:pt x="240" y="125"/>
                  </a:lnTo>
                  <a:lnTo>
                    <a:pt x="225" y="100"/>
                  </a:lnTo>
                  <a:lnTo>
                    <a:pt x="225" y="87"/>
                  </a:lnTo>
                  <a:lnTo>
                    <a:pt x="225" y="62"/>
                  </a:lnTo>
                  <a:lnTo>
                    <a:pt x="240" y="62"/>
                  </a:lnTo>
                  <a:lnTo>
                    <a:pt x="254" y="37"/>
                  </a:lnTo>
                  <a:lnTo>
                    <a:pt x="268" y="24"/>
                  </a:lnTo>
                  <a:lnTo>
                    <a:pt x="268" y="11"/>
                  </a:lnTo>
                  <a:lnTo>
                    <a:pt x="211" y="0"/>
                  </a:lnTo>
                  <a:lnTo>
                    <a:pt x="197" y="24"/>
                  </a:lnTo>
                  <a:lnTo>
                    <a:pt x="155" y="11"/>
                  </a:lnTo>
                  <a:lnTo>
                    <a:pt x="140" y="0"/>
                  </a:lnTo>
                  <a:lnTo>
                    <a:pt x="111" y="21"/>
                  </a:lnTo>
                  <a:lnTo>
                    <a:pt x="88" y="24"/>
                  </a:lnTo>
                  <a:lnTo>
                    <a:pt x="82" y="47"/>
                  </a:lnTo>
                  <a:lnTo>
                    <a:pt x="60" y="62"/>
                  </a:lnTo>
                  <a:lnTo>
                    <a:pt x="42" y="62"/>
                  </a:lnTo>
                  <a:lnTo>
                    <a:pt x="31" y="50"/>
                  </a:lnTo>
                  <a:lnTo>
                    <a:pt x="31" y="5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53" name="Freeform 429"/>
            <p:cNvSpPr>
              <a:spLocks/>
            </p:cNvSpPr>
            <p:nvPr/>
          </p:nvSpPr>
          <p:spPr bwMode="auto">
            <a:xfrm>
              <a:off x="2672" y="1928"/>
              <a:ext cx="51" cy="32"/>
            </a:xfrm>
            <a:custGeom>
              <a:avLst/>
              <a:gdLst/>
              <a:ahLst/>
              <a:cxnLst>
                <a:cxn ang="0">
                  <a:pos x="99" y="14"/>
                </a:cxn>
                <a:cxn ang="0">
                  <a:pos x="84" y="26"/>
                </a:cxn>
                <a:cxn ang="0">
                  <a:pos x="91" y="59"/>
                </a:cxn>
                <a:cxn ang="0">
                  <a:pos x="43" y="52"/>
                </a:cxn>
                <a:cxn ang="0">
                  <a:pos x="0" y="52"/>
                </a:cxn>
                <a:cxn ang="0">
                  <a:pos x="0" y="38"/>
                </a:cxn>
                <a:cxn ang="0">
                  <a:pos x="15" y="14"/>
                </a:cxn>
                <a:cxn ang="0">
                  <a:pos x="43" y="14"/>
                </a:cxn>
                <a:cxn ang="0">
                  <a:pos x="70" y="0"/>
                </a:cxn>
                <a:cxn ang="0">
                  <a:pos x="84" y="0"/>
                </a:cxn>
                <a:cxn ang="0">
                  <a:pos x="99" y="14"/>
                </a:cxn>
                <a:cxn ang="0">
                  <a:pos x="99" y="14"/>
                </a:cxn>
              </a:cxnLst>
              <a:rect l="0" t="0" r="r" b="b"/>
              <a:pathLst>
                <a:path w="99" h="59">
                  <a:moveTo>
                    <a:pt x="99" y="14"/>
                  </a:moveTo>
                  <a:lnTo>
                    <a:pt x="84" y="26"/>
                  </a:lnTo>
                  <a:lnTo>
                    <a:pt x="91" y="59"/>
                  </a:lnTo>
                  <a:lnTo>
                    <a:pt x="43" y="52"/>
                  </a:lnTo>
                  <a:lnTo>
                    <a:pt x="0" y="52"/>
                  </a:lnTo>
                  <a:lnTo>
                    <a:pt x="0" y="38"/>
                  </a:lnTo>
                  <a:lnTo>
                    <a:pt x="15" y="14"/>
                  </a:lnTo>
                  <a:lnTo>
                    <a:pt x="43" y="14"/>
                  </a:lnTo>
                  <a:lnTo>
                    <a:pt x="70" y="0"/>
                  </a:lnTo>
                  <a:lnTo>
                    <a:pt x="84" y="0"/>
                  </a:lnTo>
                  <a:lnTo>
                    <a:pt x="99" y="14"/>
                  </a:lnTo>
                  <a:lnTo>
                    <a:pt x="99" y="1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54" name="Freeform 430"/>
            <p:cNvSpPr>
              <a:spLocks/>
            </p:cNvSpPr>
            <p:nvPr/>
          </p:nvSpPr>
          <p:spPr bwMode="auto">
            <a:xfrm>
              <a:off x="2672" y="1928"/>
              <a:ext cx="51" cy="32"/>
            </a:xfrm>
            <a:custGeom>
              <a:avLst/>
              <a:gdLst/>
              <a:ahLst/>
              <a:cxnLst>
                <a:cxn ang="0">
                  <a:pos x="99" y="14"/>
                </a:cxn>
                <a:cxn ang="0">
                  <a:pos x="84" y="26"/>
                </a:cxn>
                <a:cxn ang="0">
                  <a:pos x="91" y="59"/>
                </a:cxn>
                <a:cxn ang="0">
                  <a:pos x="43" y="52"/>
                </a:cxn>
                <a:cxn ang="0">
                  <a:pos x="0" y="52"/>
                </a:cxn>
                <a:cxn ang="0">
                  <a:pos x="0" y="38"/>
                </a:cxn>
                <a:cxn ang="0">
                  <a:pos x="15" y="14"/>
                </a:cxn>
                <a:cxn ang="0">
                  <a:pos x="43" y="14"/>
                </a:cxn>
                <a:cxn ang="0">
                  <a:pos x="70" y="0"/>
                </a:cxn>
                <a:cxn ang="0">
                  <a:pos x="84" y="0"/>
                </a:cxn>
                <a:cxn ang="0">
                  <a:pos x="99" y="14"/>
                </a:cxn>
                <a:cxn ang="0">
                  <a:pos x="99" y="14"/>
                </a:cxn>
              </a:cxnLst>
              <a:rect l="0" t="0" r="r" b="b"/>
              <a:pathLst>
                <a:path w="99" h="59">
                  <a:moveTo>
                    <a:pt x="99" y="14"/>
                  </a:moveTo>
                  <a:lnTo>
                    <a:pt x="84" y="26"/>
                  </a:lnTo>
                  <a:lnTo>
                    <a:pt x="91" y="59"/>
                  </a:lnTo>
                  <a:lnTo>
                    <a:pt x="43" y="52"/>
                  </a:lnTo>
                  <a:lnTo>
                    <a:pt x="0" y="52"/>
                  </a:lnTo>
                  <a:lnTo>
                    <a:pt x="0" y="38"/>
                  </a:lnTo>
                  <a:lnTo>
                    <a:pt x="15" y="14"/>
                  </a:lnTo>
                  <a:lnTo>
                    <a:pt x="43" y="14"/>
                  </a:lnTo>
                  <a:lnTo>
                    <a:pt x="70" y="0"/>
                  </a:lnTo>
                  <a:lnTo>
                    <a:pt x="84" y="0"/>
                  </a:lnTo>
                  <a:lnTo>
                    <a:pt x="99" y="14"/>
                  </a:lnTo>
                  <a:lnTo>
                    <a:pt x="99" y="1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55" name="Freeform 431"/>
            <p:cNvSpPr>
              <a:spLocks/>
            </p:cNvSpPr>
            <p:nvPr/>
          </p:nvSpPr>
          <p:spPr bwMode="auto">
            <a:xfrm>
              <a:off x="2383" y="1653"/>
              <a:ext cx="210" cy="193"/>
            </a:xfrm>
            <a:custGeom>
              <a:avLst/>
              <a:gdLst/>
              <a:ahLst/>
              <a:cxnLst>
                <a:cxn ang="0">
                  <a:pos x="338" y="304"/>
                </a:cxn>
                <a:cxn ang="0">
                  <a:pos x="295" y="304"/>
                </a:cxn>
                <a:cxn ang="0">
                  <a:pos x="295" y="329"/>
                </a:cxn>
                <a:cxn ang="0">
                  <a:pos x="267" y="329"/>
                </a:cxn>
                <a:cxn ang="0">
                  <a:pos x="254" y="341"/>
                </a:cxn>
                <a:cxn ang="0">
                  <a:pos x="240" y="379"/>
                </a:cxn>
                <a:cxn ang="0">
                  <a:pos x="169" y="329"/>
                </a:cxn>
                <a:cxn ang="0">
                  <a:pos x="155" y="315"/>
                </a:cxn>
                <a:cxn ang="0">
                  <a:pos x="71" y="304"/>
                </a:cxn>
                <a:cxn ang="0">
                  <a:pos x="43" y="279"/>
                </a:cxn>
                <a:cxn ang="0">
                  <a:pos x="71" y="253"/>
                </a:cxn>
                <a:cxn ang="0">
                  <a:pos x="83" y="177"/>
                </a:cxn>
                <a:cxn ang="0">
                  <a:pos x="71" y="152"/>
                </a:cxn>
                <a:cxn ang="0">
                  <a:pos x="43" y="128"/>
                </a:cxn>
                <a:cxn ang="0">
                  <a:pos x="0" y="102"/>
                </a:cxn>
                <a:cxn ang="0">
                  <a:pos x="0" y="89"/>
                </a:cxn>
                <a:cxn ang="0">
                  <a:pos x="29" y="78"/>
                </a:cxn>
                <a:cxn ang="0">
                  <a:pos x="57" y="64"/>
                </a:cxn>
                <a:cxn ang="0">
                  <a:pos x="127" y="38"/>
                </a:cxn>
                <a:cxn ang="0">
                  <a:pos x="169" y="38"/>
                </a:cxn>
                <a:cxn ang="0">
                  <a:pos x="225" y="0"/>
                </a:cxn>
                <a:cxn ang="0">
                  <a:pos x="265" y="27"/>
                </a:cxn>
                <a:cxn ang="0">
                  <a:pos x="336" y="64"/>
                </a:cxn>
                <a:cxn ang="0">
                  <a:pos x="362" y="78"/>
                </a:cxn>
                <a:cxn ang="0">
                  <a:pos x="384" y="74"/>
                </a:cxn>
                <a:cxn ang="0">
                  <a:pos x="408" y="89"/>
                </a:cxn>
                <a:cxn ang="0">
                  <a:pos x="406" y="111"/>
                </a:cxn>
                <a:cxn ang="0">
                  <a:pos x="410" y="135"/>
                </a:cxn>
                <a:cxn ang="0">
                  <a:pos x="366" y="166"/>
                </a:cxn>
                <a:cxn ang="0">
                  <a:pos x="352" y="177"/>
                </a:cxn>
                <a:cxn ang="0">
                  <a:pos x="366" y="228"/>
                </a:cxn>
                <a:cxn ang="0">
                  <a:pos x="366" y="241"/>
                </a:cxn>
                <a:cxn ang="0">
                  <a:pos x="352" y="241"/>
                </a:cxn>
                <a:cxn ang="0">
                  <a:pos x="338" y="279"/>
                </a:cxn>
                <a:cxn ang="0">
                  <a:pos x="338" y="304"/>
                </a:cxn>
                <a:cxn ang="0">
                  <a:pos x="338" y="304"/>
                </a:cxn>
              </a:cxnLst>
              <a:rect l="0" t="0" r="r" b="b"/>
              <a:pathLst>
                <a:path w="410" h="379">
                  <a:moveTo>
                    <a:pt x="338" y="304"/>
                  </a:moveTo>
                  <a:lnTo>
                    <a:pt x="295" y="304"/>
                  </a:lnTo>
                  <a:lnTo>
                    <a:pt x="295" y="329"/>
                  </a:lnTo>
                  <a:lnTo>
                    <a:pt x="267" y="329"/>
                  </a:lnTo>
                  <a:lnTo>
                    <a:pt x="254" y="341"/>
                  </a:lnTo>
                  <a:lnTo>
                    <a:pt x="240" y="379"/>
                  </a:lnTo>
                  <a:lnTo>
                    <a:pt x="169" y="329"/>
                  </a:lnTo>
                  <a:lnTo>
                    <a:pt x="155" y="315"/>
                  </a:lnTo>
                  <a:lnTo>
                    <a:pt x="71" y="304"/>
                  </a:lnTo>
                  <a:lnTo>
                    <a:pt x="43" y="279"/>
                  </a:lnTo>
                  <a:lnTo>
                    <a:pt x="71" y="253"/>
                  </a:lnTo>
                  <a:lnTo>
                    <a:pt x="83" y="177"/>
                  </a:lnTo>
                  <a:lnTo>
                    <a:pt x="71" y="152"/>
                  </a:lnTo>
                  <a:lnTo>
                    <a:pt x="43" y="128"/>
                  </a:lnTo>
                  <a:lnTo>
                    <a:pt x="0" y="102"/>
                  </a:lnTo>
                  <a:lnTo>
                    <a:pt x="0" y="89"/>
                  </a:lnTo>
                  <a:lnTo>
                    <a:pt x="29" y="78"/>
                  </a:lnTo>
                  <a:lnTo>
                    <a:pt x="57" y="64"/>
                  </a:lnTo>
                  <a:lnTo>
                    <a:pt x="127" y="38"/>
                  </a:lnTo>
                  <a:lnTo>
                    <a:pt x="169" y="38"/>
                  </a:lnTo>
                  <a:lnTo>
                    <a:pt x="225" y="0"/>
                  </a:lnTo>
                  <a:lnTo>
                    <a:pt x="265" y="27"/>
                  </a:lnTo>
                  <a:lnTo>
                    <a:pt x="336" y="64"/>
                  </a:lnTo>
                  <a:lnTo>
                    <a:pt x="362" y="78"/>
                  </a:lnTo>
                  <a:lnTo>
                    <a:pt x="384" y="74"/>
                  </a:lnTo>
                  <a:lnTo>
                    <a:pt x="408" y="89"/>
                  </a:lnTo>
                  <a:lnTo>
                    <a:pt x="406" y="111"/>
                  </a:lnTo>
                  <a:lnTo>
                    <a:pt x="410" y="135"/>
                  </a:lnTo>
                  <a:lnTo>
                    <a:pt x="366" y="166"/>
                  </a:lnTo>
                  <a:lnTo>
                    <a:pt x="352" y="177"/>
                  </a:lnTo>
                  <a:lnTo>
                    <a:pt x="366" y="228"/>
                  </a:lnTo>
                  <a:lnTo>
                    <a:pt x="366" y="241"/>
                  </a:lnTo>
                  <a:lnTo>
                    <a:pt x="352" y="241"/>
                  </a:lnTo>
                  <a:lnTo>
                    <a:pt x="338" y="279"/>
                  </a:lnTo>
                  <a:lnTo>
                    <a:pt x="338" y="304"/>
                  </a:lnTo>
                  <a:lnTo>
                    <a:pt x="338" y="30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56" name="Freeform 432"/>
            <p:cNvSpPr>
              <a:spLocks/>
            </p:cNvSpPr>
            <p:nvPr/>
          </p:nvSpPr>
          <p:spPr bwMode="auto">
            <a:xfrm>
              <a:off x="2383" y="1653"/>
              <a:ext cx="210" cy="193"/>
            </a:xfrm>
            <a:custGeom>
              <a:avLst/>
              <a:gdLst/>
              <a:ahLst/>
              <a:cxnLst>
                <a:cxn ang="0">
                  <a:pos x="338" y="304"/>
                </a:cxn>
                <a:cxn ang="0">
                  <a:pos x="295" y="304"/>
                </a:cxn>
                <a:cxn ang="0">
                  <a:pos x="295" y="329"/>
                </a:cxn>
                <a:cxn ang="0">
                  <a:pos x="267" y="329"/>
                </a:cxn>
                <a:cxn ang="0">
                  <a:pos x="254" y="341"/>
                </a:cxn>
                <a:cxn ang="0">
                  <a:pos x="240" y="379"/>
                </a:cxn>
                <a:cxn ang="0">
                  <a:pos x="169" y="329"/>
                </a:cxn>
                <a:cxn ang="0">
                  <a:pos x="155" y="315"/>
                </a:cxn>
                <a:cxn ang="0">
                  <a:pos x="71" y="304"/>
                </a:cxn>
                <a:cxn ang="0">
                  <a:pos x="43" y="279"/>
                </a:cxn>
                <a:cxn ang="0">
                  <a:pos x="71" y="253"/>
                </a:cxn>
                <a:cxn ang="0">
                  <a:pos x="83" y="177"/>
                </a:cxn>
                <a:cxn ang="0">
                  <a:pos x="71" y="152"/>
                </a:cxn>
                <a:cxn ang="0">
                  <a:pos x="43" y="128"/>
                </a:cxn>
                <a:cxn ang="0">
                  <a:pos x="0" y="102"/>
                </a:cxn>
                <a:cxn ang="0">
                  <a:pos x="0" y="89"/>
                </a:cxn>
                <a:cxn ang="0">
                  <a:pos x="29" y="78"/>
                </a:cxn>
                <a:cxn ang="0">
                  <a:pos x="57" y="64"/>
                </a:cxn>
                <a:cxn ang="0">
                  <a:pos x="127" y="38"/>
                </a:cxn>
                <a:cxn ang="0">
                  <a:pos x="169" y="38"/>
                </a:cxn>
                <a:cxn ang="0">
                  <a:pos x="225" y="0"/>
                </a:cxn>
                <a:cxn ang="0">
                  <a:pos x="265" y="27"/>
                </a:cxn>
                <a:cxn ang="0">
                  <a:pos x="336" y="64"/>
                </a:cxn>
                <a:cxn ang="0">
                  <a:pos x="362" y="78"/>
                </a:cxn>
                <a:cxn ang="0">
                  <a:pos x="384" y="74"/>
                </a:cxn>
                <a:cxn ang="0">
                  <a:pos x="408" y="89"/>
                </a:cxn>
                <a:cxn ang="0">
                  <a:pos x="406" y="111"/>
                </a:cxn>
                <a:cxn ang="0">
                  <a:pos x="410" y="135"/>
                </a:cxn>
                <a:cxn ang="0">
                  <a:pos x="366" y="166"/>
                </a:cxn>
                <a:cxn ang="0">
                  <a:pos x="352" y="177"/>
                </a:cxn>
                <a:cxn ang="0">
                  <a:pos x="366" y="228"/>
                </a:cxn>
                <a:cxn ang="0">
                  <a:pos x="366" y="241"/>
                </a:cxn>
                <a:cxn ang="0">
                  <a:pos x="352" y="241"/>
                </a:cxn>
                <a:cxn ang="0">
                  <a:pos x="338" y="279"/>
                </a:cxn>
                <a:cxn ang="0">
                  <a:pos x="338" y="304"/>
                </a:cxn>
                <a:cxn ang="0">
                  <a:pos x="338" y="304"/>
                </a:cxn>
              </a:cxnLst>
              <a:rect l="0" t="0" r="r" b="b"/>
              <a:pathLst>
                <a:path w="410" h="379">
                  <a:moveTo>
                    <a:pt x="338" y="304"/>
                  </a:moveTo>
                  <a:lnTo>
                    <a:pt x="295" y="304"/>
                  </a:lnTo>
                  <a:lnTo>
                    <a:pt x="295" y="329"/>
                  </a:lnTo>
                  <a:lnTo>
                    <a:pt x="267" y="329"/>
                  </a:lnTo>
                  <a:lnTo>
                    <a:pt x="254" y="341"/>
                  </a:lnTo>
                  <a:lnTo>
                    <a:pt x="240" y="379"/>
                  </a:lnTo>
                  <a:lnTo>
                    <a:pt x="169" y="329"/>
                  </a:lnTo>
                  <a:lnTo>
                    <a:pt x="155" y="315"/>
                  </a:lnTo>
                  <a:lnTo>
                    <a:pt x="71" y="304"/>
                  </a:lnTo>
                  <a:lnTo>
                    <a:pt x="43" y="279"/>
                  </a:lnTo>
                  <a:lnTo>
                    <a:pt x="71" y="253"/>
                  </a:lnTo>
                  <a:lnTo>
                    <a:pt x="83" y="177"/>
                  </a:lnTo>
                  <a:lnTo>
                    <a:pt x="71" y="152"/>
                  </a:lnTo>
                  <a:lnTo>
                    <a:pt x="43" y="128"/>
                  </a:lnTo>
                  <a:lnTo>
                    <a:pt x="0" y="102"/>
                  </a:lnTo>
                  <a:lnTo>
                    <a:pt x="0" y="89"/>
                  </a:lnTo>
                  <a:lnTo>
                    <a:pt x="29" y="78"/>
                  </a:lnTo>
                  <a:lnTo>
                    <a:pt x="57" y="64"/>
                  </a:lnTo>
                  <a:lnTo>
                    <a:pt x="127" y="38"/>
                  </a:lnTo>
                  <a:lnTo>
                    <a:pt x="169" y="38"/>
                  </a:lnTo>
                  <a:lnTo>
                    <a:pt x="225" y="0"/>
                  </a:lnTo>
                  <a:lnTo>
                    <a:pt x="265" y="27"/>
                  </a:lnTo>
                  <a:lnTo>
                    <a:pt x="336" y="64"/>
                  </a:lnTo>
                  <a:lnTo>
                    <a:pt x="362" y="78"/>
                  </a:lnTo>
                  <a:lnTo>
                    <a:pt x="384" y="74"/>
                  </a:lnTo>
                  <a:lnTo>
                    <a:pt x="408" y="89"/>
                  </a:lnTo>
                  <a:lnTo>
                    <a:pt x="406" y="111"/>
                  </a:lnTo>
                  <a:lnTo>
                    <a:pt x="410" y="135"/>
                  </a:lnTo>
                  <a:lnTo>
                    <a:pt x="366" y="166"/>
                  </a:lnTo>
                  <a:lnTo>
                    <a:pt x="352" y="177"/>
                  </a:lnTo>
                  <a:lnTo>
                    <a:pt x="366" y="228"/>
                  </a:lnTo>
                  <a:lnTo>
                    <a:pt x="366" y="241"/>
                  </a:lnTo>
                  <a:lnTo>
                    <a:pt x="352" y="241"/>
                  </a:lnTo>
                  <a:lnTo>
                    <a:pt x="338" y="279"/>
                  </a:lnTo>
                  <a:lnTo>
                    <a:pt x="338" y="304"/>
                  </a:lnTo>
                  <a:lnTo>
                    <a:pt x="338" y="30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57" name="Freeform 433"/>
            <p:cNvSpPr>
              <a:spLocks/>
            </p:cNvSpPr>
            <p:nvPr/>
          </p:nvSpPr>
          <p:spPr bwMode="auto">
            <a:xfrm>
              <a:off x="2295" y="1794"/>
              <a:ext cx="210" cy="197"/>
            </a:xfrm>
            <a:custGeom>
              <a:avLst/>
              <a:gdLst/>
              <a:ahLst/>
              <a:cxnLst>
                <a:cxn ang="0">
                  <a:pos x="213" y="15"/>
                </a:cxn>
                <a:cxn ang="0">
                  <a:pos x="184" y="15"/>
                </a:cxn>
                <a:cxn ang="0">
                  <a:pos x="155" y="7"/>
                </a:cxn>
                <a:cxn ang="0">
                  <a:pos x="114" y="0"/>
                </a:cxn>
                <a:cxn ang="0">
                  <a:pos x="71" y="2"/>
                </a:cxn>
                <a:cxn ang="0">
                  <a:pos x="42" y="2"/>
                </a:cxn>
                <a:cxn ang="0">
                  <a:pos x="0" y="27"/>
                </a:cxn>
                <a:cxn ang="0">
                  <a:pos x="0" y="65"/>
                </a:cxn>
                <a:cxn ang="0">
                  <a:pos x="37" y="78"/>
                </a:cxn>
                <a:cxn ang="0">
                  <a:pos x="76" y="78"/>
                </a:cxn>
                <a:cxn ang="0">
                  <a:pos x="98" y="103"/>
                </a:cxn>
                <a:cxn ang="0">
                  <a:pos x="73" y="143"/>
                </a:cxn>
                <a:cxn ang="0">
                  <a:pos x="71" y="191"/>
                </a:cxn>
                <a:cxn ang="0">
                  <a:pos x="46" y="254"/>
                </a:cxn>
                <a:cxn ang="0">
                  <a:pos x="71" y="279"/>
                </a:cxn>
                <a:cxn ang="0">
                  <a:pos x="71" y="305"/>
                </a:cxn>
                <a:cxn ang="0">
                  <a:pos x="98" y="374"/>
                </a:cxn>
                <a:cxn ang="0">
                  <a:pos x="149" y="348"/>
                </a:cxn>
                <a:cxn ang="0">
                  <a:pos x="210" y="350"/>
                </a:cxn>
                <a:cxn ang="0">
                  <a:pos x="253" y="332"/>
                </a:cxn>
                <a:cxn ang="0">
                  <a:pos x="279" y="317"/>
                </a:cxn>
                <a:cxn ang="0">
                  <a:pos x="302" y="253"/>
                </a:cxn>
                <a:cxn ang="0">
                  <a:pos x="352" y="165"/>
                </a:cxn>
                <a:cxn ang="0">
                  <a:pos x="410" y="115"/>
                </a:cxn>
                <a:cxn ang="0">
                  <a:pos x="323" y="53"/>
                </a:cxn>
                <a:cxn ang="0">
                  <a:pos x="289" y="46"/>
                </a:cxn>
                <a:cxn ang="0">
                  <a:pos x="235" y="31"/>
                </a:cxn>
                <a:cxn ang="0">
                  <a:pos x="213" y="15"/>
                </a:cxn>
                <a:cxn ang="0">
                  <a:pos x="213" y="15"/>
                </a:cxn>
              </a:cxnLst>
              <a:rect l="0" t="0" r="r" b="b"/>
              <a:pathLst>
                <a:path w="410" h="374">
                  <a:moveTo>
                    <a:pt x="213" y="15"/>
                  </a:moveTo>
                  <a:lnTo>
                    <a:pt x="184" y="15"/>
                  </a:lnTo>
                  <a:lnTo>
                    <a:pt x="155" y="7"/>
                  </a:lnTo>
                  <a:lnTo>
                    <a:pt x="114" y="0"/>
                  </a:lnTo>
                  <a:lnTo>
                    <a:pt x="71" y="2"/>
                  </a:lnTo>
                  <a:lnTo>
                    <a:pt x="42" y="2"/>
                  </a:lnTo>
                  <a:lnTo>
                    <a:pt x="0" y="27"/>
                  </a:lnTo>
                  <a:lnTo>
                    <a:pt x="0" y="65"/>
                  </a:lnTo>
                  <a:lnTo>
                    <a:pt x="37" y="78"/>
                  </a:lnTo>
                  <a:lnTo>
                    <a:pt x="76" y="78"/>
                  </a:lnTo>
                  <a:lnTo>
                    <a:pt x="98" y="103"/>
                  </a:lnTo>
                  <a:lnTo>
                    <a:pt x="73" y="143"/>
                  </a:lnTo>
                  <a:lnTo>
                    <a:pt x="71" y="191"/>
                  </a:lnTo>
                  <a:lnTo>
                    <a:pt x="46" y="254"/>
                  </a:lnTo>
                  <a:lnTo>
                    <a:pt x="71" y="279"/>
                  </a:lnTo>
                  <a:lnTo>
                    <a:pt x="71" y="305"/>
                  </a:lnTo>
                  <a:lnTo>
                    <a:pt x="98" y="374"/>
                  </a:lnTo>
                  <a:lnTo>
                    <a:pt x="149" y="348"/>
                  </a:lnTo>
                  <a:lnTo>
                    <a:pt x="210" y="350"/>
                  </a:lnTo>
                  <a:lnTo>
                    <a:pt x="253" y="332"/>
                  </a:lnTo>
                  <a:lnTo>
                    <a:pt x="279" y="317"/>
                  </a:lnTo>
                  <a:lnTo>
                    <a:pt x="302" y="253"/>
                  </a:lnTo>
                  <a:lnTo>
                    <a:pt x="352" y="165"/>
                  </a:lnTo>
                  <a:lnTo>
                    <a:pt x="410" y="115"/>
                  </a:lnTo>
                  <a:lnTo>
                    <a:pt x="323" y="53"/>
                  </a:lnTo>
                  <a:lnTo>
                    <a:pt x="289" y="46"/>
                  </a:lnTo>
                  <a:lnTo>
                    <a:pt x="235" y="31"/>
                  </a:lnTo>
                  <a:lnTo>
                    <a:pt x="213" y="15"/>
                  </a:lnTo>
                  <a:lnTo>
                    <a:pt x="213" y="1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58" name="Freeform 434"/>
            <p:cNvSpPr>
              <a:spLocks/>
            </p:cNvSpPr>
            <p:nvPr/>
          </p:nvSpPr>
          <p:spPr bwMode="auto">
            <a:xfrm>
              <a:off x="2295" y="1794"/>
              <a:ext cx="210" cy="197"/>
            </a:xfrm>
            <a:custGeom>
              <a:avLst/>
              <a:gdLst/>
              <a:ahLst/>
              <a:cxnLst>
                <a:cxn ang="0">
                  <a:pos x="213" y="15"/>
                </a:cxn>
                <a:cxn ang="0">
                  <a:pos x="184" y="15"/>
                </a:cxn>
                <a:cxn ang="0">
                  <a:pos x="155" y="7"/>
                </a:cxn>
                <a:cxn ang="0">
                  <a:pos x="114" y="0"/>
                </a:cxn>
                <a:cxn ang="0">
                  <a:pos x="71" y="2"/>
                </a:cxn>
                <a:cxn ang="0">
                  <a:pos x="42" y="2"/>
                </a:cxn>
                <a:cxn ang="0">
                  <a:pos x="0" y="27"/>
                </a:cxn>
                <a:cxn ang="0">
                  <a:pos x="0" y="65"/>
                </a:cxn>
                <a:cxn ang="0">
                  <a:pos x="37" y="78"/>
                </a:cxn>
                <a:cxn ang="0">
                  <a:pos x="76" y="78"/>
                </a:cxn>
                <a:cxn ang="0">
                  <a:pos x="98" y="103"/>
                </a:cxn>
                <a:cxn ang="0">
                  <a:pos x="73" y="143"/>
                </a:cxn>
                <a:cxn ang="0">
                  <a:pos x="71" y="191"/>
                </a:cxn>
                <a:cxn ang="0">
                  <a:pos x="46" y="254"/>
                </a:cxn>
                <a:cxn ang="0">
                  <a:pos x="71" y="279"/>
                </a:cxn>
                <a:cxn ang="0">
                  <a:pos x="71" y="305"/>
                </a:cxn>
                <a:cxn ang="0">
                  <a:pos x="98" y="374"/>
                </a:cxn>
                <a:cxn ang="0">
                  <a:pos x="149" y="348"/>
                </a:cxn>
                <a:cxn ang="0">
                  <a:pos x="210" y="350"/>
                </a:cxn>
                <a:cxn ang="0">
                  <a:pos x="253" y="332"/>
                </a:cxn>
                <a:cxn ang="0">
                  <a:pos x="279" y="317"/>
                </a:cxn>
                <a:cxn ang="0">
                  <a:pos x="302" y="253"/>
                </a:cxn>
                <a:cxn ang="0">
                  <a:pos x="352" y="165"/>
                </a:cxn>
                <a:cxn ang="0">
                  <a:pos x="410" y="115"/>
                </a:cxn>
                <a:cxn ang="0">
                  <a:pos x="323" y="53"/>
                </a:cxn>
                <a:cxn ang="0">
                  <a:pos x="289" y="46"/>
                </a:cxn>
                <a:cxn ang="0">
                  <a:pos x="235" y="31"/>
                </a:cxn>
                <a:cxn ang="0">
                  <a:pos x="213" y="15"/>
                </a:cxn>
                <a:cxn ang="0">
                  <a:pos x="213" y="15"/>
                </a:cxn>
              </a:cxnLst>
              <a:rect l="0" t="0" r="r" b="b"/>
              <a:pathLst>
                <a:path w="410" h="374">
                  <a:moveTo>
                    <a:pt x="213" y="15"/>
                  </a:moveTo>
                  <a:lnTo>
                    <a:pt x="184" y="15"/>
                  </a:lnTo>
                  <a:lnTo>
                    <a:pt x="155" y="7"/>
                  </a:lnTo>
                  <a:lnTo>
                    <a:pt x="114" y="0"/>
                  </a:lnTo>
                  <a:lnTo>
                    <a:pt x="71" y="2"/>
                  </a:lnTo>
                  <a:lnTo>
                    <a:pt x="42" y="2"/>
                  </a:lnTo>
                  <a:lnTo>
                    <a:pt x="0" y="27"/>
                  </a:lnTo>
                  <a:lnTo>
                    <a:pt x="0" y="65"/>
                  </a:lnTo>
                  <a:lnTo>
                    <a:pt x="37" y="78"/>
                  </a:lnTo>
                  <a:lnTo>
                    <a:pt x="76" y="78"/>
                  </a:lnTo>
                  <a:lnTo>
                    <a:pt x="98" y="103"/>
                  </a:lnTo>
                  <a:lnTo>
                    <a:pt x="73" y="143"/>
                  </a:lnTo>
                  <a:lnTo>
                    <a:pt x="71" y="191"/>
                  </a:lnTo>
                  <a:lnTo>
                    <a:pt x="46" y="254"/>
                  </a:lnTo>
                  <a:lnTo>
                    <a:pt x="71" y="279"/>
                  </a:lnTo>
                  <a:lnTo>
                    <a:pt x="71" y="305"/>
                  </a:lnTo>
                  <a:lnTo>
                    <a:pt x="98" y="374"/>
                  </a:lnTo>
                  <a:lnTo>
                    <a:pt x="149" y="348"/>
                  </a:lnTo>
                  <a:lnTo>
                    <a:pt x="210" y="350"/>
                  </a:lnTo>
                  <a:lnTo>
                    <a:pt x="253" y="332"/>
                  </a:lnTo>
                  <a:lnTo>
                    <a:pt x="279" y="317"/>
                  </a:lnTo>
                  <a:lnTo>
                    <a:pt x="302" y="253"/>
                  </a:lnTo>
                  <a:lnTo>
                    <a:pt x="352" y="165"/>
                  </a:lnTo>
                  <a:lnTo>
                    <a:pt x="410" y="115"/>
                  </a:lnTo>
                  <a:lnTo>
                    <a:pt x="323" y="53"/>
                  </a:lnTo>
                  <a:lnTo>
                    <a:pt x="289" y="46"/>
                  </a:lnTo>
                  <a:lnTo>
                    <a:pt x="235" y="31"/>
                  </a:lnTo>
                  <a:lnTo>
                    <a:pt x="213" y="15"/>
                  </a:lnTo>
                  <a:lnTo>
                    <a:pt x="213" y="1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59" name="Freeform 435"/>
            <p:cNvSpPr>
              <a:spLocks/>
            </p:cNvSpPr>
            <p:nvPr/>
          </p:nvSpPr>
          <p:spPr bwMode="auto">
            <a:xfrm>
              <a:off x="2281" y="1827"/>
              <a:ext cx="65" cy="133"/>
            </a:xfrm>
            <a:custGeom>
              <a:avLst/>
              <a:gdLst/>
              <a:ahLst/>
              <a:cxnLst>
                <a:cxn ang="0">
                  <a:pos x="27" y="0"/>
                </a:cxn>
                <a:cxn ang="0">
                  <a:pos x="36" y="64"/>
                </a:cxn>
                <a:cxn ang="0">
                  <a:pos x="14" y="114"/>
                </a:cxn>
                <a:cxn ang="0">
                  <a:pos x="0" y="152"/>
                </a:cxn>
                <a:cxn ang="0">
                  <a:pos x="14" y="188"/>
                </a:cxn>
                <a:cxn ang="0">
                  <a:pos x="0" y="240"/>
                </a:cxn>
                <a:cxn ang="0">
                  <a:pos x="66" y="248"/>
                </a:cxn>
                <a:cxn ang="0">
                  <a:pos x="100" y="242"/>
                </a:cxn>
                <a:cxn ang="0">
                  <a:pos x="98" y="214"/>
                </a:cxn>
                <a:cxn ang="0">
                  <a:pos x="73" y="192"/>
                </a:cxn>
                <a:cxn ang="0">
                  <a:pos x="97" y="123"/>
                </a:cxn>
                <a:cxn ang="0">
                  <a:pos x="98" y="89"/>
                </a:cxn>
                <a:cxn ang="0">
                  <a:pos x="112" y="63"/>
                </a:cxn>
                <a:cxn ang="0">
                  <a:pos x="125" y="38"/>
                </a:cxn>
                <a:cxn ang="0">
                  <a:pos x="98" y="12"/>
                </a:cxn>
                <a:cxn ang="0">
                  <a:pos x="68" y="12"/>
                </a:cxn>
                <a:cxn ang="0">
                  <a:pos x="27" y="0"/>
                </a:cxn>
                <a:cxn ang="0">
                  <a:pos x="27" y="0"/>
                </a:cxn>
              </a:cxnLst>
              <a:rect l="0" t="0" r="r" b="b"/>
              <a:pathLst>
                <a:path w="125" h="248">
                  <a:moveTo>
                    <a:pt x="27" y="0"/>
                  </a:moveTo>
                  <a:lnTo>
                    <a:pt x="36" y="64"/>
                  </a:lnTo>
                  <a:lnTo>
                    <a:pt x="14" y="114"/>
                  </a:lnTo>
                  <a:lnTo>
                    <a:pt x="0" y="152"/>
                  </a:lnTo>
                  <a:lnTo>
                    <a:pt x="14" y="188"/>
                  </a:lnTo>
                  <a:lnTo>
                    <a:pt x="0" y="240"/>
                  </a:lnTo>
                  <a:lnTo>
                    <a:pt x="66" y="248"/>
                  </a:lnTo>
                  <a:lnTo>
                    <a:pt x="100" y="242"/>
                  </a:lnTo>
                  <a:lnTo>
                    <a:pt x="98" y="214"/>
                  </a:lnTo>
                  <a:lnTo>
                    <a:pt x="73" y="192"/>
                  </a:lnTo>
                  <a:lnTo>
                    <a:pt x="97" y="123"/>
                  </a:lnTo>
                  <a:lnTo>
                    <a:pt x="98" y="89"/>
                  </a:lnTo>
                  <a:lnTo>
                    <a:pt x="112" y="63"/>
                  </a:lnTo>
                  <a:lnTo>
                    <a:pt x="125" y="38"/>
                  </a:lnTo>
                  <a:lnTo>
                    <a:pt x="98" y="12"/>
                  </a:lnTo>
                  <a:lnTo>
                    <a:pt x="68" y="12"/>
                  </a:lnTo>
                  <a:lnTo>
                    <a:pt x="27" y="0"/>
                  </a:lnTo>
                  <a:lnTo>
                    <a:pt x="27"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60" name="Freeform 436"/>
            <p:cNvSpPr>
              <a:spLocks/>
            </p:cNvSpPr>
            <p:nvPr/>
          </p:nvSpPr>
          <p:spPr bwMode="auto">
            <a:xfrm>
              <a:off x="2281" y="1827"/>
              <a:ext cx="65" cy="133"/>
            </a:xfrm>
            <a:custGeom>
              <a:avLst/>
              <a:gdLst/>
              <a:ahLst/>
              <a:cxnLst>
                <a:cxn ang="0">
                  <a:pos x="27" y="0"/>
                </a:cxn>
                <a:cxn ang="0">
                  <a:pos x="36" y="64"/>
                </a:cxn>
                <a:cxn ang="0">
                  <a:pos x="14" y="114"/>
                </a:cxn>
                <a:cxn ang="0">
                  <a:pos x="0" y="152"/>
                </a:cxn>
                <a:cxn ang="0">
                  <a:pos x="14" y="188"/>
                </a:cxn>
                <a:cxn ang="0">
                  <a:pos x="0" y="240"/>
                </a:cxn>
                <a:cxn ang="0">
                  <a:pos x="66" y="248"/>
                </a:cxn>
                <a:cxn ang="0">
                  <a:pos x="100" y="242"/>
                </a:cxn>
                <a:cxn ang="0">
                  <a:pos x="98" y="214"/>
                </a:cxn>
                <a:cxn ang="0">
                  <a:pos x="73" y="192"/>
                </a:cxn>
                <a:cxn ang="0">
                  <a:pos x="97" y="123"/>
                </a:cxn>
                <a:cxn ang="0">
                  <a:pos x="98" y="89"/>
                </a:cxn>
                <a:cxn ang="0">
                  <a:pos x="112" y="63"/>
                </a:cxn>
                <a:cxn ang="0">
                  <a:pos x="125" y="38"/>
                </a:cxn>
                <a:cxn ang="0">
                  <a:pos x="98" y="12"/>
                </a:cxn>
                <a:cxn ang="0">
                  <a:pos x="68" y="12"/>
                </a:cxn>
                <a:cxn ang="0">
                  <a:pos x="27" y="0"/>
                </a:cxn>
                <a:cxn ang="0">
                  <a:pos x="27" y="0"/>
                </a:cxn>
              </a:cxnLst>
              <a:rect l="0" t="0" r="r" b="b"/>
              <a:pathLst>
                <a:path w="125" h="248">
                  <a:moveTo>
                    <a:pt x="27" y="0"/>
                  </a:moveTo>
                  <a:lnTo>
                    <a:pt x="36" y="64"/>
                  </a:lnTo>
                  <a:lnTo>
                    <a:pt x="14" y="114"/>
                  </a:lnTo>
                  <a:lnTo>
                    <a:pt x="0" y="152"/>
                  </a:lnTo>
                  <a:lnTo>
                    <a:pt x="14" y="188"/>
                  </a:lnTo>
                  <a:lnTo>
                    <a:pt x="0" y="240"/>
                  </a:lnTo>
                  <a:lnTo>
                    <a:pt x="66" y="248"/>
                  </a:lnTo>
                  <a:lnTo>
                    <a:pt x="100" y="242"/>
                  </a:lnTo>
                  <a:lnTo>
                    <a:pt x="98" y="214"/>
                  </a:lnTo>
                  <a:lnTo>
                    <a:pt x="73" y="192"/>
                  </a:lnTo>
                  <a:lnTo>
                    <a:pt x="97" y="123"/>
                  </a:lnTo>
                  <a:lnTo>
                    <a:pt x="98" y="89"/>
                  </a:lnTo>
                  <a:lnTo>
                    <a:pt x="112" y="63"/>
                  </a:lnTo>
                  <a:lnTo>
                    <a:pt x="125" y="38"/>
                  </a:lnTo>
                  <a:lnTo>
                    <a:pt x="98" y="12"/>
                  </a:lnTo>
                  <a:lnTo>
                    <a:pt x="68" y="12"/>
                  </a:lnTo>
                  <a:lnTo>
                    <a:pt x="27" y="0"/>
                  </a:lnTo>
                  <a:lnTo>
                    <a:pt x="27"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61" name="Freeform 437"/>
            <p:cNvSpPr>
              <a:spLocks/>
            </p:cNvSpPr>
            <p:nvPr/>
          </p:nvSpPr>
          <p:spPr bwMode="auto">
            <a:xfrm>
              <a:off x="2476" y="1887"/>
              <a:ext cx="15" cy="20"/>
            </a:xfrm>
            <a:custGeom>
              <a:avLst/>
              <a:gdLst/>
              <a:ahLst/>
              <a:cxnLst>
                <a:cxn ang="0">
                  <a:pos x="29" y="0"/>
                </a:cxn>
                <a:cxn ang="0">
                  <a:pos x="0" y="23"/>
                </a:cxn>
                <a:cxn ang="0">
                  <a:pos x="29" y="38"/>
                </a:cxn>
                <a:cxn ang="0">
                  <a:pos x="29" y="12"/>
                </a:cxn>
                <a:cxn ang="0">
                  <a:pos x="29" y="0"/>
                </a:cxn>
                <a:cxn ang="0">
                  <a:pos x="29" y="0"/>
                </a:cxn>
              </a:cxnLst>
              <a:rect l="0" t="0" r="r" b="b"/>
              <a:pathLst>
                <a:path w="29" h="38">
                  <a:moveTo>
                    <a:pt x="29" y="0"/>
                  </a:moveTo>
                  <a:lnTo>
                    <a:pt x="0" y="23"/>
                  </a:lnTo>
                  <a:lnTo>
                    <a:pt x="29" y="38"/>
                  </a:lnTo>
                  <a:lnTo>
                    <a:pt x="29" y="12"/>
                  </a:lnTo>
                  <a:lnTo>
                    <a:pt x="29" y="0"/>
                  </a:lnTo>
                  <a:lnTo>
                    <a:pt x="29"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62" name="Freeform 438"/>
            <p:cNvSpPr>
              <a:spLocks/>
            </p:cNvSpPr>
            <p:nvPr/>
          </p:nvSpPr>
          <p:spPr bwMode="auto">
            <a:xfrm>
              <a:off x="2476" y="1887"/>
              <a:ext cx="15" cy="20"/>
            </a:xfrm>
            <a:custGeom>
              <a:avLst/>
              <a:gdLst/>
              <a:ahLst/>
              <a:cxnLst>
                <a:cxn ang="0">
                  <a:pos x="29" y="0"/>
                </a:cxn>
                <a:cxn ang="0">
                  <a:pos x="0" y="23"/>
                </a:cxn>
                <a:cxn ang="0">
                  <a:pos x="29" y="38"/>
                </a:cxn>
                <a:cxn ang="0">
                  <a:pos x="29" y="12"/>
                </a:cxn>
                <a:cxn ang="0">
                  <a:pos x="29" y="0"/>
                </a:cxn>
                <a:cxn ang="0">
                  <a:pos x="29" y="0"/>
                </a:cxn>
              </a:cxnLst>
              <a:rect l="0" t="0" r="r" b="b"/>
              <a:pathLst>
                <a:path w="29" h="38">
                  <a:moveTo>
                    <a:pt x="29" y="0"/>
                  </a:moveTo>
                  <a:lnTo>
                    <a:pt x="0" y="23"/>
                  </a:lnTo>
                  <a:lnTo>
                    <a:pt x="29" y="38"/>
                  </a:lnTo>
                  <a:lnTo>
                    <a:pt x="29" y="12"/>
                  </a:lnTo>
                  <a:lnTo>
                    <a:pt x="29" y="0"/>
                  </a:lnTo>
                  <a:lnTo>
                    <a:pt x="29"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63" name="Freeform 439"/>
            <p:cNvSpPr>
              <a:spLocks/>
            </p:cNvSpPr>
            <p:nvPr/>
          </p:nvSpPr>
          <p:spPr bwMode="auto">
            <a:xfrm>
              <a:off x="2592" y="1835"/>
              <a:ext cx="29" cy="27"/>
            </a:xfrm>
            <a:custGeom>
              <a:avLst/>
              <a:gdLst/>
              <a:ahLst/>
              <a:cxnLst>
                <a:cxn ang="0">
                  <a:pos x="42" y="0"/>
                </a:cxn>
                <a:cxn ang="0">
                  <a:pos x="0" y="26"/>
                </a:cxn>
                <a:cxn ang="0">
                  <a:pos x="29" y="38"/>
                </a:cxn>
                <a:cxn ang="0">
                  <a:pos x="29" y="51"/>
                </a:cxn>
                <a:cxn ang="0">
                  <a:pos x="56" y="51"/>
                </a:cxn>
                <a:cxn ang="0">
                  <a:pos x="56" y="14"/>
                </a:cxn>
                <a:cxn ang="0">
                  <a:pos x="56" y="0"/>
                </a:cxn>
                <a:cxn ang="0">
                  <a:pos x="42" y="0"/>
                </a:cxn>
                <a:cxn ang="0">
                  <a:pos x="42" y="0"/>
                </a:cxn>
              </a:cxnLst>
              <a:rect l="0" t="0" r="r" b="b"/>
              <a:pathLst>
                <a:path w="56" h="51">
                  <a:moveTo>
                    <a:pt x="42" y="0"/>
                  </a:moveTo>
                  <a:lnTo>
                    <a:pt x="0" y="26"/>
                  </a:lnTo>
                  <a:lnTo>
                    <a:pt x="29" y="38"/>
                  </a:lnTo>
                  <a:lnTo>
                    <a:pt x="29" y="51"/>
                  </a:lnTo>
                  <a:lnTo>
                    <a:pt x="56" y="51"/>
                  </a:lnTo>
                  <a:lnTo>
                    <a:pt x="56" y="14"/>
                  </a:lnTo>
                  <a:lnTo>
                    <a:pt x="56" y="0"/>
                  </a:lnTo>
                  <a:lnTo>
                    <a:pt x="42" y="0"/>
                  </a:lnTo>
                  <a:lnTo>
                    <a:pt x="42"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64" name="Freeform 440"/>
            <p:cNvSpPr>
              <a:spLocks/>
            </p:cNvSpPr>
            <p:nvPr/>
          </p:nvSpPr>
          <p:spPr bwMode="auto">
            <a:xfrm>
              <a:off x="2592" y="1835"/>
              <a:ext cx="29" cy="27"/>
            </a:xfrm>
            <a:custGeom>
              <a:avLst/>
              <a:gdLst/>
              <a:ahLst/>
              <a:cxnLst>
                <a:cxn ang="0">
                  <a:pos x="42" y="0"/>
                </a:cxn>
                <a:cxn ang="0">
                  <a:pos x="0" y="26"/>
                </a:cxn>
                <a:cxn ang="0">
                  <a:pos x="29" y="38"/>
                </a:cxn>
                <a:cxn ang="0">
                  <a:pos x="29" y="51"/>
                </a:cxn>
                <a:cxn ang="0">
                  <a:pos x="56" y="51"/>
                </a:cxn>
                <a:cxn ang="0">
                  <a:pos x="56" y="14"/>
                </a:cxn>
                <a:cxn ang="0">
                  <a:pos x="56" y="0"/>
                </a:cxn>
                <a:cxn ang="0">
                  <a:pos x="42" y="0"/>
                </a:cxn>
                <a:cxn ang="0">
                  <a:pos x="42" y="0"/>
                </a:cxn>
              </a:cxnLst>
              <a:rect l="0" t="0" r="r" b="b"/>
              <a:pathLst>
                <a:path w="56" h="51">
                  <a:moveTo>
                    <a:pt x="42" y="0"/>
                  </a:moveTo>
                  <a:lnTo>
                    <a:pt x="0" y="26"/>
                  </a:lnTo>
                  <a:lnTo>
                    <a:pt x="29" y="38"/>
                  </a:lnTo>
                  <a:lnTo>
                    <a:pt x="29" y="51"/>
                  </a:lnTo>
                  <a:lnTo>
                    <a:pt x="56" y="51"/>
                  </a:lnTo>
                  <a:lnTo>
                    <a:pt x="56" y="14"/>
                  </a:lnTo>
                  <a:lnTo>
                    <a:pt x="56" y="0"/>
                  </a:lnTo>
                  <a:lnTo>
                    <a:pt x="42" y="0"/>
                  </a:lnTo>
                  <a:lnTo>
                    <a:pt x="42"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65" name="Freeform 441"/>
            <p:cNvSpPr>
              <a:spLocks/>
            </p:cNvSpPr>
            <p:nvPr/>
          </p:nvSpPr>
          <p:spPr bwMode="auto">
            <a:xfrm>
              <a:off x="2577" y="1868"/>
              <a:ext cx="44" cy="54"/>
            </a:xfrm>
            <a:custGeom>
              <a:avLst/>
              <a:gdLst/>
              <a:ahLst/>
              <a:cxnLst>
                <a:cxn ang="0">
                  <a:pos x="58" y="19"/>
                </a:cxn>
                <a:cxn ang="0">
                  <a:pos x="30" y="19"/>
                </a:cxn>
                <a:cxn ang="0">
                  <a:pos x="0" y="62"/>
                </a:cxn>
                <a:cxn ang="0">
                  <a:pos x="0" y="88"/>
                </a:cxn>
                <a:cxn ang="0">
                  <a:pos x="14" y="88"/>
                </a:cxn>
                <a:cxn ang="0">
                  <a:pos x="52" y="101"/>
                </a:cxn>
                <a:cxn ang="0">
                  <a:pos x="70" y="62"/>
                </a:cxn>
                <a:cxn ang="0">
                  <a:pos x="57" y="62"/>
                </a:cxn>
                <a:cxn ang="0">
                  <a:pos x="84" y="14"/>
                </a:cxn>
                <a:cxn ang="0">
                  <a:pos x="84" y="0"/>
                </a:cxn>
                <a:cxn ang="0">
                  <a:pos x="58" y="19"/>
                </a:cxn>
                <a:cxn ang="0">
                  <a:pos x="58" y="19"/>
                </a:cxn>
              </a:cxnLst>
              <a:rect l="0" t="0" r="r" b="b"/>
              <a:pathLst>
                <a:path w="84" h="101">
                  <a:moveTo>
                    <a:pt x="58" y="19"/>
                  </a:moveTo>
                  <a:lnTo>
                    <a:pt x="30" y="19"/>
                  </a:lnTo>
                  <a:lnTo>
                    <a:pt x="0" y="62"/>
                  </a:lnTo>
                  <a:lnTo>
                    <a:pt x="0" y="88"/>
                  </a:lnTo>
                  <a:lnTo>
                    <a:pt x="14" y="88"/>
                  </a:lnTo>
                  <a:lnTo>
                    <a:pt x="52" y="101"/>
                  </a:lnTo>
                  <a:lnTo>
                    <a:pt x="70" y="62"/>
                  </a:lnTo>
                  <a:lnTo>
                    <a:pt x="57" y="62"/>
                  </a:lnTo>
                  <a:lnTo>
                    <a:pt x="84" y="14"/>
                  </a:lnTo>
                  <a:lnTo>
                    <a:pt x="84" y="0"/>
                  </a:lnTo>
                  <a:lnTo>
                    <a:pt x="58" y="19"/>
                  </a:lnTo>
                  <a:lnTo>
                    <a:pt x="58" y="19"/>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66" name="Freeform 442"/>
            <p:cNvSpPr>
              <a:spLocks/>
            </p:cNvSpPr>
            <p:nvPr/>
          </p:nvSpPr>
          <p:spPr bwMode="auto">
            <a:xfrm>
              <a:off x="2577" y="1868"/>
              <a:ext cx="44" cy="54"/>
            </a:xfrm>
            <a:custGeom>
              <a:avLst/>
              <a:gdLst/>
              <a:ahLst/>
              <a:cxnLst>
                <a:cxn ang="0">
                  <a:pos x="58" y="19"/>
                </a:cxn>
                <a:cxn ang="0">
                  <a:pos x="30" y="19"/>
                </a:cxn>
                <a:cxn ang="0">
                  <a:pos x="0" y="62"/>
                </a:cxn>
                <a:cxn ang="0">
                  <a:pos x="0" y="88"/>
                </a:cxn>
                <a:cxn ang="0">
                  <a:pos x="14" y="88"/>
                </a:cxn>
                <a:cxn ang="0">
                  <a:pos x="52" y="101"/>
                </a:cxn>
                <a:cxn ang="0">
                  <a:pos x="70" y="62"/>
                </a:cxn>
                <a:cxn ang="0">
                  <a:pos x="57" y="62"/>
                </a:cxn>
                <a:cxn ang="0">
                  <a:pos x="84" y="14"/>
                </a:cxn>
                <a:cxn ang="0">
                  <a:pos x="84" y="0"/>
                </a:cxn>
                <a:cxn ang="0">
                  <a:pos x="58" y="19"/>
                </a:cxn>
                <a:cxn ang="0">
                  <a:pos x="58" y="19"/>
                </a:cxn>
              </a:cxnLst>
              <a:rect l="0" t="0" r="r" b="b"/>
              <a:pathLst>
                <a:path w="84" h="101">
                  <a:moveTo>
                    <a:pt x="58" y="19"/>
                  </a:moveTo>
                  <a:lnTo>
                    <a:pt x="30" y="19"/>
                  </a:lnTo>
                  <a:lnTo>
                    <a:pt x="0" y="62"/>
                  </a:lnTo>
                  <a:lnTo>
                    <a:pt x="0" y="88"/>
                  </a:lnTo>
                  <a:lnTo>
                    <a:pt x="14" y="88"/>
                  </a:lnTo>
                  <a:lnTo>
                    <a:pt x="52" y="101"/>
                  </a:lnTo>
                  <a:lnTo>
                    <a:pt x="70" y="62"/>
                  </a:lnTo>
                  <a:lnTo>
                    <a:pt x="57" y="62"/>
                  </a:lnTo>
                  <a:lnTo>
                    <a:pt x="84" y="14"/>
                  </a:lnTo>
                  <a:lnTo>
                    <a:pt x="84" y="0"/>
                  </a:lnTo>
                  <a:lnTo>
                    <a:pt x="58" y="19"/>
                  </a:lnTo>
                  <a:lnTo>
                    <a:pt x="58" y="19"/>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67" name="Freeform 443"/>
            <p:cNvSpPr>
              <a:spLocks/>
            </p:cNvSpPr>
            <p:nvPr/>
          </p:nvSpPr>
          <p:spPr bwMode="auto">
            <a:xfrm>
              <a:off x="2556" y="1677"/>
              <a:ext cx="23" cy="18"/>
            </a:xfrm>
            <a:custGeom>
              <a:avLst/>
              <a:gdLst/>
              <a:ahLst/>
              <a:cxnLst>
                <a:cxn ang="0">
                  <a:pos x="33" y="0"/>
                </a:cxn>
                <a:cxn ang="0">
                  <a:pos x="15" y="11"/>
                </a:cxn>
                <a:cxn ang="0">
                  <a:pos x="0" y="21"/>
                </a:cxn>
                <a:cxn ang="0">
                  <a:pos x="28" y="37"/>
                </a:cxn>
                <a:cxn ang="0">
                  <a:pos x="43" y="33"/>
                </a:cxn>
                <a:cxn ang="0">
                  <a:pos x="42" y="11"/>
                </a:cxn>
                <a:cxn ang="0">
                  <a:pos x="33" y="0"/>
                </a:cxn>
                <a:cxn ang="0">
                  <a:pos x="33" y="0"/>
                </a:cxn>
              </a:cxnLst>
              <a:rect l="0" t="0" r="r" b="b"/>
              <a:pathLst>
                <a:path w="43" h="37">
                  <a:moveTo>
                    <a:pt x="33" y="0"/>
                  </a:moveTo>
                  <a:lnTo>
                    <a:pt x="15" y="11"/>
                  </a:lnTo>
                  <a:lnTo>
                    <a:pt x="0" y="21"/>
                  </a:lnTo>
                  <a:lnTo>
                    <a:pt x="28" y="37"/>
                  </a:lnTo>
                  <a:lnTo>
                    <a:pt x="43" y="33"/>
                  </a:lnTo>
                  <a:lnTo>
                    <a:pt x="42" y="11"/>
                  </a:lnTo>
                  <a:lnTo>
                    <a:pt x="33" y="0"/>
                  </a:lnTo>
                  <a:lnTo>
                    <a:pt x="33"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68" name="Freeform 444"/>
            <p:cNvSpPr>
              <a:spLocks/>
            </p:cNvSpPr>
            <p:nvPr/>
          </p:nvSpPr>
          <p:spPr bwMode="auto">
            <a:xfrm>
              <a:off x="2556" y="1677"/>
              <a:ext cx="23" cy="18"/>
            </a:xfrm>
            <a:custGeom>
              <a:avLst/>
              <a:gdLst/>
              <a:ahLst/>
              <a:cxnLst>
                <a:cxn ang="0">
                  <a:pos x="33" y="0"/>
                </a:cxn>
                <a:cxn ang="0">
                  <a:pos x="15" y="11"/>
                </a:cxn>
                <a:cxn ang="0">
                  <a:pos x="0" y="21"/>
                </a:cxn>
                <a:cxn ang="0">
                  <a:pos x="28" y="37"/>
                </a:cxn>
                <a:cxn ang="0">
                  <a:pos x="43" y="33"/>
                </a:cxn>
                <a:cxn ang="0">
                  <a:pos x="42" y="11"/>
                </a:cxn>
                <a:cxn ang="0">
                  <a:pos x="33" y="0"/>
                </a:cxn>
                <a:cxn ang="0">
                  <a:pos x="33" y="0"/>
                </a:cxn>
              </a:cxnLst>
              <a:rect l="0" t="0" r="r" b="b"/>
              <a:pathLst>
                <a:path w="43" h="37">
                  <a:moveTo>
                    <a:pt x="33" y="0"/>
                  </a:moveTo>
                  <a:lnTo>
                    <a:pt x="15" y="11"/>
                  </a:lnTo>
                  <a:lnTo>
                    <a:pt x="0" y="21"/>
                  </a:lnTo>
                  <a:lnTo>
                    <a:pt x="28" y="37"/>
                  </a:lnTo>
                  <a:lnTo>
                    <a:pt x="43" y="33"/>
                  </a:lnTo>
                  <a:lnTo>
                    <a:pt x="42" y="11"/>
                  </a:lnTo>
                  <a:lnTo>
                    <a:pt x="33" y="0"/>
                  </a:lnTo>
                  <a:lnTo>
                    <a:pt x="33"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69" name="Freeform 445"/>
            <p:cNvSpPr>
              <a:spLocks/>
            </p:cNvSpPr>
            <p:nvPr/>
          </p:nvSpPr>
          <p:spPr bwMode="auto">
            <a:xfrm>
              <a:off x="2570" y="1575"/>
              <a:ext cx="153" cy="155"/>
            </a:xfrm>
            <a:custGeom>
              <a:avLst/>
              <a:gdLst/>
              <a:ahLst/>
              <a:cxnLst>
                <a:cxn ang="0">
                  <a:pos x="0" y="151"/>
                </a:cxn>
                <a:cxn ang="0">
                  <a:pos x="0" y="176"/>
                </a:cxn>
                <a:cxn ang="0">
                  <a:pos x="14" y="202"/>
                </a:cxn>
                <a:cxn ang="0">
                  <a:pos x="14" y="214"/>
                </a:cxn>
                <a:cxn ang="0">
                  <a:pos x="42" y="239"/>
                </a:cxn>
                <a:cxn ang="0">
                  <a:pos x="42" y="278"/>
                </a:cxn>
                <a:cxn ang="0">
                  <a:pos x="56" y="290"/>
                </a:cxn>
                <a:cxn ang="0">
                  <a:pos x="89" y="299"/>
                </a:cxn>
                <a:cxn ang="0">
                  <a:pos x="123" y="296"/>
                </a:cxn>
                <a:cxn ang="0">
                  <a:pos x="155" y="290"/>
                </a:cxn>
                <a:cxn ang="0">
                  <a:pos x="185" y="290"/>
                </a:cxn>
                <a:cxn ang="0">
                  <a:pos x="226" y="290"/>
                </a:cxn>
                <a:cxn ang="0">
                  <a:pos x="232" y="265"/>
                </a:cxn>
                <a:cxn ang="0">
                  <a:pos x="256" y="258"/>
                </a:cxn>
                <a:cxn ang="0">
                  <a:pos x="254" y="228"/>
                </a:cxn>
                <a:cxn ang="0">
                  <a:pos x="226" y="202"/>
                </a:cxn>
                <a:cxn ang="0">
                  <a:pos x="241" y="187"/>
                </a:cxn>
                <a:cxn ang="0">
                  <a:pos x="283" y="156"/>
                </a:cxn>
                <a:cxn ang="0">
                  <a:pos x="296" y="147"/>
                </a:cxn>
                <a:cxn ang="0">
                  <a:pos x="296" y="102"/>
                </a:cxn>
                <a:cxn ang="0">
                  <a:pos x="267" y="88"/>
                </a:cxn>
                <a:cxn ang="0">
                  <a:pos x="281" y="50"/>
                </a:cxn>
                <a:cxn ang="0">
                  <a:pos x="281" y="26"/>
                </a:cxn>
                <a:cxn ang="0">
                  <a:pos x="226" y="14"/>
                </a:cxn>
                <a:cxn ang="0">
                  <a:pos x="169" y="14"/>
                </a:cxn>
                <a:cxn ang="0">
                  <a:pos x="130" y="0"/>
                </a:cxn>
                <a:cxn ang="0">
                  <a:pos x="100" y="0"/>
                </a:cxn>
                <a:cxn ang="0">
                  <a:pos x="98" y="26"/>
                </a:cxn>
                <a:cxn ang="0">
                  <a:pos x="71" y="37"/>
                </a:cxn>
                <a:cxn ang="0">
                  <a:pos x="42" y="48"/>
                </a:cxn>
                <a:cxn ang="0">
                  <a:pos x="57" y="76"/>
                </a:cxn>
                <a:cxn ang="0">
                  <a:pos x="28" y="102"/>
                </a:cxn>
                <a:cxn ang="0">
                  <a:pos x="42" y="125"/>
                </a:cxn>
                <a:cxn ang="0">
                  <a:pos x="42" y="140"/>
                </a:cxn>
                <a:cxn ang="0">
                  <a:pos x="28" y="140"/>
                </a:cxn>
                <a:cxn ang="0">
                  <a:pos x="0" y="151"/>
                </a:cxn>
                <a:cxn ang="0">
                  <a:pos x="0" y="151"/>
                </a:cxn>
              </a:cxnLst>
              <a:rect l="0" t="0" r="r" b="b"/>
              <a:pathLst>
                <a:path w="296" h="299">
                  <a:moveTo>
                    <a:pt x="0" y="151"/>
                  </a:moveTo>
                  <a:lnTo>
                    <a:pt x="0" y="176"/>
                  </a:lnTo>
                  <a:lnTo>
                    <a:pt x="14" y="202"/>
                  </a:lnTo>
                  <a:lnTo>
                    <a:pt x="14" y="214"/>
                  </a:lnTo>
                  <a:lnTo>
                    <a:pt x="42" y="239"/>
                  </a:lnTo>
                  <a:lnTo>
                    <a:pt x="42" y="278"/>
                  </a:lnTo>
                  <a:lnTo>
                    <a:pt x="56" y="290"/>
                  </a:lnTo>
                  <a:lnTo>
                    <a:pt x="89" y="299"/>
                  </a:lnTo>
                  <a:lnTo>
                    <a:pt x="123" y="296"/>
                  </a:lnTo>
                  <a:lnTo>
                    <a:pt x="155" y="290"/>
                  </a:lnTo>
                  <a:lnTo>
                    <a:pt x="185" y="290"/>
                  </a:lnTo>
                  <a:lnTo>
                    <a:pt x="226" y="290"/>
                  </a:lnTo>
                  <a:lnTo>
                    <a:pt x="232" y="265"/>
                  </a:lnTo>
                  <a:lnTo>
                    <a:pt x="256" y="258"/>
                  </a:lnTo>
                  <a:lnTo>
                    <a:pt x="254" y="228"/>
                  </a:lnTo>
                  <a:lnTo>
                    <a:pt x="226" y="202"/>
                  </a:lnTo>
                  <a:lnTo>
                    <a:pt x="241" y="187"/>
                  </a:lnTo>
                  <a:lnTo>
                    <a:pt x="283" y="156"/>
                  </a:lnTo>
                  <a:lnTo>
                    <a:pt x="296" y="147"/>
                  </a:lnTo>
                  <a:lnTo>
                    <a:pt x="296" y="102"/>
                  </a:lnTo>
                  <a:lnTo>
                    <a:pt x="267" y="88"/>
                  </a:lnTo>
                  <a:lnTo>
                    <a:pt x="281" y="50"/>
                  </a:lnTo>
                  <a:lnTo>
                    <a:pt x="281" y="26"/>
                  </a:lnTo>
                  <a:lnTo>
                    <a:pt x="226" y="14"/>
                  </a:lnTo>
                  <a:lnTo>
                    <a:pt x="169" y="14"/>
                  </a:lnTo>
                  <a:lnTo>
                    <a:pt x="130" y="0"/>
                  </a:lnTo>
                  <a:lnTo>
                    <a:pt x="100" y="0"/>
                  </a:lnTo>
                  <a:lnTo>
                    <a:pt x="98" y="26"/>
                  </a:lnTo>
                  <a:lnTo>
                    <a:pt x="71" y="37"/>
                  </a:lnTo>
                  <a:lnTo>
                    <a:pt x="42" y="48"/>
                  </a:lnTo>
                  <a:lnTo>
                    <a:pt x="57" y="76"/>
                  </a:lnTo>
                  <a:lnTo>
                    <a:pt x="28" y="102"/>
                  </a:lnTo>
                  <a:lnTo>
                    <a:pt x="42" y="125"/>
                  </a:lnTo>
                  <a:lnTo>
                    <a:pt x="42" y="140"/>
                  </a:lnTo>
                  <a:lnTo>
                    <a:pt x="28" y="140"/>
                  </a:lnTo>
                  <a:lnTo>
                    <a:pt x="0" y="151"/>
                  </a:lnTo>
                  <a:lnTo>
                    <a:pt x="0" y="15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70" name="Freeform 446"/>
            <p:cNvSpPr>
              <a:spLocks/>
            </p:cNvSpPr>
            <p:nvPr/>
          </p:nvSpPr>
          <p:spPr bwMode="auto">
            <a:xfrm>
              <a:off x="2570" y="1575"/>
              <a:ext cx="153" cy="155"/>
            </a:xfrm>
            <a:custGeom>
              <a:avLst/>
              <a:gdLst/>
              <a:ahLst/>
              <a:cxnLst>
                <a:cxn ang="0">
                  <a:pos x="0" y="151"/>
                </a:cxn>
                <a:cxn ang="0">
                  <a:pos x="0" y="176"/>
                </a:cxn>
                <a:cxn ang="0">
                  <a:pos x="14" y="202"/>
                </a:cxn>
                <a:cxn ang="0">
                  <a:pos x="14" y="214"/>
                </a:cxn>
                <a:cxn ang="0">
                  <a:pos x="42" y="239"/>
                </a:cxn>
                <a:cxn ang="0">
                  <a:pos x="42" y="278"/>
                </a:cxn>
                <a:cxn ang="0">
                  <a:pos x="56" y="290"/>
                </a:cxn>
                <a:cxn ang="0">
                  <a:pos x="89" y="299"/>
                </a:cxn>
                <a:cxn ang="0">
                  <a:pos x="123" y="296"/>
                </a:cxn>
                <a:cxn ang="0">
                  <a:pos x="155" y="290"/>
                </a:cxn>
                <a:cxn ang="0">
                  <a:pos x="185" y="290"/>
                </a:cxn>
                <a:cxn ang="0">
                  <a:pos x="226" y="290"/>
                </a:cxn>
                <a:cxn ang="0">
                  <a:pos x="232" y="265"/>
                </a:cxn>
                <a:cxn ang="0">
                  <a:pos x="256" y="258"/>
                </a:cxn>
                <a:cxn ang="0">
                  <a:pos x="254" y="228"/>
                </a:cxn>
                <a:cxn ang="0">
                  <a:pos x="226" y="202"/>
                </a:cxn>
                <a:cxn ang="0">
                  <a:pos x="241" y="187"/>
                </a:cxn>
                <a:cxn ang="0">
                  <a:pos x="283" y="156"/>
                </a:cxn>
                <a:cxn ang="0">
                  <a:pos x="296" y="147"/>
                </a:cxn>
                <a:cxn ang="0">
                  <a:pos x="296" y="102"/>
                </a:cxn>
                <a:cxn ang="0">
                  <a:pos x="267" y="88"/>
                </a:cxn>
                <a:cxn ang="0">
                  <a:pos x="281" y="50"/>
                </a:cxn>
                <a:cxn ang="0">
                  <a:pos x="281" y="26"/>
                </a:cxn>
                <a:cxn ang="0">
                  <a:pos x="226" y="14"/>
                </a:cxn>
                <a:cxn ang="0">
                  <a:pos x="169" y="14"/>
                </a:cxn>
                <a:cxn ang="0">
                  <a:pos x="130" y="0"/>
                </a:cxn>
                <a:cxn ang="0">
                  <a:pos x="100" y="0"/>
                </a:cxn>
                <a:cxn ang="0">
                  <a:pos x="98" y="26"/>
                </a:cxn>
                <a:cxn ang="0">
                  <a:pos x="71" y="37"/>
                </a:cxn>
                <a:cxn ang="0">
                  <a:pos x="42" y="48"/>
                </a:cxn>
                <a:cxn ang="0">
                  <a:pos x="57" y="76"/>
                </a:cxn>
                <a:cxn ang="0">
                  <a:pos x="28" y="102"/>
                </a:cxn>
                <a:cxn ang="0">
                  <a:pos x="42" y="125"/>
                </a:cxn>
                <a:cxn ang="0">
                  <a:pos x="42" y="140"/>
                </a:cxn>
                <a:cxn ang="0">
                  <a:pos x="28" y="140"/>
                </a:cxn>
                <a:cxn ang="0">
                  <a:pos x="0" y="151"/>
                </a:cxn>
                <a:cxn ang="0">
                  <a:pos x="0" y="151"/>
                </a:cxn>
              </a:cxnLst>
              <a:rect l="0" t="0" r="r" b="b"/>
              <a:pathLst>
                <a:path w="296" h="299">
                  <a:moveTo>
                    <a:pt x="0" y="151"/>
                  </a:moveTo>
                  <a:lnTo>
                    <a:pt x="0" y="176"/>
                  </a:lnTo>
                  <a:lnTo>
                    <a:pt x="14" y="202"/>
                  </a:lnTo>
                  <a:lnTo>
                    <a:pt x="14" y="214"/>
                  </a:lnTo>
                  <a:lnTo>
                    <a:pt x="42" y="239"/>
                  </a:lnTo>
                  <a:lnTo>
                    <a:pt x="42" y="278"/>
                  </a:lnTo>
                  <a:lnTo>
                    <a:pt x="56" y="290"/>
                  </a:lnTo>
                  <a:lnTo>
                    <a:pt x="89" y="299"/>
                  </a:lnTo>
                  <a:lnTo>
                    <a:pt x="123" y="296"/>
                  </a:lnTo>
                  <a:lnTo>
                    <a:pt x="155" y="290"/>
                  </a:lnTo>
                  <a:lnTo>
                    <a:pt x="185" y="290"/>
                  </a:lnTo>
                  <a:lnTo>
                    <a:pt x="226" y="290"/>
                  </a:lnTo>
                  <a:lnTo>
                    <a:pt x="232" y="265"/>
                  </a:lnTo>
                  <a:lnTo>
                    <a:pt x="256" y="258"/>
                  </a:lnTo>
                  <a:lnTo>
                    <a:pt x="254" y="228"/>
                  </a:lnTo>
                  <a:lnTo>
                    <a:pt x="226" y="202"/>
                  </a:lnTo>
                  <a:lnTo>
                    <a:pt x="241" y="187"/>
                  </a:lnTo>
                  <a:lnTo>
                    <a:pt x="283" y="156"/>
                  </a:lnTo>
                  <a:lnTo>
                    <a:pt x="296" y="147"/>
                  </a:lnTo>
                  <a:lnTo>
                    <a:pt x="296" y="102"/>
                  </a:lnTo>
                  <a:lnTo>
                    <a:pt x="267" y="88"/>
                  </a:lnTo>
                  <a:lnTo>
                    <a:pt x="281" y="50"/>
                  </a:lnTo>
                  <a:lnTo>
                    <a:pt x="281" y="26"/>
                  </a:lnTo>
                  <a:lnTo>
                    <a:pt x="226" y="14"/>
                  </a:lnTo>
                  <a:lnTo>
                    <a:pt x="169" y="14"/>
                  </a:lnTo>
                  <a:lnTo>
                    <a:pt x="130" y="0"/>
                  </a:lnTo>
                  <a:lnTo>
                    <a:pt x="100" y="0"/>
                  </a:lnTo>
                  <a:lnTo>
                    <a:pt x="98" y="26"/>
                  </a:lnTo>
                  <a:lnTo>
                    <a:pt x="71" y="37"/>
                  </a:lnTo>
                  <a:lnTo>
                    <a:pt x="42" y="48"/>
                  </a:lnTo>
                  <a:lnTo>
                    <a:pt x="57" y="76"/>
                  </a:lnTo>
                  <a:lnTo>
                    <a:pt x="28" y="102"/>
                  </a:lnTo>
                  <a:lnTo>
                    <a:pt x="42" y="125"/>
                  </a:lnTo>
                  <a:lnTo>
                    <a:pt x="42" y="140"/>
                  </a:lnTo>
                  <a:lnTo>
                    <a:pt x="28" y="140"/>
                  </a:lnTo>
                  <a:lnTo>
                    <a:pt x="0" y="151"/>
                  </a:lnTo>
                  <a:lnTo>
                    <a:pt x="0" y="15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71" name="Freeform 447"/>
            <p:cNvSpPr>
              <a:spLocks/>
            </p:cNvSpPr>
            <p:nvPr/>
          </p:nvSpPr>
          <p:spPr bwMode="auto">
            <a:xfrm>
              <a:off x="2498" y="1641"/>
              <a:ext cx="75" cy="46"/>
            </a:xfrm>
            <a:custGeom>
              <a:avLst/>
              <a:gdLst/>
              <a:ahLst/>
              <a:cxnLst>
                <a:cxn ang="0">
                  <a:pos x="84" y="0"/>
                </a:cxn>
                <a:cxn ang="0">
                  <a:pos x="140" y="40"/>
                </a:cxn>
                <a:cxn ang="0">
                  <a:pos x="139" y="51"/>
                </a:cxn>
                <a:cxn ang="0">
                  <a:pos x="145" y="64"/>
                </a:cxn>
                <a:cxn ang="0">
                  <a:pos x="126" y="77"/>
                </a:cxn>
                <a:cxn ang="0">
                  <a:pos x="103" y="87"/>
                </a:cxn>
                <a:cxn ang="0">
                  <a:pos x="14" y="40"/>
                </a:cxn>
                <a:cxn ang="0">
                  <a:pos x="0" y="26"/>
                </a:cxn>
                <a:cxn ang="0">
                  <a:pos x="28" y="15"/>
                </a:cxn>
                <a:cxn ang="0">
                  <a:pos x="41" y="15"/>
                </a:cxn>
                <a:cxn ang="0">
                  <a:pos x="55" y="0"/>
                </a:cxn>
                <a:cxn ang="0">
                  <a:pos x="84" y="0"/>
                </a:cxn>
                <a:cxn ang="0">
                  <a:pos x="84" y="0"/>
                </a:cxn>
              </a:cxnLst>
              <a:rect l="0" t="0" r="r" b="b"/>
              <a:pathLst>
                <a:path w="145" h="87">
                  <a:moveTo>
                    <a:pt x="84" y="0"/>
                  </a:moveTo>
                  <a:lnTo>
                    <a:pt x="140" y="40"/>
                  </a:lnTo>
                  <a:lnTo>
                    <a:pt x="139" y="51"/>
                  </a:lnTo>
                  <a:lnTo>
                    <a:pt x="145" y="64"/>
                  </a:lnTo>
                  <a:lnTo>
                    <a:pt x="126" y="77"/>
                  </a:lnTo>
                  <a:lnTo>
                    <a:pt x="103" y="87"/>
                  </a:lnTo>
                  <a:lnTo>
                    <a:pt x="14" y="40"/>
                  </a:lnTo>
                  <a:lnTo>
                    <a:pt x="0" y="26"/>
                  </a:lnTo>
                  <a:lnTo>
                    <a:pt x="28" y="15"/>
                  </a:lnTo>
                  <a:lnTo>
                    <a:pt x="41" y="15"/>
                  </a:lnTo>
                  <a:lnTo>
                    <a:pt x="55" y="0"/>
                  </a:lnTo>
                  <a:lnTo>
                    <a:pt x="84" y="0"/>
                  </a:lnTo>
                  <a:lnTo>
                    <a:pt x="84"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72" name="Freeform 448"/>
            <p:cNvSpPr>
              <a:spLocks/>
            </p:cNvSpPr>
            <p:nvPr/>
          </p:nvSpPr>
          <p:spPr bwMode="auto">
            <a:xfrm>
              <a:off x="2498" y="1641"/>
              <a:ext cx="75" cy="46"/>
            </a:xfrm>
            <a:custGeom>
              <a:avLst/>
              <a:gdLst/>
              <a:ahLst/>
              <a:cxnLst>
                <a:cxn ang="0">
                  <a:pos x="84" y="0"/>
                </a:cxn>
                <a:cxn ang="0">
                  <a:pos x="140" y="40"/>
                </a:cxn>
                <a:cxn ang="0">
                  <a:pos x="139" y="51"/>
                </a:cxn>
                <a:cxn ang="0">
                  <a:pos x="145" y="64"/>
                </a:cxn>
                <a:cxn ang="0">
                  <a:pos x="126" y="77"/>
                </a:cxn>
                <a:cxn ang="0">
                  <a:pos x="103" y="87"/>
                </a:cxn>
                <a:cxn ang="0">
                  <a:pos x="14" y="40"/>
                </a:cxn>
                <a:cxn ang="0">
                  <a:pos x="0" y="26"/>
                </a:cxn>
                <a:cxn ang="0">
                  <a:pos x="28" y="15"/>
                </a:cxn>
                <a:cxn ang="0">
                  <a:pos x="41" y="15"/>
                </a:cxn>
                <a:cxn ang="0">
                  <a:pos x="55" y="0"/>
                </a:cxn>
                <a:cxn ang="0">
                  <a:pos x="84" y="0"/>
                </a:cxn>
                <a:cxn ang="0">
                  <a:pos x="84" y="0"/>
                </a:cxn>
              </a:cxnLst>
              <a:rect l="0" t="0" r="r" b="b"/>
              <a:pathLst>
                <a:path w="145" h="87">
                  <a:moveTo>
                    <a:pt x="84" y="0"/>
                  </a:moveTo>
                  <a:lnTo>
                    <a:pt x="140" y="40"/>
                  </a:lnTo>
                  <a:lnTo>
                    <a:pt x="139" y="51"/>
                  </a:lnTo>
                  <a:lnTo>
                    <a:pt x="145" y="64"/>
                  </a:lnTo>
                  <a:lnTo>
                    <a:pt x="126" y="77"/>
                  </a:lnTo>
                  <a:lnTo>
                    <a:pt x="103" y="87"/>
                  </a:lnTo>
                  <a:lnTo>
                    <a:pt x="14" y="40"/>
                  </a:lnTo>
                  <a:lnTo>
                    <a:pt x="0" y="26"/>
                  </a:lnTo>
                  <a:lnTo>
                    <a:pt x="28" y="15"/>
                  </a:lnTo>
                  <a:lnTo>
                    <a:pt x="41" y="15"/>
                  </a:lnTo>
                  <a:lnTo>
                    <a:pt x="55" y="0"/>
                  </a:lnTo>
                  <a:lnTo>
                    <a:pt x="84" y="0"/>
                  </a:lnTo>
                  <a:lnTo>
                    <a:pt x="84"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73" name="Freeform 449"/>
            <p:cNvSpPr>
              <a:spLocks/>
            </p:cNvSpPr>
            <p:nvPr/>
          </p:nvSpPr>
          <p:spPr bwMode="auto">
            <a:xfrm>
              <a:off x="2534" y="1596"/>
              <a:ext cx="67" cy="57"/>
            </a:xfrm>
            <a:custGeom>
              <a:avLst/>
              <a:gdLst/>
              <a:ahLst/>
              <a:cxnLst>
                <a:cxn ang="0">
                  <a:pos x="0" y="84"/>
                </a:cxn>
                <a:cxn ang="0">
                  <a:pos x="29" y="99"/>
                </a:cxn>
                <a:cxn ang="0">
                  <a:pos x="71" y="124"/>
                </a:cxn>
                <a:cxn ang="0">
                  <a:pos x="74" y="109"/>
                </a:cxn>
                <a:cxn ang="0">
                  <a:pos x="98" y="101"/>
                </a:cxn>
                <a:cxn ang="0">
                  <a:pos x="111" y="100"/>
                </a:cxn>
                <a:cxn ang="0">
                  <a:pos x="115" y="83"/>
                </a:cxn>
                <a:cxn ang="0">
                  <a:pos x="99" y="61"/>
                </a:cxn>
                <a:cxn ang="0">
                  <a:pos x="128" y="35"/>
                </a:cxn>
                <a:cxn ang="0">
                  <a:pos x="128" y="22"/>
                </a:cxn>
                <a:cxn ang="0">
                  <a:pos x="118" y="12"/>
                </a:cxn>
                <a:cxn ang="0">
                  <a:pos x="130" y="0"/>
                </a:cxn>
                <a:cxn ang="0">
                  <a:pos x="57" y="22"/>
                </a:cxn>
                <a:cxn ang="0">
                  <a:pos x="57" y="47"/>
                </a:cxn>
                <a:cxn ang="0">
                  <a:pos x="29" y="61"/>
                </a:cxn>
                <a:cxn ang="0">
                  <a:pos x="4" y="65"/>
                </a:cxn>
                <a:cxn ang="0">
                  <a:pos x="0" y="84"/>
                </a:cxn>
                <a:cxn ang="0">
                  <a:pos x="0" y="84"/>
                </a:cxn>
              </a:cxnLst>
              <a:rect l="0" t="0" r="r" b="b"/>
              <a:pathLst>
                <a:path w="130" h="124">
                  <a:moveTo>
                    <a:pt x="0" y="84"/>
                  </a:moveTo>
                  <a:lnTo>
                    <a:pt x="29" y="99"/>
                  </a:lnTo>
                  <a:lnTo>
                    <a:pt x="71" y="124"/>
                  </a:lnTo>
                  <a:lnTo>
                    <a:pt x="74" y="109"/>
                  </a:lnTo>
                  <a:lnTo>
                    <a:pt x="98" y="101"/>
                  </a:lnTo>
                  <a:lnTo>
                    <a:pt x="111" y="100"/>
                  </a:lnTo>
                  <a:lnTo>
                    <a:pt x="115" y="83"/>
                  </a:lnTo>
                  <a:lnTo>
                    <a:pt x="99" y="61"/>
                  </a:lnTo>
                  <a:lnTo>
                    <a:pt x="128" y="35"/>
                  </a:lnTo>
                  <a:lnTo>
                    <a:pt x="128" y="22"/>
                  </a:lnTo>
                  <a:lnTo>
                    <a:pt x="118" y="12"/>
                  </a:lnTo>
                  <a:lnTo>
                    <a:pt x="130" y="0"/>
                  </a:lnTo>
                  <a:lnTo>
                    <a:pt x="57" y="22"/>
                  </a:lnTo>
                  <a:lnTo>
                    <a:pt x="57" y="47"/>
                  </a:lnTo>
                  <a:lnTo>
                    <a:pt x="29" y="61"/>
                  </a:lnTo>
                  <a:lnTo>
                    <a:pt x="4" y="65"/>
                  </a:lnTo>
                  <a:lnTo>
                    <a:pt x="0" y="84"/>
                  </a:lnTo>
                  <a:lnTo>
                    <a:pt x="0" y="8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74" name="Freeform 450"/>
            <p:cNvSpPr>
              <a:spLocks/>
            </p:cNvSpPr>
            <p:nvPr/>
          </p:nvSpPr>
          <p:spPr bwMode="auto">
            <a:xfrm>
              <a:off x="2534" y="1596"/>
              <a:ext cx="67" cy="57"/>
            </a:xfrm>
            <a:custGeom>
              <a:avLst/>
              <a:gdLst/>
              <a:ahLst/>
              <a:cxnLst>
                <a:cxn ang="0">
                  <a:pos x="0" y="84"/>
                </a:cxn>
                <a:cxn ang="0">
                  <a:pos x="29" y="99"/>
                </a:cxn>
                <a:cxn ang="0">
                  <a:pos x="71" y="124"/>
                </a:cxn>
                <a:cxn ang="0">
                  <a:pos x="74" y="109"/>
                </a:cxn>
                <a:cxn ang="0">
                  <a:pos x="98" y="101"/>
                </a:cxn>
                <a:cxn ang="0">
                  <a:pos x="111" y="100"/>
                </a:cxn>
                <a:cxn ang="0">
                  <a:pos x="115" y="83"/>
                </a:cxn>
                <a:cxn ang="0">
                  <a:pos x="99" y="61"/>
                </a:cxn>
                <a:cxn ang="0">
                  <a:pos x="128" y="35"/>
                </a:cxn>
                <a:cxn ang="0">
                  <a:pos x="128" y="22"/>
                </a:cxn>
                <a:cxn ang="0">
                  <a:pos x="118" y="12"/>
                </a:cxn>
                <a:cxn ang="0">
                  <a:pos x="130" y="0"/>
                </a:cxn>
                <a:cxn ang="0">
                  <a:pos x="57" y="22"/>
                </a:cxn>
                <a:cxn ang="0">
                  <a:pos x="57" y="47"/>
                </a:cxn>
                <a:cxn ang="0">
                  <a:pos x="29" y="61"/>
                </a:cxn>
                <a:cxn ang="0">
                  <a:pos x="4" y="65"/>
                </a:cxn>
                <a:cxn ang="0">
                  <a:pos x="0" y="84"/>
                </a:cxn>
                <a:cxn ang="0">
                  <a:pos x="0" y="84"/>
                </a:cxn>
              </a:cxnLst>
              <a:rect l="0" t="0" r="r" b="b"/>
              <a:pathLst>
                <a:path w="130" h="124">
                  <a:moveTo>
                    <a:pt x="0" y="84"/>
                  </a:moveTo>
                  <a:lnTo>
                    <a:pt x="29" y="99"/>
                  </a:lnTo>
                  <a:lnTo>
                    <a:pt x="71" y="124"/>
                  </a:lnTo>
                  <a:lnTo>
                    <a:pt x="74" y="109"/>
                  </a:lnTo>
                  <a:lnTo>
                    <a:pt x="98" y="101"/>
                  </a:lnTo>
                  <a:lnTo>
                    <a:pt x="111" y="100"/>
                  </a:lnTo>
                  <a:lnTo>
                    <a:pt x="115" y="83"/>
                  </a:lnTo>
                  <a:lnTo>
                    <a:pt x="99" y="61"/>
                  </a:lnTo>
                  <a:lnTo>
                    <a:pt x="128" y="35"/>
                  </a:lnTo>
                  <a:lnTo>
                    <a:pt x="128" y="22"/>
                  </a:lnTo>
                  <a:lnTo>
                    <a:pt x="118" y="12"/>
                  </a:lnTo>
                  <a:lnTo>
                    <a:pt x="130" y="0"/>
                  </a:lnTo>
                  <a:lnTo>
                    <a:pt x="57" y="22"/>
                  </a:lnTo>
                  <a:lnTo>
                    <a:pt x="57" y="47"/>
                  </a:lnTo>
                  <a:lnTo>
                    <a:pt x="29" y="61"/>
                  </a:lnTo>
                  <a:lnTo>
                    <a:pt x="4" y="65"/>
                  </a:lnTo>
                  <a:lnTo>
                    <a:pt x="0" y="84"/>
                  </a:lnTo>
                  <a:lnTo>
                    <a:pt x="0" y="8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75" name="Freeform 451"/>
            <p:cNvSpPr>
              <a:spLocks/>
            </p:cNvSpPr>
            <p:nvPr/>
          </p:nvSpPr>
          <p:spPr bwMode="auto">
            <a:xfrm>
              <a:off x="2621" y="1495"/>
              <a:ext cx="37" cy="82"/>
            </a:xfrm>
            <a:custGeom>
              <a:avLst/>
              <a:gdLst/>
              <a:ahLst/>
              <a:cxnLst>
                <a:cxn ang="0">
                  <a:pos x="0" y="151"/>
                </a:cxn>
                <a:cxn ang="0">
                  <a:pos x="0" y="113"/>
                </a:cxn>
                <a:cxn ang="0">
                  <a:pos x="14" y="63"/>
                </a:cxn>
                <a:cxn ang="0">
                  <a:pos x="0" y="37"/>
                </a:cxn>
                <a:cxn ang="0">
                  <a:pos x="29" y="0"/>
                </a:cxn>
                <a:cxn ang="0">
                  <a:pos x="57" y="37"/>
                </a:cxn>
                <a:cxn ang="0">
                  <a:pos x="71" y="63"/>
                </a:cxn>
                <a:cxn ang="0">
                  <a:pos x="43" y="102"/>
                </a:cxn>
                <a:cxn ang="0">
                  <a:pos x="43" y="139"/>
                </a:cxn>
                <a:cxn ang="0">
                  <a:pos x="57" y="156"/>
                </a:cxn>
                <a:cxn ang="0">
                  <a:pos x="27" y="151"/>
                </a:cxn>
                <a:cxn ang="0">
                  <a:pos x="0" y="151"/>
                </a:cxn>
                <a:cxn ang="0">
                  <a:pos x="0" y="151"/>
                </a:cxn>
              </a:cxnLst>
              <a:rect l="0" t="0" r="r" b="b"/>
              <a:pathLst>
                <a:path w="71" h="156">
                  <a:moveTo>
                    <a:pt x="0" y="151"/>
                  </a:moveTo>
                  <a:lnTo>
                    <a:pt x="0" y="113"/>
                  </a:lnTo>
                  <a:lnTo>
                    <a:pt x="14" y="63"/>
                  </a:lnTo>
                  <a:lnTo>
                    <a:pt x="0" y="37"/>
                  </a:lnTo>
                  <a:lnTo>
                    <a:pt x="29" y="0"/>
                  </a:lnTo>
                  <a:lnTo>
                    <a:pt x="57" y="37"/>
                  </a:lnTo>
                  <a:lnTo>
                    <a:pt x="71" y="63"/>
                  </a:lnTo>
                  <a:lnTo>
                    <a:pt x="43" y="102"/>
                  </a:lnTo>
                  <a:lnTo>
                    <a:pt x="43" y="139"/>
                  </a:lnTo>
                  <a:lnTo>
                    <a:pt x="57" y="156"/>
                  </a:lnTo>
                  <a:lnTo>
                    <a:pt x="27" y="151"/>
                  </a:lnTo>
                  <a:lnTo>
                    <a:pt x="0" y="151"/>
                  </a:lnTo>
                  <a:lnTo>
                    <a:pt x="0" y="15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76" name="Freeform 452"/>
            <p:cNvSpPr>
              <a:spLocks/>
            </p:cNvSpPr>
            <p:nvPr/>
          </p:nvSpPr>
          <p:spPr bwMode="auto">
            <a:xfrm>
              <a:off x="2621" y="1495"/>
              <a:ext cx="37" cy="82"/>
            </a:xfrm>
            <a:custGeom>
              <a:avLst/>
              <a:gdLst/>
              <a:ahLst/>
              <a:cxnLst>
                <a:cxn ang="0">
                  <a:pos x="0" y="151"/>
                </a:cxn>
                <a:cxn ang="0">
                  <a:pos x="0" y="113"/>
                </a:cxn>
                <a:cxn ang="0">
                  <a:pos x="14" y="63"/>
                </a:cxn>
                <a:cxn ang="0">
                  <a:pos x="0" y="37"/>
                </a:cxn>
                <a:cxn ang="0">
                  <a:pos x="29" y="0"/>
                </a:cxn>
                <a:cxn ang="0">
                  <a:pos x="57" y="37"/>
                </a:cxn>
                <a:cxn ang="0">
                  <a:pos x="71" y="63"/>
                </a:cxn>
                <a:cxn ang="0">
                  <a:pos x="43" y="102"/>
                </a:cxn>
                <a:cxn ang="0">
                  <a:pos x="43" y="139"/>
                </a:cxn>
                <a:cxn ang="0">
                  <a:pos x="57" y="156"/>
                </a:cxn>
                <a:cxn ang="0">
                  <a:pos x="27" y="151"/>
                </a:cxn>
                <a:cxn ang="0">
                  <a:pos x="0" y="151"/>
                </a:cxn>
                <a:cxn ang="0">
                  <a:pos x="0" y="151"/>
                </a:cxn>
              </a:cxnLst>
              <a:rect l="0" t="0" r="r" b="b"/>
              <a:pathLst>
                <a:path w="71" h="156">
                  <a:moveTo>
                    <a:pt x="0" y="151"/>
                  </a:moveTo>
                  <a:lnTo>
                    <a:pt x="0" y="113"/>
                  </a:lnTo>
                  <a:lnTo>
                    <a:pt x="14" y="63"/>
                  </a:lnTo>
                  <a:lnTo>
                    <a:pt x="0" y="37"/>
                  </a:lnTo>
                  <a:lnTo>
                    <a:pt x="29" y="0"/>
                  </a:lnTo>
                  <a:lnTo>
                    <a:pt x="57" y="37"/>
                  </a:lnTo>
                  <a:lnTo>
                    <a:pt x="71" y="63"/>
                  </a:lnTo>
                  <a:lnTo>
                    <a:pt x="43" y="102"/>
                  </a:lnTo>
                  <a:lnTo>
                    <a:pt x="43" y="139"/>
                  </a:lnTo>
                  <a:lnTo>
                    <a:pt x="57" y="156"/>
                  </a:lnTo>
                  <a:lnTo>
                    <a:pt x="27" y="151"/>
                  </a:lnTo>
                  <a:lnTo>
                    <a:pt x="0" y="151"/>
                  </a:lnTo>
                  <a:lnTo>
                    <a:pt x="0" y="15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77" name="Freeform 453"/>
            <p:cNvSpPr>
              <a:spLocks/>
            </p:cNvSpPr>
            <p:nvPr/>
          </p:nvSpPr>
          <p:spPr bwMode="auto">
            <a:xfrm>
              <a:off x="2946" y="810"/>
              <a:ext cx="2500" cy="1203"/>
            </a:xfrm>
            <a:custGeom>
              <a:avLst/>
              <a:gdLst/>
              <a:ahLst/>
              <a:cxnLst>
                <a:cxn ang="0">
                  <a:pos x="29" y="1140"/>
                </a:cxn>
                <a:cxn ang="0">
                  <a:pos x="0" y="1218"/>
                </a:cxn>
                <a:cxn ang="0">
                  <a:pos x="92" y="1386"/>
                </a:cxn>
                <a:cxn ang="0">
                  <a:pos x="194" y="1468"/>
                </a:cxn>
                <a:cxn ang="0">
                  <a:pos x="282" y="1584"/>
                </a:cxn>
                <a:cxn ang="0">
                  <a:pos x="383" y="1689"/>
                </a:cxn>
                <a:cxn ang="0">
                  <a:pos x="343" y="1757"/>
                </a:cxn>
                <a:cxn ang="0">
                  <a:pos x="393" y="1887"/>
                </a:cxn>
                <a:cxn ang="0">
                  <a:pos x="521" y="2000"/>
                </a:cxn>
                <a:cxn ang="0">
                  <a:pos x="647" y="2093"/>
                </a:cxn>
                <a:cxn ang="0">
                  <a:pos x="819" y="2065"/>
                </a:cxn>
                <a:cxn ang="0">
                  <a:pos x="719" y="1811"/>
                </a:cxn>
                <a:cxn ang="0">
                  <a:pos x="917" y="1811"/>
                </a:cxn>
                <a:cxn ang="0">
                  <a:pos x="847" y="1937"/>
                </a:cxn>
                <a:cxn ang="0">
                  <a:pos x="975" y="2114"/>
                </a:cxn>
                <a:cxn ang="0">
                  <a:pos x="1171" y="2179"/>
                </a:cxn>
                <a:cxn ang="0">
                  <a:pos x="1324" y="2250"/>
                </a:cxn>
                <a:cxn ang="0">
                  <a:pos x="1562" y="2164"/>
                </a:cxn>
                <a:cxn ang="0">
                  <a:pos x="1744" y="2050"/>
                </a:cxn>
                <a:cxn ang="0">
                  <a:pos x="1928" y="1859"/>
                </a:cxn>
                <a:cxn ang="0">
                  <a:pos x="2056" y="1681"/>
                </a:cxn>
                <a:cxn ang="0">
                  <a:pos x="2334" y="1631"/>
                </a:cxn>
                <a:cxn ang="0">
                  <a:pos x="2523" y="1566"/>
                </a:cxn>
                <a:cxn ang="0">
                  <a:pos x="2747" y="1621"/>
                </a:cxn>
                <a:cxn ang="0">
                  <a:pos x="3046" y="1584"/>
                </a:cxn>
                <a:cxn ang="0">
                  <a:pos x="3094" y="1419"/>
                </a:cxn>
                <a:cxn ang="0">
                  <a:pos x="3319" y="1481"/>
                </a:cxn>
                <a:cxn ang="0">
                  <a:pos x="3513" y="1622"/>
                </a:cxn>
                <a:cxn ang="0">
                  <a:pos x="3639" y="1770"/>
                </a:cxn>
                <a:cxn ang="0">
                  <a:pos x="3657" y="1900"/>
                </a:cxn>
                <a:cxn ang="0">
                  <a:pos x="3799" y="1368"/>
                </a:cxn>
                <a:cxn ang="0">
                  <a:pos x="3630" y="1242"/>
                </a:cxn>
                <a:cxn ang="0">
                  <a:pos x="3685" y="938"/>
                </a:cxn>
                <a:cxn ang="0">
                  <a:pos x="3942" y="912"/>
                </a:cxn>
                <a:cxn ang="0">
                  <a:pos x="4054" y="696"/>
                </a:cxn>
                <a:cxn ang="0">
                  <a:pos x="4197" y="594"/>
                </a:cxn>
                <a:cxn ang="0">
                  <a:pos x="4223" y="773"/>
                </a:cxn>
                <a:cxn ang="0">
                  <a:pos x="4239" y="1254"/>
                </a:cxn>
                <a:cxn ang="0">
                  <a:pos x="4381" y="1228"/>
                </a:cxn>
                <a:cxn ang="0">
                  <a:pos x="4367" y="1052"/>
                </a:cxn>
                <a:cxn ang="0">
                  <a:pos x="4309" y="798"/>
                </a:cxn>
                <a:cxn ang="0">
                  <a:pos x="4509" y="760"/>
                </a:cxn>
                <a:cxn ang="0">
                  <a:pos x="4608" y="406"/>
                </a:cxn>
                <a:cxn ang="0">
                  <a:pos x="4465" y="304"/>
                </a:cxn>
                <a:cxn ang="0">
                  <a:pos x="4509" y="190"/>
                </a:cxn>
                <a:cxn ang="0">
                  <a:pos x="4807" y="252"/>
                </a:cxn>
                <a:cxn ang="0">
                  <a:pos x="4707" y="64"/>
                </a:cxn>
                <a:cxn ang="0">
                  <a:pos x="4453" y="26"/>
                </a:cxn>
                <a:cxn ang="0">
                  <a:pos x="95" y="1052"/>
                </a:cxn>
              </a:cxnLst>
              <a:rect l="0" t="0" r="r" b="b"/>
              <a:pathLst>
                <a:path w="4863" h="2275">
                  <a:moveTo>
                    <a:pt x="95" y="1052"/>
                  </a:moveTo>
                  <a:lnTo>
                    <a:pt x="74" y="1104"/>
                  </a:lnTo>
                  <a:lnTo>
                    <a:pt x="17" y="1118"/>
                  </a:lnTo>
                  <a:lnTo>
                    <a:pt x="29" y="1140"/>
                  </a:lnTo>
                  <a:lnTo>
                    <a:pt x="58" y="1179"/>
                  </a:lnTo>
                  <a:lnTo>
                    <a:pt x="40" y="1192"/>
                  </a:lnTo>
                  <a:lnTo>
                    <a:pt x="24" y="1203"/>
                  </a:lnTo>
                  <a:lnTo>
                    <a:pt x="0" y="1218"/>
                  </a:lnTo>
                  <a:lnTo>
                    <a:pt x="28" y="1279"/>
                  </a:lnTo>
                  <a:lnTo>
                    <a:pt x="0" y="1346"/>
                  </a:lnTo>
                  <a:lnTo>
                    <a:pt x="20" y="1358"/>
                  </a:lnTo>
                  <a:lnTo>
                    <a:pt x="92" y="1386"/>
                  </a:lnTo>
                  <a:lnTo>
                    <a:pt x="135" y="1392"/>
                  </a:lnTo>
                  <a:lnTo>
                    <a:pt x="152" y="1418"/>
                  </a:lnTo>
                  <a:lnTo>
                    <a:pt x="179" y="1430"/>
                  </a:lnTo>
                  <a:lnTo>
                    <a:pt x="194" y="1468"/>
                  </a:lnTo>
                  <a:lnTo>
                    <a:pt x="174" y="1520"/>
                  </a:lnTo>
                  <a:lnTo>
                    <a:pt x="179" y="1546"/>
                  </a:lnTo>
                  <a:lnTo>
                    <a:pt x="257" y="1549"/>
                  </a:lnTo>
                  <a:lnTo>
                    <a:pt x="282" y="1584"/>
                  </a:lnTo>
                  <a:lnTo>
                    <a:pt x="313" y="1607"/>
                  </a:lnTo>
                  <a:lnTo>
                    <a:pt x="351" y="1608"/>
                  </a:lnTo>
                  <a:lnTo>
                    <a:pt x="379" y="1658"/>
                  </a:lnTo>
                  <a:lnTo>
                    <a:pt x="383" y="1689"/>
                  </a:lnTo>
                  <a:lnTo>
                    <a:pt x="393" y="1723"/>
                  </a:lnTo>
                  <a:lnTo>
                    <a:pt x="358" y="1735"/>
                  </a:lnTo>
                  <a:lnTo>
                    <a:pt x="368" y="1743"/>
                  </a:lnTo>
                  <a:lnTo>
                    <a:pt x="343" y="1757"/>
                  </a:lnTo>
                  <a:lnTo>
                    <a:pt x="393" y="1772"/>
                  </a:lnTo>
                  <a:lnTo>
                    <a:pt x="393" y="1798"/>
                  </a:lnTo>
                  <a:lnTo>
                    <a:pt x="379" y="1848"/>
                  </a:lnTo>
                  <a:lnTo>
                    <a:pt x="393" y="1887"/>
                  </a:lnTo>
                  <a:lnTo>
                    <a:pt x="435" y="1912"/>
                  </a:lnTo>
                  <a:lnTo>
                    <a:pt x="492" y="1937"/>
                  </a:lnTo>
                  <a:lnTo>
                    <a:pt x="521" y="1988"/>
                  </a:lnTo>
                  <a:lnTo>
                    <a:pt x="521" y="2000"/>
                  </a:lnTo>
                  <a:lnTo>
                    <a:pt x="577" y="2014"/>
                  </a:lnTo>
                  <a:lnTo>
                    <a:pt x="613" y="2081"/>
                  </a:lnTo>
                  <a:lnTo>
                    <a:pt x="632" y="2093"/>
                  </a:lnTo>
                  <a:lnTo>
                    <a:pt x="647" y="2093"/>
                  </a:lnTo>
                  <a:lnTo>
                    <a:pt x="681" y="2144"/>
                  </a:lnTo>
                  <a:lnTo>
                    <a:pt x="763" y="2112"/>
                  </a:lnTo>
                  <a:lnTo>
                    <a:pt x="781" y="2128"/>
                  </a:lnTo>
                  <a:lnTo>
                    <a:pt x="819" y="2065"/>
                  </a:lnTo>
                  <a:lnTo>
                    <a:pt x="776" y="2039"/>
                  </a:lnTo>
                  <a:lnTo>
                    <a:pt x="691" y="1900"/>
                  </a:lnTo>
                  <a:lnTo>
                    <a:pt x="691" y="1887"/>
                  </a:lnTo>
                  <a:lnTo>
                    <a:pt x="719" y="1811"/>
                  </a:lnTo>
                  <a:lnTo>
                    <a:pt x="762" y="1811"/>
                  </a:lnTo>
                  <a:lnTo>
                    <a:pt x="804" y="1811"/>
                  </a:lnTo>
                  <a:lnTo>
                    <a:pt x="874" y="1772"/>
                  </a:lnTo>
                  <a:lnTo>
                    <a:pt x="917" y="1811"/>
                  </a:lnTo>
                  <a:lnTo>
                    <a:pt x="903" y="1848"/>
                  </a:lnTo>
                  <a:lnTo>
                    <a:pt x="860" y="1848"/>
                  </a:lnTo>
                  <a:lnTo>
                    <a:pt x="847" y="1887"/>
                  </a:lnTo>
                  <a:lnTo>
                    <a:pt x="847" y="1937"/>
                  </a:lnTo>
                  <a:lnTo>
                    <a:pt x="989" y="2025"/>
                  </a:lnTo>
                  <a:lnTo>
                    <a:pt x="975" y="2051"/>
                  </a:lnTo>
                  <a:lnTo>
                    <a:pt x="932" y="2051"/>
                  </a:lnTo>
                  <a:lnTo>
                    <a:pt x="975" y="2114"/>
                  </a:lnTo>
                  <a:lnTo>
                    <a:pt x="973" y="2179"/>
                  </a:lnTo>
                  <a:lnTo>
                    <a:pt x="1011" y="2163"/>
                  </a:lnTo>
                  <a:lnTo>
                    <a:pt x="1101" y="2165"/>
                  </a:lnTo>
                  <a:lnTo>
                    <a:pt x="1171" y="2179"/>
                  </a:lnTo>
                  <a:lnTo>
                    <a:pt x="1211" y="2209"/>
                  </a:lnTo>
                  <a:lnTo>
                    <a:pt x="1233" y="2257"/>
                  </a:lnTo>
                  <a:lnTo>
                    <a:pt x="1271" y="2275"/>
                  </a:lnTo>
                  <a:lnTo>
                    <a:pt x="1324" y="2250"/>
                  </a:lnTo>
                  <a:lnTo>
                    <a:pt x="1362" y="2218"/>
                  </a:lnTo>
                  <a:lnTo>
                    <a:pt x="1428" y="2178"/>
                  </a:lnTo>
                  <a:lnTo>
                    <a:pt x="1500" y="2190"/>
                  </a:lnTo>
                  <a:lnTo>
                    <a:pt x="1562" y="2164"/>
                  </a:lnTo>
                  <a:lnTo>
                    <a:pt x="1589" y="2187"/>
                  </a:lnTo>
                  <a:lnTo>
                    <a:pt x="1700" y="2164"/>
                  </a:lnTo>
                  <a:lnTo>
                    <a:pt x="1668" y="2101"/>
                  </a:lnTo>
                  <a:lnTo>
                    <a:pt x="1744" y="2050"/>
                  </a:lnTo>
                  <a:lnTo>
                    <a:pt x="1792" y="2050"/>
                  </a:lnTo>
                  <a:lnTo>
                    <a:pt x="1888" y="1959"/>
                  </a:lnTo>
                  <a:lnTo>
                    <a:pt x="1867" y="1874"/>
                  </a:lnTo>
                  <a:lnTo>
                    <a:pt x="1928" y="1859"/>
                  </a:lnTo>
                  <a:lnTo>
                    <a:pt x="1911" y="1821"/>
                  </a:lnTo>
                  <a:lnTo>
                    <a:pt x="1949" y="1776"/>
                  </a:lnTo>
                  <a:lnTo>
                    <a:pt x="2043" y="1736"/>
                  </a:lnTo>
                  <a:lnTo>
                    <a:pt x="2056" y="1681"/>
                  </a:lnTo>
                  <a:lnTo>
                    <a:pt x="2106" y="1657"/>
                  </a:lnTo>
                  <a:lnTo>
                    <a:pt x="2218" y="1590"/>
                  </a:lnTo>
                  <a:lnTo>
                    <a:pt x="2259" y="1587"/>
                  </a:lnTo>
                  <a:lnTo>
                    <a:pt x="2334" y="1631"/>
                  </a:lnTo>
                  <a:lnTo>
                    <a:pt x="2392" y="1616"/>
                  </a:lnTo>
                  <a:lnTo>
                    <a:pt x="2444" y="1533"/>
                  </a:lnTo>
                  <a:lnTo>
                    <a:pt x="2493" y="1529"/>
                  </a:lnTo>
                  <a:lnTo>
                    <a:pt x="2523" y="1566"/>
                  </a:lnTo>
                  <a:lnTo>
                    <a:pt x="2560" y="1608"/>
                  </a:lnTo>
                  <a:lnTo>
                    <a:pt x="2599" y="1605"/>
                  </a:lnTo>
                  <a:lnTo>
                    <a:pt x="2676" y="1577"/>
                  </a:lnTo>
                  <a:lnTo>
                    <a:pt x="2747" y="1621"/>
                  </a:lnTo>
                  <a:lnTo>
                    <a:pt x="2890" y="1608"/>
                  </a:lnTo>
                  <a:lnTo>
                    <a:pt x="2933" y="1558"/>
                  </a:lnTo>
                  <a:lnTo>
                    <a:pt x="2990" y="1584"/>
                  </a:lnTo>
                  <a:lnTo>
                    <a:pt x="3046" y="1584"/>
                  </a:lnTo>
                  <a:lnTo>
                    <a:pt x="3118" y="1544"/>
                  </a:lnTo>
                  <a:lnTo>
                    <a:pt x="3118" y="1468"/>
                  </a:lnTo>
                  <a:lnTo>
                    <a:pt x="3133" y="1430"/>
                  </a:lnTo>
                  <a:lnTo>
                    <a:pt x="3094" y="1419"/>
                  </a:lnTo>
                  <a:lnTo>
                    <a:pt x="3154" y="1392"/>
                  </a:lnTo>
                  <a:lnTo>
                    <a:pt x="3243" y="1370"/>
                  </a:lnTo>
                  <a:lnTo>
                    <a:pt x="3301" y="1405"/>
                  </a:lnTo>
                  <a:lnTo>
                    <a:pt x="3319" y="1481"/>
                  </a:lnTo>
                  <a:lnTo>
                    <a:pt x="3401" y="1569"/>
                  </a:lnTo>
                  <a:lnTo>
                    <a:pt x="3481" y="1571"/>
                  </a:lnTo>
                  <a:lnTo>
                    <a:pt x="3503" y="1588"/>
                  </a:lnTo>
                  <a:lnTo>
                    <a:pt x="3513" y="1622"/>
                  </a:lnTo>
                  <a:lnTo>
                    <a:pt x="3587" y="1643"/>
                  </a:lnTo>
                  <a:lnTo>
                    <a:pt x="3657" y="1608"/>
                  </a:lnTo>
                  <a:lnTo>
                    <a:pt x="3679" y="1668"/>
                  </a:lnTo>
                  <a:lnTo>
                    <a:pt x="3639" y="1770"/>
                  </a:lnTo>
                  <a:lnTo>
                    <a:pt x="3597" y="1761"/>
                  </a:lnTo>
                  <a:lnTo>
                    <a:pt x="3580" y="1811"/>
                  </a:lnTo>
                  <a:lnTo>
                    <a:pt x="3643" y="1861"/>
                  </a:lnTo>
                  <a:lnTo>
                    <a:pt x="3657" y="1900"/>
                  </a:lnTo>
                  <a:lnTo>
                    <a:pt x="3700" y="1874"/>
                  </a:lnTo>
                  <a:lnTo>
                    <a:pt x="3812" y="1735"/>
                  </a:lnTo>
                  <a:lnTo>
                    <a:pt x="3840" y="1380"/>
                  </a:lnTo>
                  <a:lnTo>
                    <a:pt x="3799" y="1368"/>
                  </a:lnTo>
                  <a:lnTo>
                    <a:pt x="3799" y="1291"/>
                  </a:lnTo>
                  <a:lnTo>
                    <a:pt x="3741" y="1266"/>
                  </a:lnTo>
                  <a:lnTo>
                    <a:pt x="3643" y="1306"/>
                  </a:lnTo>
                  <a:lnTo>
                    <a:pt x="3630" y="1242"/>
                  </a:lnTo>
                  <a:lnTo>
                    <a:pt x="3572" y="1228"/>
                  </a:lnTo>
                  <a:lnTo>
                    <a:pt x="3643" y="1077"/>
                  </a:lnTo>
                  <a:lnTo>
                    <a:pt x="3643" y="975"/>
                  </a:lnTo>
                  <a:lnTo>
                    <a:pt x="3685" y="938"/>
                  </a:lnTo>
                  <a:lnTo>
                    <a:pt x="3812" y="912"/>
                  </a:lnTo>
                  <a:lnTo>
                    <a:pt x="3870" y="873"/>
                  </a:lnTo>
                  <a:lnTo>
                    <a:pt x="3956" y="861"/>
                  </a:lnTo>
                  <a:lnTo>
                    <a:pt x="3942" y="912"/>
                  </a:lnTo>
                  <a:lnTo>
                    <a:pt x="4011" y="887"/>
                  </a:lnTo>
                  <a:lnTo>
                    <a:pt x="4054" y="848"/>
                  </a:lnTo>
                  <a:lnTo>
                    <a:pt x="4025" y="823"/>
                  </a:lnTo>
                  <a:lnTo>
                    <a:pt x="4054" y="696"/>
                  </a:lnTo>
                  <a:lnTo>
                    <a:pt x="4111" y="670"/>
                  </a:lnTo>
                  <a:lnTo>
                    <a:pt x="4139" y="708"/>
                  </a:lnTo>
                  <a:lnTo>
                    <a:pt x="4153" y="708"/>
                  </a:lnTo>
                  <a:lnTo>
                    <a:pt x="4197" y="594"/>
                  </a:lnTo>
                  <a:lnTo>
                    <a:pt x="4210" y="594"/>
                  </a:lnTo>
                  <a:lnTo>
                    <a:pt x="4239" y="683"/>
                  </a:lnTo>
                  <a:lnTo>
                    <a:pt x="4252" y="708"/>
                  </a:lnTo>
                  <a:lnTo>
                    <a:pt x="4223" y="773"/>
                  </a:lnTo>
                  <a:lnTo>
                    <a:pt x="4197" y="898"/>
                  </a:lnTo>
                  <a:lnTo>
                    <a:pt x="4168" y="961"/>
                  </a:lnTo>
                  <a:lnTo>
                    <a:pt x="4168" y="1077"/>
                  </a:lnTo>
                  <a:lnTo>
                    <a:pt x="4239" y="1254"/>
                  </a:lnTo>
                  <a:lnTo>
                    <a:pt x="4295" y="1291"/>
                  </a:lnTo>
                  <a:lnTo>
                    <a:pt x="4338" y="1380"/>
                  </a:lnTo>
                  <a:lnTo>
                    <a:pt x="4381" y="1291"/>
                  </a:lnTo>
                  <a:lnTo>
                    <a:pt x="4381" y="1228"/>
                  </a:lnTo>
                  <a:lnTo>
                    <a:pt x="4409" y="1215"/>
                  </a:lnTo>
                  <a:lnTo>
                    <a:pt x="4395" y="1166"/>
                  </a:lnTo>
                  <a:lnTo>
                    <a:pt x="4409" y="1127"/>
                  </a:lnTo>
                  <a:lnTo>
                    <a:pt x="4367" y="1052"/>
                  </a:lnTo>
                  <a:lnTo>
                    <a:pt x="4381" y="1001"/>
                  </a:lnTo>
                  <a:lnTo>
                    <a:pt x="4367" y="912"/>
                  </a:lnTo>
                  <a:lnTo>
                    <a:pt x="4324" y="938"/>
                  </a:lnTo>
                  <a:lnTo>
                    <a:pt x="4309" y="798"/>
                  </a:lnTo>
                  <a:lnTo>
                    <a:pt x="4309" y="773"/>
                  </a:lnTo>
                  <a:lnTo>
                    <a:pt x="4381" y="721"/>
                  </a:lnTo>
                  <a:lnTo>
                    <a:pt x="4453" y="696"/>
                  </a:lnTo>
                  <a:lnTo>
                    <a:pt x="4509" y="760"/>
                  </a:lnTo>
                  <a:lnTo>
                    <a:pt x="4551" y="531"/>
                  </a:lnTo>
                  <a:lnTo>
                    <a:pt x="4651" y="481"/>
                  </a:lnTo>
                  <a:lnTo>
                    <a:pt x="4593" y="442"/>
                  </a:lnTo>
                  <a:lnTo>
                    <a:pt x="4608" y="406"/>
                  </a:lnTo>
                  <a:lnTo>
                    <a:pt x="4537" y="406"/>
                  </a:lnTo>
                  <a:lnTo>
                    <a:pt x="4494" y="367"/>
                  </a:lnTo>
                  <a:lnTo>
                    <a:pt x="4424" y="316"/>
                  </a:lnTo>
                  <a:lnTo>
                    <a:pt x="4465" y="304"/>
                  </a:lnTo>
                  <a:lnTo>
                    <a:pt x="4494" y="316"/>
                  </a:lnTo>
                  <a:lnTo>
                    <a:pt x="4564" y="279"/>
                  </a:lnTo>
                  <a:lnTo>
                    <a:pt x="4523" y="252"/>
                  </a:lnTo>
                  <a:lnTo>
                    <a:pt x="4509" y="190"/>
                  </a:lnTo>
                  <a:lnTo>
                    <a:pt x="4551" y="215"/>
                  </a:lnTo>
                  <a:lnTo>
                    <a:pt x="4665" y="227"/>
                  </a:lnTo>
                  <a:lnTo>
                    <a:pt x="4707" y="267"/>
                  </a:lnTo>
                  <a:lnTo>
                    <a:pt x="4807" y="252"/>
                  </a:lnTo>
                  <a:lnTo>
                    <a:pt x="4863" y="202"/>
                  </a:lnTo>
                  <a:lnTo>
                    <a:pt x="4749" y="190"/>
                  </a:lnTo>
                  <a:lnTo>
                    <a:pt x="4792" y="114"/>
                  </a:lnTo>
                  <a:lnTo>
                    <a:pt x="4707" y="64"/>
                  </a:lnTo>
                  <a:lnTo>
                    <a:pt x="4622" y="101"/>
                  </a:lnTo>
                  <a:lnTo>
                    <a:pt x="4537" y="39"/>
                  </a:lnTo>
                  <a:lnTo>
                    <a:pt x="4480" y="13"/>
                  </a:lnTo>
                  <a:lnTo>
                    <a:pt x="4453" y="26"/>
                  </a:lnTo>
                  <a:lnTo>
                    <a:pt x="4409" y="0"/>
                  </a:lnTo>
                  <a:lnTo>
                    <a:pt x="819" y="1520"/>
                  </a:lnTo>
                  <a:lnTo>
                    <a:pt x="95" y="1052"/>
                  </a:lnTo>
                  <a:lnTo>
                    <a:pt x="95" y="105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78" name="Freeform 454"/>
            <p:cNvSpPr>
              <a:spLocks/>
            </p:cNvSpPr>
            <p:nvPr/>
          </p:nvSpPr>
          <p:spPr bwMode="auto">
            <a:xfrm>
              <a:off x="2946" y="810"/>
              <a:ext cx="2500" cy="1203"/>
            </a:xfrm>
            <a:custGeom>
              <a:avLst/>
              <a:gdLst/>
              <a:ahLst/>
              <a:cxnLst>
                <a:cxn ang="0">
                  <a:pos x="29" y="1140"/>
                </a:cxn>
                <a:cxn ang="0">
                  <a:pos x="0" y="1218"/>
                </a:cxn>
                <a:cxn ang="0">
                  <a:pos x="92" y="1386"/>
                </a:cxn>
                <a:cxn ang="0">
                  <a:pos x="194" y="1468"/>
                </a:cxn>
                <a:cxn ang="0">
                  <a:pos x="282" y="1584"/>
                </a:cxn>
                <a:cxn ang="0">
                  <a:pos x="383" y="1689"/>
                </a:cxn>
                <a:cxn ang="0">
                  <a:pos x="343" y="1757"/>
                </a:cxn>
                <a:cxn ang="0">
                  <a:pos x="393" y="1887"/>
                </a:cxn>
                <a:cxn ang="0">
                  <a:pos x="521" y="2000"/>
                </a:cxn>
                <a:cxn ang="0">
                  <a:pos x="647" y="2093"/>
                </a:cxn>
                <a:cxn ang="0">
                  <a:pos x="819" y="2065"/>
                </a:cxn>
                <a:cxn ang="0">
                  <a:pos x="719" y="1811"/>
                </a:cxn>
                <a:cxn ang="0">
                  <a:pos x="917" y="1811"/>
                </a:cxn>
                <a:cxn ang="0">
                  <a:pos x="847" y="1937"/>
                </a:cxn>
                <a:cxn ang="0">
                  <a:pos x="975" y="2114"/>
                </a:cxn>
                <a:cxn ang="0">
                  <a:pos x="1171" y="2179"/>
                </a:cxn>
                <a:cxn ang="0">
                  <a:pos x="1324" y="2250"/>
                </a:cxn>
                <a:cxn ang="0">
                  <a:pos x="1562" y="2164"/>
                </a:cxn>
                <a:cxn ang="0">
                  <a:pos x="1744" y="2050"/>
                </a:cxn>
                <a:cxn ang="0">
                  <a:pos x="1928" y="1859"/>
                </a:cxn>
                <a:cxn ang="0">
                  <a:pos x="2056" y="1681"/>
                </a:cxn>
                <a:cxn ang="0">
                  <a:pos x="2334" y="1631"/>
                </a:cxn>
                <a:cxn ang="0">
                  <a:pos x="2523" y="1566"/>
                </a:cxn>
                <a:cxn ang="0">
                  <a:pos x="2747" y="1621"/>
                </a:cxn>
                <a:cxn ang="0">
                  <a:pos x="3046" y="1584"/>
                </a:cxn>
                <a:cxn ang="0">
                  <a:pos x="3094" y="1419"/>
                </a:cxn>
                <a:cxn ang="0">
                  <a:pos x="3319" y="1481"/>
                </a:cxn>
                <a:cxn ang="0">
                  <a:pos x="3513" y="1622"/>
                </a:cxn>
                <a:cxn ang="0">
                  <a:pos x="3639" y="1770"/>
                </a:cxn>
                <a:cxn ang="0">
                  <a:pos x="3657" y="1900"/>
                </a:cxn>
                <a:cxn ang="0">
                  <a:pos x="3799" y="1368"/>
                </a:cxn>
                <a:cxn ang="0">
                  <a:pos x="3630" y="1242"/>
                </a:cxn>
                <a:cxn ang="0">
                  <a:pos x="3685" y="938"/>
                </a:cxn>
                <a:cxn ang="0">
                  <a:pos x="3942" y="912"/>
                </a:cxn>
                <a:cxn ang="0">
                  <a:pos x="4054" y="696"/>
                </a:cxn>
                <a:cxn ang="0">
                  <a:pos x="4197" y="594"/>
                </a:cxn>
                <a:cxn ang="0">
                  <a:pos x="4223" y="773"/>
                </a:cxn>
                <a:cxn ang="0">
                  <a:pos x="4239" y="1254"/>
                </a:cxn>
                <a:cxn ang="0">
                  <a:pos x="4381" y="1228"/>
                </a:cxn>
                <a:cxn ang="0">
                  <a:pos x="4367" y="1052"/>
                </a:cxn>
                <a:cxn ang="0">
                  <a:pos x="4309" y="798"/>
                </a:cxn>
                <a:cxn ang="0">
                  <a:pos x="4509" y="760"/>
                </a:cxn>
                <a:cxn ang="0">
                  <a:pos x="4608" y="406"/>
                </a:cxn>
                <a:cxn ang="0">
                  <a:pos x="4465" y="304"/>
                </a:cxn>
                <a:cxn ang="0">
                  <a:pos x="4509" y="190"/>
                </a:cxn>
                <a:cxn ang="0">
                  <a:pos x="4807" y="252"/>
                </a:cxn>
                <a:cxn ang="0">
                  <a:pos x="4707" y="64"/>
                </a:cxn>
                <a:cxn ang="0">
                  <a:pos x="4453" y="26"/>
                </a:cxn>
                <a:cxn ang="0">
                  <a:pos x="95" y="1052"/>
                </a:cxn>
              </a:cxnLst>
              <a:rect l="0" t="0" r="r" b="b"/>
              <a:pathLst>
                <a:path w="4863" h="2275">
                  <a:moveTo>
                    <a:pt x="95" y="1052"/>
                  </a:moveTo>
                  <a:lnTo>
                    <a:pt x="74" y="1104"/>
                  </a:lnTo>
                  <a:lnTo>
                    <a:pt x="17" y="1118"/>
                  </a:lnTo>
                  <a:lnTo>
                    <a:pt x="29" y="1140"/>
                  </a:lnTo>
                  <a:lnTo>
                    <a:pt x="58" y="1179"/>
                  </a:lnTo>
                  <a:lnTo>
                    <a:pt x="40" y="1192"/>
                  </a:lnTo>
                  <a:lnTo>
                    <a:pt x="24" y="1203"/>
                  </a:lnTo>
                  <a:lnTo>
                    <a:pt x="0" y="1218"/>
                  </a:lnTo>
                  <a:lnTo>
                    <a:pt x="28" y="1279"/>
                  </a:lnTo>
                  <a:lnTo>
                    <a:pt x="0" y="1346"/>
                  </a:lnTo>
                  <a:lnTo>
                    <a:pt x="20" y="1358"/>
                  </a:lnTo>
                  <a:lnTo>
                    <a:pt x="92" y="1386"/>
                  </a:lnTo>
                  <a:lnTo>
                    <a:pt x="135" y="1392"/>
                  </a:lnTo>
                  <a:lnTo>
                    <a:pt x="152" y="1418"/>
                  </a:lnTo>
                  <a:lnTo>
                    <a:pt x="179" y="1430"/>
                  </a:lnTo>
                  <a:lnTo>
                    <a:pt x="194" y="1468"/>
                  </a:lnTo>
                  <a:lnTo>
                    <a:pt x="174" y="1520"/>
                  </a:lnTo>
                  <a:lnTo>
                    <a:pt x="179" y="1546"/>
                  </a:lnTo>
                  <a:lnTo>
                    <a:pt x="257" y="1549"/>
                  </a:lnTo>
                  <a:lnTo>
                    <a:pt x="282" y="1584"/>
                  </a:lnTo>
                  <a:lnTo>
                    <a:pt x="313" y="1607"/>
                  </a:lnTo>
                  <a:lnTo>
                    <a:pt x="351" y="1608"/>
                  </a:lnTo>
                  <a:lnTo>
                    <a:pt x="379" y="1658"/>
                  </a:lnTo>
                  <a:lnTo>
                    <a:pt x="383" y="1689"/>
                  </a:lnTo>
                  <a:lnTo>
                    <a:pt x="393" y="1723"/>
                  </a:lnTo>
                  <a:lnTo>
                    <a:pt x="358" y="1735"/>
                  </a:lnTo>
                  <a:lnTo>
                    <a:pt x="368" y="1743"/>
                  </a:lnTo>
                  <a:lnTo>
                    <a:pt x="343" y="1757"/>
                  </a:lnTo>
                  <a:lnTo>
                    <a:pt x="393" y="1772"/>
                  </a:lnTo>
                  <a:lnTo>
                    <a:pt x="393" y="1798"/>
                  </a:lnTo>
                  <a:lnTo>
                    <a:pt x="379" y="1848"/>
                  </a:lnTo>
                  <a:lnTo>
                    <a:pt x="393" y="1887"/>
                  </a:lnTo>
                  <a:lnTo>
                    <a:pt x="435" y="1912"/>
                  </a:lnTo>
                  <a:lnTo>
                    <a:pt x="492" y="1937"/>
                  </a:lnTo>
                  <a:lnTo>
                    <a:pt x="521" y="1988"/>
                  </a:lnTo>
                  <a:lnTo>
                    <a:pt x="521" y="2000"/>
                  </a:lnTo>
                  <a:lnTo>
                    <a:pt x="577" y="2014"/>
                  </a:lnTo>
                  <a:lnTo>
                    <a:pt x="613" y="2081"/>
                  </a:lnTo>
                  <a:lnTo>
                    <a:pt x="632" y="2093"/>
                  </a:lnTo>
                  <a:lnTo>
                    <a:pt x="647" y="2093"/>
                  </a:lnTo>
                  <a:lnTo>
                    <a:pt x="681" y="2144"/>
                  </a:lnTo>
                  <a:lnTo>
                    <a:pt x="763" y="2112"/>
                  </a:lnTo>
                  <a:lnTo>
                    <a:pt x="781" y="2128"/>
                  </a:lnTo>
                  <a:lnTo>
                    <a:pt x="819" y="2065"/>
                  </a:lnTo>
                  <a:lnTo>
                    <a:pt x="776" y="2039"/>
                  </a:lnTo>
                  <a:lnTo>
                    <a:pt x="691" y="1900"/>
                  </a:lnTo>
                  <a:lnTo>
                    <a:pt x="691" y="1887"/>
                  </a:lnTo>
                  <a:lnTo>
                    <a:pt x="719" y="1811"/>
                  </a:lnTo>
                  <a:lnTo>
                    <a:pt x="762" y="1811"/>
                  </a:lnTo>
                  <a:lnTo>
                    <a:pt x="804" y="1811"/>
                  </a:lnTo>
                  <a:lnTo>
                    <a:pt x="874" y="1772"/>
                  </a:lnTo>
                  <a:lnTo>
                    <a:pt x="917" y="1811"/>
                  </a:lnTo>
                  <a:lnTo>
                    <a:pt x="903" y="1848"/>
                  </a:lnTo>
                  <a:lnTo>
                    <a:pt x="860" y="1848"/>
                  </a:lnTo>
                  <a:lnTo>
                    <a:pt x="847" y="1887"/>
                  </a:lnTo>
                  <a:lnTo>
                    <a:pt x="847" y="1937"/>
                  </a:lnTo>
                  <a:lnTo>
                    <a:pt x="989" y="2025"/>
                  </a:lnTo>
                  <a:lnTo>
                    <a:pt x="975" y="2051"/>
                  </a:lnTo>
                  <a:lnTo>
                    <a:pt x="932" y="2051"/>
                  </a:lnTo>
                  <a:lnTo>
                    <a:pt x="975" y="2114"/>
                  </a:lnTo>
                  <a:lnTo>
                    <a:pt x="973" y="2179"/>
                  </a:lnTo>
                  <a:lnTo>
                    <a:pt x="1011" y="2163"/>
                  </a:lnTo>
                  <a:lnTo>
                    <a:pt x="1101" y="2165"/>
                  </a:lnTo>
                  <a:lnTo>
                    <a:pt x="1171" y="2179"/>
                  </a:lnTo>
                  <a:lnTo>
                    <a:pt x="1211" y="2209"/>
                  </a:lnTo>
                  <a:lnTo>
                    <a:pt x="1233" y="2257"/>
                  </a:lnTo>
                  <a:lnTo>
                    <a:pt x="1271" y="2275"/>
                  </a:lnTo>
                  <a:lnTo>
                    <a:pt x="1324" y="2250"/>
                  </a:lnTo>
                  <a:lnTo>
                    <a:pt x="1362" y="2218"/>
                  </a:lnTo>
                  <a:lnTo>
                    <a:pt x="1428" y="2178"/>
                  </a:lnTo>
                  <a:lnTo>
                    <a:pt x="1500" y="2190"/>
                  </a:lnTo>
                  <a:lnTo>
                    <a:pt x="1562" y="2164"/>
                  </a:lnTo>
                  <a:lnTo>
                    <a:pt x="1589" y="2187"/>
                  </a:lnTo>
                  <a:lnTo>
                    <a:pt x="1700" y="2164"/>
                  </a:lnTo>
                  <a:lnTo>
                    <a:pt x="1668" y="2101"/>
                  </a:lnTo>
                  <a:lnTo>
                    <a:pt x="1744" y="2050"/>
                  </a:lnTo>
                  <a:lnTo>
                    <a:pt x="1792" y="2050"/>
                  </a:lnTo>
                  <a:lnTo>
                    <a:pt x="1888" y="1959"/>
                  </a:lnTo>
                  <a:lnTo>
                    <a:pt x="1867" y="1874"/>
                  </a:lnTo>
                  <a:lnTo>
                    <a:pt x="1928" y="1859"/>
                  </a:lnTo>
                  <a:lnTo>
                    <a:pt x="1911" y="1821"/>
                  </a:lnTo>
                  <a:lnTo>
                    <a:pt x="1949" y="1776"/>
                  </a:lnTo>
                  <a:lnTo>
                    <a:pt x="2043" y="1736"/>
                  </a:lnTo>
                  <a:lnTo>
                    <a:pt x="2056" y="1681"/>
                  </a:lnTo>
                  <a:lnTo>
                    <a:pt x="2106" y="1657"/>
                  </a:lnTo>
                  <a:lnTo>
                    <a:pt x="2218" y="1590"/>
                  </a:lnTo>
                  <a:lnTo>
                    <a:pt x="2259" y="1587"/>
                  </a:lnTo>
                  <a:lnTo>
                    <a:pt x="2334" y="1631"/>
                  </a:lnTo>
                  <a:lnTo>
                    <a:pt x="2392" y="1616"/>
                  </a:lnTo>
                  <a:lnTo>
                    <a:pt x="2444" y="1533"/>
                  </a:lnTo>
                  <a:lnTo>
                    <a:pt x="2493" y="1529"/>
                  </a:lnTo>
                  <a:lnTo>
                    <a:pt x="2523" y="1566"/>
                  </a:lnTo>
                  <a:lnTo>
                    <a:pt x="2560" y="1608"/>
                  </a:lnTo>
                  <a:lnTo>
                    <a:pt x="2599" y="1605"/>
                  </a:lnTo>
                  <a:lnTo>
                    <a:pt x="2676" y="1577"/>
                  </a:lnTo>
                  <a:lnTo>
                    <a:pt x="2747" y="1621"/>
                  </a:lnTo>
                  <a:lnTo>
                    <a:pt x="2890" y="1608"/>
                  </a:lnTo>
                  <a:lnTo>
                    <a:pt x="2933" y="1558"/>
                  </a:lnTo>
                  <a:lnTo>
                    <a:pt x="2990" y="1584"/>
                  </a:lnTo>
                  <a:lnTo>
                    <a:pt x="3046" y="1584"/>
                  </a:lnTo>
                  <a:lnTo>
                    <a:pt x="3118" y="1544"/>
                  </a:lnTo>
                  <a:lnTo>
                    <a:pt x="3118" y="1468"/>
                  </a:lnTo>
                  <a:lnTo>
                    <a:pt x="3133" y="1430"/>
                  </a:lnTo>
                  <a:lnTo>
                    <a:pt x="3094" y="1419"/>
                  </a:lnTo>
                  <a:lnTo>
                    <a:pt x="3154" y="1392"/>
                  </a:lnTo>
                  <a:lnTo>
                    <a:pt x="3243" y="1370"/>
                  </a:lnTo>
                  <a:lnTo>
                    <a:pt x="3301" y="1405"/>
                  </a:lnTo>
                  <a:lnTo>
                    <a:pt x="3319" y="1481"/>
                  </a:lnTo>
                  <a:lnTo>
                    <a:pt x="3401" y="1569"/>
                  </a:lnTo>
                  <a:lnTo>
                    <a:pt x="3481" y="1571"/>
                  </a:lnTo>
                  <a:lnTo>
                    <a:pt x="3503" y="1588"/>
                  </a:lnTo>
                  <a:lnTo>
                    <a:pt x="3513" y="1622"/>
                  </a:lnTo>
                  <a:lnTo>
                    <a:pt x="3587" y="1643"/>
                  </a:lnTo>
                  <a:lnTo>
                    <a:pt x="3657" y="1608"/>
                  </a:lnTo>
                  <a:lnTo>
                    <a:pt x="3679" y="1668"/>
                  </a:lnTo>
                  <a:lnTo>
                    <a:pt x="3639" y="1770"/>
                  </a:lnTo>
                  <a:lnTo>
                    <a:pt x="3597" y="1761"/>
                  </a:lnTo>
                  <a:lnTo>
                    <a:pt x="3580" y="1811"/>
                  </a:lnTo>
                  <a:lnTo>
                    <a:pt x="3643" y="1861"/>
                  </a:lnTo>
                  <a:lnTo>
                    <a:pt x="3657" y="1900"/>
                  </a:lnTo>
                  <a:lnTo>
                    <a:pt x="3700" y="1874"/>
                  </a:lnTo>
                  <a:lnTo>
                    <a:pt x="3812" y="1735"/>
                  </a:lnTo>
                  <a:lnTo>
                    <a:pt x="3840" y="1380"/>
                  </a:lnTo>
                  <a:lnTo>
                    <a:pt x="3799" y="1368"/>
                  </a:lnTo>
                  <a:lnTo>
                    <a:pt x="3799" y="1291"/>
                  </a:lnTo>
                  <a:lnTo>
                    <a:pt x="3741" y="1266"/>
                  </a:lnTo>
                  <a:lnTo>
                    <a:pt x="3643" y="1306"/>
                  </a:lnTo>
                  <a:lnTo>
                    <a:pt x="3630" y="1242"/>
                  </a:lnTo>
                  <a:lnTo>
                    <a:pt x="3572" y="1228"/>
                  </a:lnTo>
                  <a:lnTo>
                    <a:pt x="3643" y="1077"/>
                  </a:lnTo>
                  <a:lnTo>
                    <a:pt x="3643" y="975"/>
                  </a:lnTo>
                  <a:lnTo>
                    <a:pt x="3685" y="938"/>
                  </a:lnTo>
                  <a:lnTo>
                    <a:pt x="3812" y="912"/>
                  </a:lnTo>
                  <a:lnTo>
                    <a:pt x="3870" y="873"/>
                  </a:lnTo>
                  <a:lnTo>
                    <a:pt x="3956" y="861"/>
                  </a:lnTo>
                  <a:lnTo>
                    <a:pt x="3942" y="912"/>
                  </a:lnTo>
                  <a:lnTo>
                    <a:pt x="4011" y="887"/>
                  </a:lnTo>
                  <a:lnTo>
                    <a:pt x="4054" y="848"/>
                  </a:lnTo>
                  <a:lnTo>
                    <a:pt x="4025" y="823"/>
                  </a:lnTo>
                  <a:lnTo>
                    <a:pt x="4054" y="696"/>
                  </a:lnTo>
                  <a:lnTo>
                    <a:pt x="4111" y="670"/>
                  </a:lnTo>
                  <a:lnTo>
                    <a:pt x="4139" y="708"/>
                  </a:lnTo>
                  <a:lnTo>
                    <a:pt x="4153" y="708"/>
                  </a:lnTo>
                  <a:lnTo>
                    <a:pt x="4197" y="594"/>
                  </a:lnTo>
                  <a:lnTo>
                    <a:pt x="4210" y="594"/>
                  </a:lnTo>
                  <a:lnTo>
                    <a:pt x="4239" y="683"/>
                  </a:lnTo>
                  <a:lnTo>
                    <a:pt x="4252" y="708"/>
                  </a:lnTo>
                  <a:lnTo>
                    <a:pt x="4223" y="773"/>
                  </a:lnTo>
                  <a:lnTo>
                    <a:pt x="4197" y="898"/>
                  </a:lnTo>
                  <a:lnTo>
                    <a:pt x="4168" y="961"/>
                  </a:lnTo>
                  <a:lnTo>
                    <a:pt x="4168" y="1077"/>
                  </a:lnTo>
                  <a:lnTo>
                    <a:pt x="4239" y="1254"/>
                  </a:lnTo>
                  <a:lnTo>
                    <a:pt x="4295" y="1291"/>
                  </a:lnTo>
                  <a:lnTo>
                    <a:pt x="4338" y="1380"/>
                  </a:lnTo>
                  <a:lnTo>
                    <a:pt x="4381" y="1291"/>
                  </a:lnTo>
                  <a:lnTo>
                    <a:pt x="4381" y="1228"/>
                  </a:lnTo>
                  <a:lnTo>
                    <a:pt x="4409" y="1215"/>
                  </a:lnTo>
                  <a:lnTo>
                    <a:pt x="4395" y="1166"/>
                  </a:lnTo>
                  <a:lnTo>
                    <a:pt x="4409" y="1127"/>
                  </a:lnTo>
                  <a:lnTo>
                    <a:pt x="4367" y="1052"/>
                  </a:lnTo>
                  <a:lnTo>
                    <a:pt x="4381" y="1001"/>
                  </a:lnTo>
                  <a:lnTo>
                    <a:pt x="4367" y="912"/>
                  </a:lnTo>
                  <a:lnTo>
                    <a:pt x="4324" y="938"/>
                  </a:lnTo>
                  <a:lnTo>
                    <a:pt x="4309" y="798"/>
                  </a:lnTo>
                  <a:lnTo>
                    <a:pt x="4309" y="773"/>
                  </a:lnTo>
                  <a:lnTo>
                    <a:pt x="4381" y="721"/>
                  </a:lnTo>
                  <a:lnTo>
                    <a:pt x="4453" y="696"/>
                  </a:lnTo>
                  <a:lnTo>
                    <a:pt x="4509" y="760"/>
                  </a:lnTo>
                  <a:lnTo>
                    <a:pt x="4551" y="531"/>
                  </a:lnTo>
                  <a:lnTo>
                    <a:pt x="4651" y="481"/>
                  </a:lnTo>
                  <a:lnTo>
                    <a:pt x="4593" y="442"/>
                  </a:lnTo>
                  <a:lnTo>
                    <a:pt x="4608" y="406"/>
                  </a:lnTo>
                  <a:lnTo>
                    <a:pt x="4537" y="406"/>
                  </a:lnTo>
                  <a:lnTo>
                    <a:pt x="4494" y="367"/>
                  </a:lnTo>
                  <a:lnTo>
                    <a:pt x="4424" y="316"/>
                  </a:lnTo>
                  <a:lnTo>
                    <a:pt x="4465" y="304"/>
                  </a:lnTo>
                  <a:lnTo>
                    <a:pt x="4494" y="316"/>
                  </a:lnTo>
                  <a:lnTo>
                    <a:pt x="4564" y="279"/>
                  </a:lnTo>
                  <a:lnTo>
                    <a:pt x="4523" y="252"/>
                  </a:lnTo>
                  <a:lnTo>
                    <a:pt x="4509" y="190"/>
                  </a:lnTo>
                  <a:lnTo>
                    <a:pt x="4551" y="215"/>
                  </a:lnTo>
                  <a:lnTo>
                    <a:pt x="4665" y="227"/>
                  </a:lnTo>
                  <a:lnTo>
                    <a:pt x="4707" y="267"/>
                  </a:lnTo>
                  <a:lnTo>
                    <a:pt x="4807" y="252"/>
                  </a:lnTo>
                  <a:lnTo>
                    <a:pt x="4863" y="202"/>
                  </a:lnTo>
                  <a:lnTo>
                    <a:pt x="4749" y="190"/>
                  </a:lnTo>
                  <a:lnTo>
                    <a:pt x="4792" y="114"/>
                  </a:lnTo>
                  <a:lnTo>
                    <a:pt x="4707" y="64"/>
                  </a:lnTo>
                  <a:lnTo>
                    <a:pt x="4622" y="101"/>
                  </a:lnTo>
                  <a:lnTo>
                    <a:pt x="4537" y="39"/>
                  </a:lnTo>
                  <a:lnTo>
                    <a:pt x="4480" y="13"/>
                  </a:lnTo>
                  <a:lnTo>
                    <a:pt x="4453" y="26"/>
                  </a:lnTo>
                  <a:lnTo>
                    <a:pt x="4409" y="0"/>
                  </a:lnTo>
                  <a:lnTo>
                    <a:pt x="819" y="1520"/>
                  </a:lnTo>
                  <a:lnTo>
                    <a:pt x="95" y="1052"/>
                  </a:lnTo>
                  <a:lnTo>
                    <a:pt x="95" y="105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79" name="Freeform 455"/>
            <p:cNvSpPr>
              <a:spLocks/>
            </p:cNvSpPr>
            <p:nvPr/>
          </p:nvSpPr>
          <p:spPr bwMode="auto">
            <a:xfrm>
              <a:off x="2912" y="691"/>
              <a:ext cx="2299" cy="921"/>
            </a:xfrm>
            <a:custGeom>
              <a:avLst/>
              <a:gdLst/>
              <a:ahLst/>
              <a:cxnLst>
                <a:cxn ang="0">
                  <a:pos x="4234" y="165"/>
                </a:cxn>
                <a:cxn ang="0">
                  <a:pos x="4034" y="215"/>
                </a:cxn>
                <a:cxn ang="0">
                  <a:pos x="4077" y="292"/>
                </a:cxn>
                <a:cxn ang="0">
                  <a:pos x="3836" y="329"/>
                </a:cxn>
                <a:cxn ang="0">
                  <a:pos x="3667" y="215"/>
                </a:cxn>
                <a:cxn ang="0">
                  <a:pos x="3412" y="228"/>
                </a:cxn>
                <a:cxn ang="0">
                  <a:pos x="3298" y="177"/>
                </a:cxn>
                <a:cxn ang="0">
                  <a:pos x="3100" y="202"/>
                </a:cxn>
                <a:cxn ang="0">
                  <a:pos x="3071" y="304"/>
                </a:cxn>
                <a:cxn ang="0">
                  <a:pos x="2971" y="317"/>
                </a:cxn>
                <a:cxn ang="0">
                  <a:pos x="2844" y="381"/>
                </a:cxn>
                <a:cxn ang="0">
                  <a:pos x="2772" y="317"/>
                </a:cxn>
                <a:cxn ang="0">
                  <a:pos x="2574" y="254"/>
                </a:cxn>
                <a:cxn ang="0">
                  <a:pos x="2446" y="304"/>
                </a:cxn>
                <a:cxn ang="0">
                  <a:pos x="2203" y="304"/>
                </a:cxn>
                <a:cxn ang="0">
                  <a:pos x="2118" y="418"/>
                </a:cxn>
                <a:cxn ang="0">
                  <a:pos x="2175" y="267"/>
                </a:cxn>
                <a:cxn ang="0">
                  <a:pos x="2162" y="128"/>
                </a:cxn>
                <a:cxn ang="0">
                  <a:pos x="1991" y="51"/>
                </a:cxn>
                <a:cxn ang="0">
                  <a:pos x="1934" y="102"/>
                </a:cxn>
                <a:cxn ang="0">
                  <a:pos x="1821" y="0"/>
                </a:cxn>
                <a:cxn ang="0">
                  <a:pos x="1764" y="89"/>
                </a:cxn>
                <a:cxn ang="0">
                  <a:pos x="1835" y="152"/>
                </a:cxn>
                <a:cxn ang="0">
                  <a:pos x="1678" y="215"/>
                </a:cxn>
                <a:cxn ang="0">
                  <a:pos x="1621" y="241"/>
                </a:cxn>
                <a:cxn ang="0">
                  <a:pos x="1566" y="443"/>
                </a:cxn>
                <a:cxn ang="0">
                  <a:pos x="1410" y="480"/>
                </a:cxn>
                <a:cxn ang="0">
                  <a:pos x="1537" y="608"/>
                </a:cxn>
                <a:cxn ang="0">
                  <a:pos x="1551" y="709"/>
                </a:cxn>
                <a:cxn ang="0">
                  <a:pos x="1381" y="570"/>
                </a:cxn>
                <a:cxn ang="0">
                  <a:pos x="1324" y="646"/>
                </a:cxn>
                <a:cxn ang="0">
                  <a:pos x="1324" y="670"/>
                </a:cxn>
                <a:cxn ang="0">
                  <a:pos x="1310" y="759"/>
                </a:cxn>
                <a:cxn ang="0">
                  <a:pos x="1423" y="810"/>
                </a:cxn>
                <a:cxn ang="0">
                  <a:pos x="1410" y="836"/>
                </a:cxn>
                <a:cxn ang="0">
                  <a:pos x="1367" y="936"/>
                </a:cxn>
                <a:cxn ang="0">
                  <a:pos x="1210" y="1013"/>
                </a:cxn>
                <a:cxn ang="0">
                  <a:pos x="1296" y="836"/>
                </a:cxn>
                <a:cxn ang="0">
                  <a:pos x="1111" y="570"/>
                </a:cxn>
                <a:cxn ang="0">
                  <a:pos x="1154" y="848"/>
                </a:cxn>
                <a:cxn ang="0">
                  <a:pos x="1041" y="797"/>
                </a:cxn>
                <a:cxn ang="0">
                  <a:pos x="940" y="898"/>
                </a:cxn>
                <a:cxn ang="0">
                  <a:pos x="785" y="924"/>
                </a:cxn>
                <a:cxn ang="0">
                  <a:pos x="643" y="936"/>
                </a:cxn>
                <a:cxn ang="0">
                  <a:pos x="544" y="1013"/>
                </a:cxn>
                <a:cxn ang="0">
                  <a:pos x="486" y="936"/>
                </a:cxn>
                <a:cxn ang="0">
                  <a:pos x="459" y="1063"/>
                </a:cxn>
                <a:cxn ang="0">
                  <a:pos x="388" y="1152"/>
                </a:cxn>
                <a:cxn ang="0">
                  <a:pos x="288" y="1177"/>
                </a:cxn>
                <a:cxn ang="0">
                  <a:pos x="231" y="1089"/>
                </a:cxn>
                <a:cxn ang="0">
                  <a:pos x="231" y="1051"/>
                </a:cxn>
                <a:cxn ang="0">
                  <a:pos x="388" y="1013"/>
                </a:cxn>
                <a:cxn ang="0">
                  <a:pos x="147" y="886"/>
                </a:cxn>
                <a:cxn ang="0">
                  <a:pos x="45" y="822"/>
                </a:cxn>
                <a:cxn ang="0">
                  <a:pos x="25" y="917"/>
                </a:cxn>
                <a:cxn ang="0">
                  <a:pos x="67" y="1076"/>
                </a:cxn>
                <a:cxn ang="0">
                  <a:pos x="164" y="1266"/>
                </a:cxn>
                <a:cxn ang="0">
                  <a:pos x="4475" y="228"/>
                </a:cxn>
              </a:cxnLst>
              <a:rect l="0" t="0" r="r" b="b"/>
              <a:pathLst>
                <a:path w="4475" h="1746">
                  <a:moveTo>
                    <a:pt x="4475" y="228"/>
                  </a:moveTo>
                  <a:lnTo>
                    <a:pt x="4390" y="215"/>
                  </a:lnTo>
                  <a:lnTo>
                    <a:pt x="4234" y="165"/>
                  </a:lnTo>
                  <a:lnTo>
                    <a:pt x="4120" y="165"/>
                  </a:lnTo>
                  <a:lnTo>
                    <a:pt x="4034" y="202"/>
                  </a:lnTo>
                  <a:lnTo>
                    <a:pt x="4034" y="215"/>
                  </a:lnTo>
                  <a:lnTo>
                    <a:pt x="4106" y="254"/>
                  </a:lnTo>
                  <a:lnTo>
                    <a:pt x="4106" y="292"/>
                  </a:lnTo>
                  <a:lnTo>
                    <a:pt x="4077" y="292"/>
                  </a:lnTo>
                  <a:lnTo>
                    <a:pt x="4008" y="241"/>
                  </a:lnTo>
                  <a:lnTo>
                    <a:pt x="3865" y="267"/>
                  </a:lnTo>
                  <a:lnTo>
                    <a:pt x="3836" y="329"/>
                  </a:lnTo>
                  <a:lnTo>
                    <a:pt x="3780" y="304"/>
                  </a:lnTo>
                  <a:lnTo>
                    <a:pt x="3723" y="304"/>
                  </a:lnTo>
                  <a:lnTo>
                    <a:pt x="3667" y="215"/>
                  </a:lnTo>
                  <a:lnTo>
                    <a:pt x="3524" y="215"/>
                  </a:lnTo>
                  <a:lnTo>
                    <a:pt x="3483" y="267"/>
                  </a:lnTo>
                  <a:lnTo>
                    <a:pt x="3412" y="228"/>
                  </a:lnTo>
                  <a:lnTo>
                    <a:pt x="3339" y="241"/>
                  </a:lnTo>
                  <a:lnTo>
                    <a:pt x="3354" y="177"/>
                  </a:lnTo>
                  <a:lnTo>
                    <a:pt x="3298" y="177"/>
                  </a:lnTo>
                  <a:lnTo>
                    <a:pt x="3199" y="267"/>
                  </a:lnTo>
                  <a:lnTo>
                    <a:pt x="3184" y="202"/>
                  </a:lnTo>
                  <a:lnTo>
                    <a:pt x="3100" y="202"/>
                  </a:lnTo>
                  <a:lnTo>
                    <a:pt x="3043" y="228"/>
                  </a:lnTo>
                  <a:lnTo>
                    <a:pt x="3100" y="304"/>
                  </a:lnTo>
                  <a:lnTo>
                    <a:pt x="3071" y="304"/>
                  </a:lnTo>
                  <a:lnTo>
                    <a:pt x="3071" y="329"/>
                  </a:lnTo>
                  <a:lnTo>
                    <a:pt x="3014" y="329"/>
                  </a:lnTo>
                  <a:lnTo>
                    <a:pt x="2971" y="317"/>
                  </a:lnTo>
                  <a:lnTo>
                    <a:pt x="2900" y="367"/>
                  </a:lnTo>
                  <a:lnTo>
                    <a:pt x="2915" y="418"/>
                  </a:lnTo>
                  <a:lnTo>
                    <a:pt x="2844" y="381"/>
                  </a:lnTo>
                  <a:lnTo>
                    <a:pt x="2813" y="342"/>
                  </a:lnTo>
                  <a:lnTo>
                    <a:pt x="2772" y="342"/>
                  </a:lnTo>
                  <a:lnTo>
                    <a:pt x="2772" y="317"/>
                  </a:lnTo>
                  <a:lnTo>
                    <a:pt x="2701" y="241"/>
                  </a:lnTo>
                  <a:lnTo>
                    <a:pt x="2603" y="241"/>
                  </a:lnTo>
                  <a:lnTo>
                    <a:pt x="2574" y="254"/>
                  </a:lnTo>
                  <a:lnTo>
                    <a:pt x="2588" y="292"/>
                  </a:lnTo>
                  <a:lnTo>
                    <a:pt x="2460" y="317"/>
                  </a:lnTo>
                  <a:lnTo>
                    <a:pt x="2446" y="304"/>
                  </a:lnTo>
                  <a:lnTo>
                    <a:pt x="2431" y="292"/>
                  </a:lnTo>
                  <a:lnTo>
                    <a:pt x="2333" y="317"/>
                  </a:lnTo>
                  <a:lnTo>
                    <a:pt x="2203" y="304"/>
                  </a:lnTo>
                  <a:lnTo>
                    <a:pt x="2203" y="342"/>
                  </a:lnTo>
                  <a:lnTo>
                    <a:pt x="2162" y="367"/>
                  </a:lnTo>
                  <a:lnTo>
                    <a:pt x="2118" y="418"/>
                  </a:lnTo>
                  <a:lnTo>
                    <a:pt x="2105" y="405"/>
                  </a:lnTo>
                  <a:lnTo>
                    <a:pt x="2147" y="304"/>
                  </a:lnTo>
                  <a:lnTo>
                    <a:pt x="2175" y="267"/>
                  </a:lnTo>
                  <a:lnTo>
                    <a:pt x="2175" y="228"/>
                  </a:lnTo>
                  <a:lnTo>
                    <a:pt x="2190" y="177"/>
                  </a:lnTo>
                  <a:lnTo>
                    <a:pt x="2162" y="128"/>
                  </a:lnTo>
                  <a:lnTo>
                    <a:pt x="2162" y="89"/>
                  </a:lnTo>
                  <a:lnTo>
                    <a:pt x="2064" y="63"/>
                  </a:lnTo>
                  <a:lnTo>
                    <a:pt x="1991" y="51"/>
                  </a:lnTo>
                  <a:lnTo>
                    <a:pt x="1962" y="63"/>
                  </a:lnTo>
                  <a:lnTo>
                    <a:pt x="1962" y="102"/>
                  </a:lnTo>
                  <a:lnTo>
                    <a:pt x="1934" y="102"/>
                  </a:lnTo>
                  <a:lnTo>
                    <a:pt x="1905" y="63"/>
                  </a:lnTo>
                  <a:lnTo>
                    <a:pt x="1850" y="39"/>
                  </a:lnTo>
                  <a:lnTo>
                    <a:pt x="1821" y="0"/>
                  </a:lnTo>
                  <a:lnTo>
                    <a:pt x="1792" y="13"/>
                  </a:lnTo>
                  <a:lnTo>
                    <a:pt x="1764" y="63"/>
                  </a:lnTo>
                  <a:lnTo>
                    <a:pt x="1764" y="89"/>
                  </a:lnTo>
                  <a:lnTo>
                    <a:pt x="1821" y="114"/>
                  </a:lnTo>
                  <a:lnTo>
                    <a:pt x="1806" y="128"/>
                  </a:lnTo>
                  <a:lnTo>
                    <a:pt x="1835" y="152"/>
                  </a:lnTo>
                  <a:lnTo>
                    <a:pt x="1806" y="152"/>
                  </a:lnTo>
                  <a:lnTo>
                    <a:pt x="1764" y="202"/>
                  </a:lnTo>
                  <a:lnTo>
                    <a:pt x="1678" y="215"/>
                  </a:lnTo>
                  <a:lnTo>
                    <a:pt x="1650" y="202"/>
                  </a:lnTo>
                  <a:lnTo>
                    <a:pt x="1608" y="215"/>
                  </a:lnTo>
                  <a:lnTo>
                    <a:pt x="1621" y="241"/>
                  </a:lnTo>
                  <a:lnTo>
                    <a:pt x="1537" y="304"/>
                  </a:lnTo>
                  <a:lnTo>
                    <a:pt x="1523" y="381"/>
                  </a:lnTo>
                  <a:lnTo>
                    <a:pt x="1566" y="443"/>
                  </a:lnTo>
                  <a:lnTo>
                    <a:pt x="1523" y="430"/>
                  </a:lnTo>
                  <a:lnTo>
                    <a:pt x="1438" y="469"/>
                  </a:lnTo>
                  <a:lnTo>
                    <a:pt x="1410" y="480"/>
                  </a:lnTo>
                  <a:lnTo>
                    <a:pt x="1423" y="558"/>
                  </a:lnTo>
                  <a:lnTo>
                    <a:pt x="1509" y="570"/>
                  </a:lnTo>
                  <a:lnTo>
                    <a:pt x="1537" y="608"/>
                  </a:lnTo>
                  <a:lnTo>
                    <a:pt x="1595" y="683"/>
                  </a:lnTo>
                  <a:lnTo>
                    <a:pt x="1621" y="759"/>
                  </a:lnTo>
                  <a:lnTo>
                    <a:pt x="1551" y="709"/>
                  </a:lnTo>
                  <a:lnTo>
                    <a:pt x="1509" y="608"/>
                  </a:lnTo>
                  <a:lnTo>
                    <a:pt x="1410" y="570"/>
                  </a:lnTo>
                  <a:lnTo>
                    <a:pt x="1381" y="570"/>
                  </a:lnTo>
                  <a:lnTo>
                    <a:pt x="1367" y="595"/>
                  </a:lnTo>
                  <a:lnTo>
                    <a:pt x="1310" y="634"/>
                  </a:lnTo>
                  <a:lnTo>
                    <a:pt x="1324" y="646"/>
                  </a:lnTo>
                  <a:lnTo>
                    <a:pt x="1381" y="646"/>
                  </a:lnTo>
                  <a:lnTo>
                    <a:pt x="1394" y="683"/>
                  </a:lnTo>
                  <a:lnTo>
                    <a:pt x="1324" y="670"/>
                  </a:lnTo>
                  <a:lnTo>
                    <a:pt x="1253" y="620"/>
                  </a:lnTo>
                  <a:lnTo>
                    <a:pt x="1253" y="670"/>
                  </a:lnTo>
                  <a:lnTo>
                    <a:pt x="1310" y="759"/>
                  </a:lnTo>
                  <a:lnTo>
                    <a:pt x="1310" y="785"/>
                  </a:lnTo>
                  <a:lnTo>
                    <a:pt x="1353" y="810"/>
                  </a:lnTo>
                  <a:lnTo>
                    <a:pt x="1423" y="810"/>
                  </a:lnTo>
                  <a:lnTo>
                    <a:pt x="1480" y="886"/>
                  </a:lnTo>
                  <a:lnTo>
                    <a:pt x="1509" y="898"/>
                  </a:lnTo>
                  <a:lnTo>
                    <a:pt x="1410" y="836"/>
                  </a:lnTo>
                  <a:lnTo>
                    <a:pt x="1381" y="836"/>
                  </a:lnTo>
                  <a:lnTo>
                    <a:pt x="1338" y="873"/>
                  </a:lnTo>
                  <a:lnTo>
                    <a:pt x="1367" y="936"/>
                  </a:lnTo>
                  <a:lnTo>
                    <a:pt x="1338" y="1013"/>
                  </a:lnTo>
                  <a:lnTo>
                    <a:pt x="1282" y="1026"/>
                  </a:lnTo>
                  <a:lnTo>
                    <a:pt x="1210" y="1013"/>
                  </a:lnTo>
                  <a:lnTo>
                    <a:pt x="1267" y="988"/>
                  </a:lnTo>
                  <a:lnTo>
                    <a:pt x="1296" y="898"/>
                  </a:lnTo>
                  <a:lnTo>
                    <a:pt x="1296" y="836"/>
                  </a:lnTo>
                  <a:lnTo>
                    <a:pt x="1196" y="683"/>
                  </a:lnTo>
                  <a:lnTo>
                    <a:pt x="1154" y="582"/>
                  </a:lnTo>
                  <a:lnTo>
                    <a:pt x="1111" y="570"/>
                  </a:lnTo>
                  <a:lnTo>
                    <a:pt x="1083" y="696"/>
                  </a:lnTo>
                  <a:lnTo>
                    <a:pt x="1097" y="785"/>
                  </a:lnTo>
                  <a:lnTo>
                    <a:pt x="1154" y="848"/>
                  </a:lnTo>
                  <a:lnTo>
                    <a:pt x="1154" y="862"/>
                  </a:lnTo>
                  <a:lnTo>
                    <a:pt x="1097" y="836"/>
                  </a:lnTo>
                  <a:lnTo>
                    <a:pt x="1041" y="797"/>
                  </a:lnTo>
                  <a:lnTo>
                    <a:pt x="926" y="810"/>
                  </a:lnTo>
                  <a:lnTo>
                    <a:pt x="940" y="862"/>
                  </a:lnTo>
                  <a:lnTo>
                    <a:pt x="940" y="898"/>
                  </a:lnTo>
                  <a:lnTo>
                    <a:pt x="913" y="898"/>
                  </a:lnTo>
                  <a:lnTo>
                    <a:pt x="899" y="862"/>
                  </a:lnTo>
                  <a:lnTo>
                    <a:pt x="785" y="924"/>
                  </a:lnTo>
                  <a:lnTo>
                    <a:pt x="757" y="911"/>
                  </a:lnTo>
                  <a:lnTo>
                    <a:pt x="742" y="886"/>
                  </a:lnTo>
                  <a:lnTo>
                    <a:pt x="643" y="936"/>
                  </a:lnTo>
                  <a:lnTo>
                    <a:pt x="629" y="975"/>
                  </a:lnTo>
                  <a:lnTo>
                    <a:pt x="587" y="975"/>
                  </a:lnTo>
                  <a:lnTo>
                    <a:pt x="544" y="1013"/>
                  </a:lnTo>
                  <a:lnTo>
                    <a:pt x="530" y="988"/>
                  </a:lnTo>
                  <a:lnTo>
                    <a:pt x="530" y="924"/>
                  </a:lnTo>
                  <a:lnTo>
                    <a:pt x="486" y="936"/>
                  </a:lnTo>
                  <a:lnTo>
                    <a:pt x="472" y="975"/>
                  </a:lnTo>
                  <a:lnTo>
                    <a:pt x="486" y="1038"/>
                  </a:lnTo>
                  <a:lnTo>
                    <a:pt x="459" y="1063"/>
                  </a:lnTo>
                  <a:lnTo>
                    <a:pt x="417" y="1076"/>
                  </a:lnTo>
                  <a:lnTo>
                    <a:pt x="374" y="1126"/>
                  </a:lnTo>
                  <a:lnTo>
                    <a:pt x="388" y="1152"/>
                  </a:lnTo>
                  <a:lnTo>
                    <a:pt x="374" y="1177"/>
                  </a:lnTo>
                  <a:lnTo>
                    <a:pt x="303" y="1140"/>
                  </a:lnTo>
                  <a:lnTo>
                    <a:pt x="288" y="1177"/>
                  </a:lnTo>
                  <a:lnTo>
                    <a:pt x="288" y="1203"/>
                  </a:lnTo>
                  <a:lnTo>
                    <a:pt x="218" y="1152"/>
                  </a:lnTo>
                  <a:lnTo>
                    <a:pt x="231" y="1089"/>
                  </a:lnTo>
                  <a:lnTo>
                    <a:pt x="175" y="1051"/>
                  </a:lnTo>
                  <a:lnTo>
                    <a:pt x="147" y="1026"/>
                  </a:lnTo>
                  <a:lnTo>
                    <a:pt x="231" y="1051"/>
                  </a:lnTo>
                  <a:lnTo>
                    <a:pt x="288" y="1063"/>
                  </a:lnTo>
                  <a:lnTo>
                    <a:pt x="346" y="1051"/>
                  </a:lnTo>
                  <a:lnTo>
                    <a:pt x="388" y="1013"/>
                  </a:lnTo>
                  <a:lnTo>
                    <a:pt x="288" y="911"/>
                  </a:lnTo>
                  <a:lnTo>
                    <a:pt x="231" y="886"/>
                  </a:lnTo>
                  <a:lnTo>
                    <a:pt x="147" y="886"/>
                  </a:lnTo>
                  <a:lnTo>
                    <a:pt x="105" y="862"/>
                  </a:lnTo>
                  <a:lnTo>
                    <a:pt x="61" y="822"/>
                  </a:lnTo>
                  <a:lnTo>
                    <a:pt x="45" y="822"/>
                  </a:lnTo>
                  <a:lnTo>
                    <a:pt x="14" y="829"/>
                  </a:lnTo>
                  <a:lnTo>
                    <a:pt x="0" y="866"/>
                  </a:lnTo>
                  <a:lnTo>
                    <a:pt x="25" y="917"/>
                  </a:lnTo>
                  <a:lnTo>
                    <a:pt x="29" y="975"/>
                  </a:lnTo>
                  <a:lnTo>
                    <a:pt x="66" y="1032"/>
                  </a:lnTo>
                  <a:lnTo>
                    <a:pt x="67" y="1076"/>
                  </a:lnTo>
                  <a:lnTo>
                    <a:pt x="95" y="1115"/>
                  </a:lnTo>
                  <a:lnTo>
                    <a:pt x="95" y="1167"/>
                  </a:lnTo>
                  <a:lnTo>
                    <a:pt x="164" y="1266"/>
                  </a:lnTo>
                  <a:lnTo>
                    <a:pt x="162" y="1284"/>
                  </a:lnTo>
                  <a:lnTo>
                    <a:pt x="888" y="1746"/>
                  </a:lnTo>
                  <a:lnTo>
                    <a:pt x="4475" y="228"/>
                  </a:lnTo>
                  <a:lnTo>
                    <a:pt x="4475" y="228"/>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80" name="Freeform 456"/>
            <p:cNvSpPr>
              <a:spLocks/>
            </p:cNvSpPr>
            <p:nvPr/>
          </p:nvSpPr>
          <p:spPr bwMode="auto">
            <a:xfrm>
              <a:off x="2912" y="691"/>
              <a:ext cx="2299" cy="921"/>
            </a:xfrm>
            <a:custGeom>
              <a:avLst/>
              <a:gdLst/>
              <a:ahLst/>
              <a:cxnLst>
                <a:cxn ang="0">
                  <a:pos x="4234" y="165"/>
                </a:cxn>
                <a:cxn ang="0">
                  <a:pos x="4034" y="215"/>
                </a:cxn>
                <a:cxn ang="0">
                  <a:pos x="4077" y="292"/>
                </a:cxn>
                <a:cxn ang="0">
                  <a:pos x="3836" y="329"/>
                </a:cxn>
                <a:cxn ang="0">
                  <a:pos x="3667" y="215"/>
                </a:cxn>
                <a:cxn ang="0">
                  <a:pos x="3412" y="228"/>
                </a:cxn>
                <a:cxn ang="0">
                  <a:pos x="3298" y="177"/>
                </a:cxn>
                <a:cxn ang="0">
                  <a:pos x="3100" y="202"/>
                </a:cxn>
                <a:cxn ang="0">
                  <a:pos x="3071" y="304"/>
                </a:cxn>
                <a:cxn ang="0">
                  <a:pos x="2971" y="317"/>
                </a:cxn>
                <a:cxn ang="0">
                  <a:pos x="2844" y="381"/>
                </a:cxn>
                <a:cxn ang="0">
                  <a:pos x="2772" y="317"/>
                </a:cxn>
                <a:cxn ang="0">
                  <a:pos x="2574" y="254"/>
                </a:cxn>
                <a:cxn ang="0">
                  <a:pos x="2446" y="304"/>
                </a:cxn>
                <a:cxn ang="0">
                  <a:pos x="2203" y="304"/>
                </a:cxn>
                <a:cxn ang="0">
                  <a:pos x="2118" y="418"/>
                </a:cxn>
                <a:cxn ang="0">
                  <a:pos x="2175" y="267"/>
                </a:cxn>
                <a:cxn ang="0">
                  <a:pos x="2162" y="128"/>
                </a:cxn>
                <a:cxn ang="0">
                  <a:pos x="1991" y="51"/>
                </a:cxn>
                <a:cxn ang="0">
                  <a:pos x="1934" y="102"/>
                </a:cxn>
                <a:cxn ang="0">
                  <a:pos x="1821" y="0"/>
                </a:cxn>
                <a:cxn ang="0">
                  <a:pos x="1764" y="89"/>
                </a:cxn>
                <a:cxn ang="0">
                  <a:pos x="1835" y="152"/>
                </a:cxn>
                <a:cxn ang="0">
                  <a:pos x="1678" y="215"/>
                </a:cxn>
                <a:cxn ang="0">
                  <a:pos x="1621" y="241"/>
                </a:cxn>
                <a:cxn ang="0">
                  <a:pos x="1566" y="443"/>
                </a:cxn>
                <a:cxn ang="0">
                  <a:pos x="1410" y="480"/>
                </a:cxn>
                <a:cxn ang="0">
                  <a:pos x="1537" y="608"/>
                </a:cxn>
                <a:cxn ang="0">
                  <a:pos x="1551" y="709"/>
                </a:cxn>
                <a:cxn ang="0">
                  <a:pos x="1381" y="570"/>
                </a:cxn>
                <a:cxn ang="0">
                  <a:pos x="1324" y="646"/>
                </a:cxn>
                <a:cxn ang="0">
                  <a:pos x="1324" y="670"/>
                </a:cxn>
                <a:cxn ang="0">
                  <a:pos x="1310" y="759"/>
                </a:cxn>
                <a:cxn ang="0">
                  <a:pos x="1423" y="810"/>
                </a:cxn>
                <a:cxn ang="0">
                  <a:pos x="1410" y="836"/>
                </a:cxn>
                <a:cxn ang="0">
                  <a:pos x="1367" y="936"/>
                </a:cxn>
                <a:cxn ang="0">
                  <a:pos x="1210" y="1013"/>
                </a:cxn>
                <a:cxn ang="0">
                  <a:pos x="1296" y="836"/>
                </a:cxn>
                <a:cxn ang="0">
                  <a:pos x="1111" y="570"/>
                </a:cxn>
                <a:cxn ang="0">
                  <a:pos x="1154" y="848"/>
                </a:cxn>
                <a:cxn ang="0">
                  <a:pos x="1041" y="797"/>
                </a:cxn>
                <a:cxn ang="0">
                  <a:pos x="940" y="898"/>
                </a:cxn>
                <a:cxn ang="0">
                  <a:pos x="785" y="924"/>
                </a:cxn>
                <a:cxn ang="0">
                  <a:pos x="643" y="936"/>
                </a:cxn>
                <a:cxn ang="0">
                  <a:pos x="544" y="1013"/>
                </a:cxn>
                <a:cxn ang="0">
                  <a:pos x="486" y="936"/>
                </a:cxn>
                <a:cxn ang="0">
                  <a:pos x="459" y="1063"/>
                </a:cxn>
                <a:cxn ang="0">
                  <a:pos x="388" y="1152"/>
                </a:cxn>
                <a:cxn ang="0">
                  <a:pos x="288" y="1177"/>
                </a:cxn>
                <a:cxn ang="0">
                  <a:pos x="231" y="1089"/>
                </a:cxn>
                <a:cxn ang="0">
                  <a:pos x="231" y="1051"/>
                </a:cxn>
                <a:cxn ang="0">
                  <a:pos x="388" y="1013"/>
                </a:cxn>
                <a:cxn ang="0">
                  <a:pos x="147" y="886"/>
                </a:cxn>
                <a:cxn ang="0">
                  <a:pos x="45" y="822"/>
                </a:cxn>
                <a:cxn ang="0">
                  <a:pos x="25" y="917"/>
                </a:cxn>
                <a:cxn ang="0">
                  <a:pos x="67" y="1076"/>
                </a:cxn>
                <a:cxn ang="0">
                  <a:pos x="164" y="1266"/>
                </a:cxn>
                <a:cxn ang="0">
                  <a:pos x="4475" y="228"/>
                </a:cxn>
              </a:cxnLst>
              <a:rect l="0" t="0" r="r" b="b"/>
              <a:pathLst>
                <a:path w="4475" h="1746">
                  <a:moveTo>
                    <a:pt x="4475" y="228"/>
                  </a:moveTo>
                  <a:lnTo>
                    <a:pt x="4390" y="215"/>
                  </a:lnTo>
                  <a:lnTo>
                    <a:pt x="4234" y="165"/>
                  </a:lnTo>
                  <a:lnTo>
                    <a:pt x="4120" y="165"/>
                  </a:lnTo>
                  <a:lnTo>
                    <a:pt x="4034" y="202"/>
                  </a:lnTo>
                  <a:lnTo>
                    <a:pt x="4034" y="215"/>
                  </a:lnTo>
                  <a:lnTo>
                    <a:pt x="4106" y="254"/>
                  </a:lnTo>
                  <a:lnTo>
                    <a:pt x="4106" y="292"/>
                  </a:lnTo>
                  <a:lnTo>
                    <a:pt x="4077" y="292"/>
                  </a:lnTo>
                  <a:lnTo>
                    <a:pt x="4008" y="241"/>
                  </a:lnTo>
                  <a:lnTo>
                    <a:pt x="3865" y="267"/>
                  </a:lnTo>
                  <a:lnTo>
                    <a:pt x="3836" y="329"/>
                  </a:lnTo>
                  <a:lnTo>
                    <a:pt x="3780" y="304"/>
                  </a:lnTo>
                  <a:lnTo>
                    <a:pt x="3723" y="304"/>
                  </a:lnTo>
                  <a:lnTo>
                    <a:pt x="3667" y="215"/>
                  </a:lnTo>
                  <a:lnTo>
                    <a:pt x="3524" y="215"/>
                  </a:lnTo>
                  <a:lnTo>
                    <a:pt x="3483" y="267"/>
                  </a:lnTo>
                  <a:lnTo>
                    <a:pt x="3412" y="228"/>
                  </a:lnTo>
                  <a:lnTo>
                    <a:pt x="3339" y="241"/>
                  </a:lnTo>
                  <a:lnTo>
                    <a:pt x="3354" y="177"/>
                  </a:lnTo>
                  <a:lnTo>
                    <a:pt x="3298" y="177"/>
                  </a:lnTo>
                  <a:lnTo>
                    <a:pt x="3199" y="267"/>
                  </a:lnTo>
                  <a:lnTo>
                    <a:pt x="3184" y="202"/>
                  </a:lnTo>
                  <a:lnTo>
                    <a:pt x="3100" y="202"/>
                  </a:lnTo>
                  <a:lnTo>
                    <a:pt x="3043" y="228"/>
                  </a:lnTo>
                  <a:lnTo>
                    <a:pt x="3100" y="304"/>
                  </a:lnTo>
                  <a:lnTo>
                    <a:pt x="3071" y="304"/>
                  </a:lnTo>
                  <a:lnTo>
                    <a:pt x="3071" y="329"/>
                  </a:lnTo>
                  <a:lnTo>
                    <a:pt x="3014" y="329"/>
                  </a:lnTo>
                  <a:lnTo>
                    <a:pt x="2971" y="317"/>
                  </a:lnTo>
                  <a:lnTo>
                    <a:pt x="2900" y="367"/>
                  </a:lnTo>
                  <a:lnTo>
                    <a:pt x="2915" y="418"/>
                  </a:lnTo>
                  <a:lnTo>
                    <a:pt x="2844" y="381"/>
                  </a:lnTo>
                  <a:lnTo>
                    <a:pt x="2813" y="342"/>
                  </a:lnTo>
                  <a:lnTo>
                    <a:pt x="2772" y="342"/>
                  </a:lnTo>
                  <a:lnTo>
                    <a:pt x="2772" y="317"/>
                  </a:lnTo>
                  <a:lnTo>
                    <a:pt x="2701" y="241"/>
                  </a:lnTo>
                  <a:lnTo>
                    <a:pt x="2603" y="241"/>
                  </a:lnTo>
                  <a:lnTo>
                    <a:pt x="2574" y="254"/>
                  </a:lnTo>
                  <a:lnTo>
                    <a:pt x="2588" y="292"/>
                  </a:lnTo>
                  <a:lnTo>
                    <a:pt x="2460" y="317"/>
                  </a:lnTo>
                  <a:lnTo>
                    <a:pt x="2446" y="304"/>
                  </a:lnTo>
                  <a:lnTo>
                    <a:pt x="2431" y="292"/>
                  </a:lnTo>
                  <a:lnTo>
                    <a:pt x="2333" y="317"/>
                  </a:lnTo>
                  <a:lnTo>
                    <a:pt x="2203" y="304"/>
                  </a:lnTo>
                  <a:lnTo>
                    <a:pt x="2203" y="342"/>
                  </a:lnTo>
                  <a:lnTo>
                    <a:pt x="2162" y="367"/>
                  </a:lnTo>
                  <a:lnTo>
                    <a:pt x="2118" y="418"/>
                  </a:lnTo>
                  <a:lnTo>
                    <a:pt x="2105" y="405"/>
                  </a:lnTo>
                  <a:lnTo>
                    <a:pt x="2147" y="304"/>
                  </a:lnTo>
                  <a:lnTo>
                    <a:pt x="2175" y="267"/>
                  </a:lnTo>
                  <a:lnTo>
                    <a:pt x="2175" y="228"/>
                  </a:lnTo>
                  <a:lnTo>
                    <a:pt x="2190" y="177"/>
                  </a:lnTo>
                  <a:lnTo>
                    <a:pt x="2162" y="128"/>
                  </a:lnTo>
                  <a:lnTo>
                    <a:pt x="2162" y="89"/>
                  </a:lnTo>
                  <a:lnTo>
                    <a:pt x="2064" y="63"/>
                  </a:lnTo>
                  <a:lnTo>
                    <a:pt x="1991" y="51"/>
                  </a:lnTo>
                  <a:lnTo>
                    <a:pt x="1962" y="63"/>
                  </a:lnTo>
                  <a:lnTo>
                    <a:pt x="1962" y="102"/>
                  </a:lnTo>
                  <a:lnTo>
                    <a:pt x="1934" y="102"/>
                  </a:lnTo>
                  <a:lnTo>
                    <a:pt x="1905" y="63"/>
                  </a:lnTo>
                  <a:lnTo>
                    <a:pt x="1850" y="39"/>
                  </a:lnTo>
                  <a:lnTo>
                    <a:pt x="1821" y="0"/>
                  </a:lnTo>
                  <a:lnTo>
                    <a:pt x="1792" y="13"/>
                  </a:lnTo>
                  <a:lnTo>
                    <a:pt x="1764" y="63"/>
                  </a:lnTo>
                  <a:lnTo>
                    <a:pt x="1764" y="89"/>
                  </a:lnTo>
                  <a:lnTo>
                    <a:pt x="1821" y="114"/>
                  </a:lnTo>
                  <a:lnTo>
                    <a:pt x="1806" y="128"/>
                  </a:lnTo>
                  <a:lnTo>
                    <a:pt x="1835" y="152"/>
                  </a:lnTo>
                  <a:lnTo>
                    <a:pt x="1806" y="152"/>
                  </a:lnTo>
                  <a:lnTo>
                    <a:pt x="1764" y="202"/>
                  </a:lnTo>
                  <a:lnTo>
                    <a:pt x="1678" y="215"/>
                  </a:lnTo>
                  <a:lnTo>
                    <a:pt x="1650" y="202"/>
                  </a:lnTo>
                  <a:lnTo>
                    <a:pt x="1608" y="215"/>
                  </a:lnTo>
                  <a:lnTo>
                    <a:pt x="1621" y="241"/>
                  </a:lnTo>
                  <a:lnTo>
                    <a:pt x="1537" y="304"/>
                  </a:lnTo>
                  <a:lnTo>
                    <a:pt x="1523" y="381"/>
                  </a:lnTo>
                  <a:lnTo>
                    <a:pt x="1566" y="443"/>
                  </a:lnTo>
                  <a:lnTo>
                    <a:pt x="1523" y="430"/>
                  </a:lnTo>
                  <a:lnTo>
                    <a:pt x="1438" y="469"/>
                  </a:lnTo>
                  <a:lnTo>
                    <a:pt x="1410" y="480"/>
                  </a:lnTo>
                  <a:lnTo>
                    <a:pt x="1423" y="558"/>
                  </a:lnTo>
                  <a:lnTo>
                    <a:pt x="1509" y="570"/>
                  </a:lnTo>
                  <a:lnTo>
                    <a:pt x="1537" y="608"/>
                  </a:lnTo>
                  <a:lnTo>
                    <a:pt x="1595" y="683"/>
                  </a:lnTo>
                  <a:lnTo>
                    <a:pt x="1621" y="759"/>
                  </a:lnTo>
                  <a:lnTo>
                    <a:pt x="1551" y="709"/>
                  </a:lnTo>
                  <a:lnTo>
                    <a:pt x="1509" y="608"/>
                  </a:lnTo>
                  <a:lnTo>
                    <a:pt x="1410" y="570"/>
                  </a:lnTo>
                  <a:lnTo>
                    <a:pt x="1381" y="570"/>
                  </a:lnTo>
                  <a:lnTo>
                    <a:pt x="1367" y="595"/>
                  </a:lnTo>
                  <a:lnTo>
                    <a:pt x="1310" y="634"/>
                  </a:lnTo>
                  <a:lnTo>
                    <a:pt x="1324" y="646"/>
                  </a:lnTo>
                  <a:lnTo>
                    <a:pt x="1381" y="646"/>
                  </a:lnTo>
                  <a:lnTo>
                    <a:pt x="1394" y="683"/>
                  </a:lnTo>
                  <a:lnTo>
                    <a:pt x="1324" y="670"/>
                  </a:lnTo>
                  <a:lnTo>
                    <a:pt x="1253" y="620"/>
                  </a:lnTo>
                  <a:lnTo>
                    <a:pt x="1253" y="670"/>
                  </a:lnTo>
                  <a:lnTo>
                    <a:pt x="1310" y="759"/>
                  </a:lnTo>
                  <a:lnTo>
                    <a:pt x="1310" y="785"/>
                  </a:lnTo>
                  <a:lnTo>
                    <a:pt x="1353" y="810"/>
                  </a:lnTo>
                  <a:lnTo>
                    <a:pt x="1423" y="810"/>
                  </a:lnTo>
                  <a:lnTo>
                    <a:pt x="1480" y="886"/>
                  </a:lnTo>
                  <a:lnTo>
                    <a:pt x="1509" y="898"/>
                  </a:lnTo>
                  <a:lnTo>
                    <a:pt x="1410" y="836"/>
                  </a:lnTo>
                  <a:lnTo>
                    <a:pt x="1381" y="836"/>
                  </a:lnTo>
                  <a:lnTo>
                    <a:pt x="1338" y="873"/>
                  </a:lnTo>
                  <a:lnTo>
                    <a:pt x="1367" y="936"/>
                  </a:lnTo>
                  <a:lnTo>
                    <a:pt x="1338" y="1013"/>
                  </a:lnTo>
                  <a:lnTo>
                    <a:pt x="1282" y="1026"/>
                  </a:lnTo>
                  <a:lnTo>
                    <a:pt x="1210" y="1013"/>
                  </a:lnTo>
                  <a:lnTo>
                    <a:pt x="1267" y="988"/>
                  </a:lnTo>
                  <a:lnTo>
                    <a:pt x="1296" y="898"/>
                  </a:lnTo>
                  <a:lnTo>
                    <a:pt x="1296" y="836"/>
                  </a:lnTo>
                  <a:lnTo>
                    <a:pt x="1196" y="683"/>
                  </a:lnTo>
                  <a:lnTo>
                    <a:pt x="1154" y="582"/>
                  </a:lnTo>
                  <a:lnTo>
                    <a:pt x="1111" y="570"/>
                  </a:lnTo>
                  <a:lnTo>
                    <a:pt x="1083" y="696"/>
                  </a:lnTo>
                  <a:lnTo>
                    <a:pt x="1097" y="785"/>
                  </a:lnTo>
                  <a:lnTo>
                    <a:pt x="1154" y="848"/>
                  </a:lnTo>
                  <a:lnTo>
                    <a:pt x="1154" y="862"/>
                  </a:lnTo>
                  <a:lnTo>
                    <a:pt x="1097" y="836"/>
                  </a:lnTo>
                  <a:lnTo>
                    <a:pt x="1041" y="797"/>
                  </a:lnTo>
                  <a:lnTo>
                    <a:pt x="926" y="810"/>
                  </a:lnTo>
                  <a:lnTo>
                    <a:pt x="940" y="862"/>
                  </a:lnTo>
                  <a:lnTo>
                    <a:pt x="940" y="898"/>
                  </a:lnTo>
                  <a:lnTo>
                    <a:pt x="913" y="898"/>
                  </a:lnTo>
                  <a:lnTo>
                    <a:pt x="899" y="862"/>
                  </a:lnTo>
                  <a:lnTo>
                    <a:pt x="785" y="924"/>
                  </a:lnTo>
                  <a:lnTo>
                    <a:pt x="757" y="911"/>
                  </a:lnTo>
                  <a:lnTo>
                    <a:pt x="742" y="886"/>
                  </a:lnTo>
                  <a:lnTo>
                    <a:pt x="643" y="936"/>
                  </a:lnTo>
                  <a:lnTo>
                    <a:pt x="629" y="975"/>
                  </a:lnTo>
                  <a:lnTo>
                    <a:pt x="587" y="975"/>
                  </a:lnTo>
                  <a:lnTo>
                    <a:pt x="544" y="1013"/>
                  </a:lnTo>
                  <a:lnTo>
                    <a:pt x="530" y="988"/>
                  </a:lnTo>
                  <a:lnTo>
                    <a:pt x="530" y="924"/>
                  </a:lnTo>
                  <a:lnTo>
                    <a:pt x="486" y="936"/>
                  </a:lnTo>
                  <a:lnTo>
                    <a:pt x="472" y="975"/>
                  </a:lnTo>
                  <a:lnTo>
                    <a:pt x="486" y="1038"/>
                  </a:lnTo>
                  <a:lnTo>
                    <a:pt x="459" y="1063"/>
                  </a:lnTo>
                  <a:lnTo>
                    <a:pt x="417" y="1076"/>
                  </a:lnTo>
                  <a:lnTo>
                    <a:pt x="374" y="1126"/>
                  </a:lnTo>
                  <a:lnTo>
                    <a:pt x="388" y="1152"/>
                  </a:lnTo>
                  <a:lnTo>
                    <a:pt x="374" y="1177"/>
                  </a:lnTo>
                  <a:lnTo>
                    <a:pt x="303" y="1140"/>
                  </a:lnTo>
                  <a:lnTo>
                    <a:pt x="288" y="1177"/>
                  </a:lnTo>
                  <a:lnTo>
                    <a:pt x="288" y="1203"/>
                  </a:lnTo>
                  <a:lnTo>
                    <a:pt x="218" y="1152"/>
                  </a:lnTo>
                  <a:lnTo>
                    <a:pt x="231" y="1089"/>
                  </a:lnTo>
                  <a:lnTo>
                    <a:pt x="175" y="1051"/>
                  </a:lnTo>
                  <a:lnTo>
                    <a:pt x="147" y="1026"/>
                  </a:lnTo>
                  <a:lnTo>
                    <a:pt x="231" y="1051"/>
                  </a:lnTo>
                  <a:lnTo>
                    <a:pt x="288" y="1063"/>
                  </a:lnTo>
                  <a:lnTo>
                    <a:pt x="346" y="1051"/>
                  </a:lnTo>
                  <a:lnTo>
                    <a:pt x="388" y="1013"/>
                  </a:lnTo>
                  <a:lnTo>
                    <a:pt x="288" y="911"/>
                  </a:lnTo>
                  <a:lnTo>
                    <a:pt x="231" y="886"/>
                  </a:lnTo>
                  <a:lnTo>
                    <a:pt x="147" y="886"/>
                  </a:lnTo>
                  <a:lnTo>
                    <a:pt x="105" y="862"/>
                  </a:lnTo>
                  <a:lnTo>
                    <a:pt x="61" y="822"/>
                  </a:lnTo>
                  <a:lnTo>
                    <a:pt x="45" y="822"/>
                  </a:lnTo>
                  <a:lnTo>
                    <a:pt x="14" y="829"/>
                  </a:lnTo>
                  <a:lnTo>
                    <a:pt x="0" y="866"/>
                  </a:lnTo>
                  <a:lnTo>
                    <a:pt x="25" y="917"/>
                  </a:lnTo>
                  <a:lnTo>
                    <a:pt x="29" y="975"/>
                  </a:lnTo>
                  <a:lnTo>
                    <a:pt x="66" y="1032"/>
                  </a:lnTo>
                  <a:lnTo>
                    <a:pt x="67" y="1076"/>
                  </a:lnTo>
                  <a:lnTo>
                    <a:pt x="95" y="1115"/>
                  </a:lnTo>
                  <a:lnTo>
                    <a:pt x="95" y="1167"/>
                  </a:lnTo>
                  <a:lnTo>
                    <a:pt x="164" y="1266"/>
                  </a:lnTo>
                  <a:lnTo>
                    <a:pt x="162" y="1284"/>
                  </a:lnTo>
                  <a:lnTo>
                    <a:pt x="888" y="1746"/>
                  </a:lnTo>
                  <a:lnTo>
                    <a:pt x="4475" y="228"/>
                  </a:lnTo>
                  <a:lnTo>
                    <a:pt x="4475" y="228"/>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81" name="Freeform 457"/>
            <p:cNvSpPr>
              <a:spLocks/>
            </p:cNvSpPr>
            <p:nvPr/>
          </p:nvSpPr>
          <p:spPr bwMode="auto">
            <a:xfrm>
              <a:off x="3222" y="1003"/>
              <a:ext cx="109" cy="106"/>
            </a:xfrm>
            <a:custGeom>
              <a:avLst/>
              <a:gdLst/>
              <a:ahLst/>
              <a:cxnLst>
                <a:cxn ang="0">
                  <a:pos x="100" y="0"/>
                </a:cxn>
                <a:cxn ang="0">
                  <a:pos x="100" y="49"/>
                </a:cxn>
                <a:cxn ang="0">
                  <a:pos x="114" y="114"/>
                </a:cxn>
                <a:cxn ang="0">
                  <a:pos x="184" y="175"/>
                </a:cxn>
                <a:cxn ang="0">
                  <a:pos x="212" y="200"/>
                </a:cxn>
                <a:cxn ang="0">
                  <a:pos x="128" y="187"/>
                </a:cxn>
                <a:cxn ang="0">
                  <a:pos x="85" y="137"/>
                </a:cxn>
                <a:cxn ang="0">
                  <a:pos x="29" y="124"/>
                </a:cxn>
                <a:cxn ang="0">
                  <a:pos x="14" y="124"/>
                </a:cxn>
                <a:cxn ang="0">
                  <a:pos x="0" y="87"/>
                </a:cxn>
                <a:cxn ang="0">
                  <a:pos x="14" y="87"/>
                </a:cxn>
                <a:cxn ang="0">
                  <a:pos x="14" y="62"/>
                </a:cxn>
                <a:cxn ang="0">
                  <a:pos x="42" y="36"/>
                </a:cxn>
                <a:cxn ang="0">
                  <a:pos x="29" y="0"/>
                </a:cxn>
                <a:cxn ang="0">
                  <a:pos x="71" y="0"/>
                </a:cxn>
                <a:cxn ang="0">
                  <a:pos x="100" y="0"/>
                </a:cxn>
                <a:cxn ang="0">
                  <a:pos x="100" y="0"/>
                </a:cxn>
              </a:cxnLst>
              <a:rect l="0" t="0" r="r" b="b"/>
              <a:pathLst>
                <a:path w="212" h="200">
                  <a:moveTo>
                    <a:pt x="100" y="0"/>
                  </a:moveTo>
                  <a:lnTo>
                    <a:pt x="100" y="49"/>
                  </a:lnTo>
                  <a:lnTo>
                    <a:pt x="114" y="114"/>
                  </a:lnTo>
                  <a:lnTo>
                    <a:pt x="184" y="175"/>
                  </a:lnTo>
                  <a:lnTo>
                    <a:pt x="212" y="200"/>
                  </a:lnTo>
                  <a:lnTo>
                    <a:pt x="128" y="187"/>
                  </a:lnTo>
                  <a:lnTo>
                    <a:pt x="85" y="137"/>
                  </a:lnTo>
                  <a:lnTo>
                    <a:pt x="29" y="124"/>
                  </a:lnTo>
                  <a:lnTo>
                    <a:pt x="14" y="124"/>
                  </a:lnTo>
                  <a:lnTo>
                    <a:pt x="0" y="87"/>
                  </a:lnTo>
                  <a:lnTo>
                    <a:pt x="14" y="87"/>
                  </a:lnTo>
                  <a:lnTo>
                    <a:pt x="14" y="62"/>
                  </a:lnTo>
                  <a:lnTo>
                    <a:pt x="42" y="36"/>
                  </a:lnTo>
                  <a:lnTo>
                    <a:pt x="29" y="0"/>
                  </a:lnTo>
                  <a:lnTo>
                    <a:pt x="71" y="0"/>
                  </a:lnTo>
                  <a:lnTo>
                    <a:pt x="100" y="0"/>
                  </a:lnTo>
                  <a:lnTo>
                    <a:pt x="10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82" name="Freeform 458"/>
            <p:cNvSpPr>
              <a:spLocks/>
            </p:cNvSpPr>
            <p:nvPr/>
          </p:nvSpPr>
          <p:spPr bwMode="auto">
            <a:xfrm>
              <a:off x="3222" y="1003"/>
              <a:ext cx="109" cy="106"/>
            </a:xfrm>
            <a:custGeom>
              <a:avLst/>
              <a:gdLst/>
              <a:ahLst/>
              <a:cxnLst>
                <a:cxn ang="0">
                  <a:pos x="100" y="0"/>
                </a:cxn>
                <a:cxn ang="0">
                  <a:pos x="100" y="49"/>
                </a:cxn>
                <a:cxn ang="0">
                  <a:pos x="114" y="114"/>
                </a:cxn>
                <a:cxn ang="0">
                  <a:pos x="184" y="175"/>
                </a:cxn>
                <a:cxn ang="0">
                  <a:pos x="212" y="200"/>
                </a:cxn>
                <a:cxn ang="0">
                  <a:pos x="128" y="187"/>
                </a:cxn>
                <a:cxn ang="0">
                  <a:pos x="85" y="137"/>
                </a:cxn>
                <a:cxn ang="0">
                  <a:pos x="29" y="124"/>
                </a:cxn>
                <a:cxn ang="0">
                  <a:pos x="14" y="124"/>
                </a:cxn>
                <a:cxn ang="0">
                  <a:pos x="0" y="87"/>
                </a:cxn>
                <a:cxn ang="0">
                  <a:pos x="14" y="87"/>
                </a:cxn>
                <a:cxn ang="0">
                  <a:pos x="14" y="62"/>
                </a:cxn>
                <a:cxn ang="0">
                  <a:pos x="42" y="36"/>
                </a:cxn>
                <a:cxn ang="0">
                  <a:pos x="29" y="0"/>
                </a:cxn>
                <a:cxn ang="0">
                  <a:pos x="71" y="0"/>
                </a:cxn>
                <a:cxn ang="0">
                  <a:pos x="100" y="0"/>
                </a:cxn>
                <a:cxn ang="0">
                  <a:pos x="100" y="0"/>
                </a:cxn>
              </a:cxnLst>
              <a:rect l="0" t="0" r="r" b="b"/>
              <a:pathLst>
                <a:path w="212" h="200">
                  <a:moveTo>
                    <a:pt x="100" y="0"/>
                  </a:moveTo>
                  <a:lnTo>
                    <a:pt x="100" y="49"/>
                  </a:lnTo>
                  <a:lnTo>
                    <a:pt x="114" y="114"/>
                  </a:lnTo>
                  <a:lnTo>
                    <a:pt x="184" y="175"/>
                  </a:lnTo>
                  <a:lnTo>
                    <a:pt x="212" y="200"/>
                  </a:lnTo>
                  <a:lnTo>
                    <a:pt x="128" y="187"/>
                  </a:lnTo>
                  <a:lnTo>
                    <a:pt x="85" y="137"/>
                  </a:lnTo>
                  <a:lnTo>
                    <a:pt x="29" y="124"/>
                  </a:lnTo>
                  <a:lnTo>
                    <a:pt x="14" y="124"/>
                  </a:lnTo>
                  <a:lnTo>
                    <a:pt x="0" y="87"/>
                  </a:lnTo>
                  <a:lnTo>
                    <a:pt x="14" y="87"/>
                  </a:lnTo>
                  <a:lnTo>
                    <a:pt x="14" y="62"/>
                  </a:lnTo>
                  <a:lnTo>
                    <a:pt x="42" y="36"/>
                  </a:lnTo>
                  <a:lnTo>
                    <a:pt x="29" y="0"/>
                  </a:lnTo>
                  <a:lnTo>
                    <a:pt x="71" y="0"/>
                  </a:lnTo>
                  <a:lnTo>
                    <a:pt x="100" y="0"/>
                  </a:lnTo>
                  <a:lnTo>
                    <a:pt x="10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83" name="Freeform 459"/>
            <p:cNvSpPr>
              <a:spLocks/>
            </p:cNvSpPr>
            <p:nvPr/>
          </p:nvSpPr>
          <p:spPr bwMode="auto">
            <a:xfrm>
              <a:off x="3338" y="1102"/>
              <a:ext cx="22" cy="18"/>
            </a:xfrm>
            <a:custGeom>
              <a:avLst/>
              <a:gdLst/>
              <a:ahLst/>
              <a:cxnLst>
                <a:cxn ang="0">
                  <a:pos x="0" y="0"/>
                </a:cxn>
                <a:cxn ang="0">
                  <a:pos x="14" y="25"/>
                </a:cxn>
                <a:cxn ang="0">
                  <a:pos x="29" y="25"/>
                </a:cxn>
                <a:cxn ang="0">
                  <a:pos x="43" y="13"/>
                </a:cxn>
                <a:cxn ang="0">
                  <a:pos x="43" y="0"/>
                </a:cxn>
                <a:cxn ang="0">
                  <a:pos x="0" y="0"/>
                </a:cxn>
                <a:cxn ang="0">
                  <a:pos x="0" y="0"/>
                </a:cxn>
              </a:cxnLst>
              <a:rect l="0" t="0" r="r" b="b"/>
              <a:pathLst>
                <a:path w="43" h="25">
                  <a:moveTo>
                    <a:pt x="0" y="0"/>
                  </a:moveTo>
                  <a:lnTo>
                    <a:pt x="14" y="25"/>
                  </a:lnTo>
                  <a:lnTo>
                    <a:pt x="29" y="25"/>
                  </a:lnTo>
                  <a:lnTo>
                    <a:pt x="43" y="13"/>
                  </a:lnTo>
                  <a:lnTo>
                    <a:pt x="43" y="0"/>
                  </a:lnTo>
                  <a:lnTo>
                    <a:pt x="0" y="0"/>
                  </a:lnTo>
                  <a:lnTo>
                    <a:pt x="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84" name="Freeform 460"/>
            <p:cNvSpPr>
              <a:spLocks/>
            </p:cNvSpPr>
            <p:nvPr/>
          </p:nvSpPr>
          <p:spPr bwMode="auto">
            <a:xfrm>
              <a:off x="3338" y="1102"/>
              <a:ext cx="22" cy="18"/>
            </a:xfrm>
            <a:custGeom>
              <a:avLst/>
              <a:gdLst/>
              <a:ahLst/>
              <a:cxnLst>
                <a:cxn ang="0">
                  <a:pos x="0" y="0"/>
                </a:cxn>
                <a:cxn ang="0">
                  <a:pos x="14" y="25"/>
                </a:cxn>
                <a:cxn ang="0">
                  <a:pos x="29" y="25"/>
                </a:cxn>
                <a:cxn ang="0">
                  <a:pos x="43" y="13"/>
                </a:cxn>
                <a:cxn ang="0">
                  <a:pos x="43" y="0"/>
                </a:cxn>
                <a:cxn ang="0">
                  <a:pos x="0" y="0"/>
                </a:cxn>
                <a:cxn ang="0">
                  <a:pos x="0" y="0"/>
                </a:cxn>
              </a:cxnLst>
              <a:rect l="0" t="0" r="r" b="b"/>
              <a:pathLst>
                <a:path w="43" h="25">
                  <a:moveTo>
                    <a:pt x="0" y="0"/>
                  </a:moveTo>
                  <a:lnTo>
                    <a:pt x="14" y="25"/>
                  </a:lnTo>
                  <a:lnTo>
                    <a:pt x="29" y="25"/>
                  </a:lnTo>
                  <a:lnTo>
                    <a:pt x="43" y="13"/>
                  </a:lnTo>
                  <a:lnTo>
                    <a:pt x="43" y="0"/>
                  </a:lnTo>
                  <a:lnTo>
                    <a:pt x="0" y="0"/>
                  </a:lnTo>
                  <a:lnTo>
                    <a:pt x="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85" name="Freeform 461"/>
            <p:cNvSpPr>
              <a:spLocks/>
            </p:cNvSpPr>
            <p:nvPr/>
          </p:nvSpPr>
          <p:spPr bwMode="auto">
            <a:xfrm>
              <a:off x="3243" y="824"/>
              <a:ext cx="153" cy="166"/>
            </a:xfrm>
            <a:custGeom>
              <a:avLst/>
              <a:gdLst/>
              <a:ahLst/>
              <a:cxnLst>
                <a:cxn ang="0">
                  <a:pos x="58" y="314"/>
                </a:cxn>
                <a:cxn ang="0">
                  <a:pos x="100" y="236"/>
                </a:cxn>
                <a:cxn ang="0">
                  <a:pos x="127" y="226"/>
                </a:cxn>
                <a:cxn ang="0">
                  <a:pos x="142" y="200"/>
                </a:cxn>
                <a:cxn ang="0">
                  <a:pos x="170" y="163"/>
                </a:cxn>
                <a:cxn ang="0">
                  <a:pos x="269" y="99"/>
                </a:cxn>
                <a:cxn ang="0">
                  <a:pos x="298" y="50"/>
                </a:cxn>
                <a:cxn ang="0">
                  <a:pos x="283" y="11"/>
                </a:cxn>
                <a:cxn ang="0">
                  <a:pos x="269" y="0"/>
                </a:cxn>
                <a:cxn ang="0">
                  <a:pos x="241" y="11"/>
                </a:cxn>
                <a:cxn ang="0">
                  <a:pos x="213" y="11"/>
                </a:cxn>
                <a:cxn ang="0">
                  <a:pos x="156" y="62"/>
                </a:cxn>
                <a:cxn ang="0">
                  <a:pos x="156" y="75"/>
                </a:cxn>
                <a:cxn ang="0">
                  <a:pos x="100" y="99"/>
                </a:cxn>
                <a:cxn ang="0">
                  <a:pos x="86" y="138"/>
                </a:cxn>
                <a:cxn ang="0">
                  <a:pos x="86" y="175"/>
                </a:cxn>
                <a:cxn ang="0">
                  <a:pos x="58" y="189"/>
                </a:cxn>
                <a:cxn ang="0">
                  <a:pos x="15" y="189"/>
                </a:cxn>
                <a:cxn ang="0">
                  <a:pos x="0" y="200"/>
                </a:cxn>
                <a:cxn ang="0">
                  <a:pos x="29" y="213"/>
                </a:cxn>
                <a:cxn ang="0">
                  <a:pos x="15" y="252"/>
                </a:cxn>
                <a:cxn ang="0">
                  <a:pos x="43" y="276"/>
                </a:cxn>
                <a:cxn ang="0">
                  <a:pos x="15" y="300"/>
                </a:cxn>
                <a:cxn ang="0">
                  <a:pos x="29" y="314"/>
                </a:cxn>
                <a:cxn ang="0">
                  <a:pos x="58" y="314"/>
                </a:cxn>
                <a:cxn ang="0">
                  <a:pos x="58" y="314"/>
                </a:cxn>
              </a:cxnLst>
              <a:rect l="0" t="0" r="r" b="b"/>
              <a:pathLst>
                <a:path w="298" h="314">
                  <a:moveTo>
                    <a:pt x="58" y="314"/>
                  </a:moveTo>
                  <a:lnTo>
                    <a:pt x="100" y="236"/>
                  </a:lnTo>
                  <a:lnTo>
                    <a:pt x="127" y="226"/>
                  </a:lnTo>
                  <a:lnTo>
                    <a:pt x="142" y="200"/>
                  </a:lnTo>
                  <a:lnTo>
                    <a:pt x="170" y="163"/>
                  </a:lnTo>
                  <a:lnTo>
                    <a:pt x="269" y="99"/>
                  </a:lnTo>
                  <a:lnTo>
                    <a:pt x="298" y="50"/>
                  </a:lnTo>
                  <a:lnTo>
                    <a:pt x="283" y="11"/>
                  </a:lnTo>
                  <a:lnTo>
                    <a:pt x="269" y="0"/>
                  </a:lnTo>
                  <a:lnTo>
                    <a:pt x="241" y="11"/>
                  </a:lnTo>
                  <a:lnTo>
                    <a:pt x="213" y="11"/>
                  </a:lnTo>
                  <a:lnTo>
                    <a:pt x="156" y="62"/>
                  </a:lnTo>
                  <a:lnTo>
                    <a:pt x="156" y="75"/>
                  </a:lnTo>
                  <a:lnTo>
                    <a:pt x="100" y="99"/>
                  </a:lnTo>
                  <a:lnTo>
                    <a:pt x="86" y="138"/>
                  </a:lnTo>
                  <a:lnTo>
                    <a:pt x="86" y="175"/>
                  </a:lnTo>
                  <a:lnTo>
                    <a:pt x="58" y="189"/>
                  </a:lnTo>
                  <a:lnTo>
                    <a:pt x="15" y="189"/>
                  </a:lnTo>
                  <a:lnTo>
                    <a:pt x="0" y="200"/>
                  </a:lnTo>
                  <a:lnTo>
                    <a:pt x="29" y="213"/>
                  </a:lnTo>
                  <a:lnTo>
                    <a:pt x="15" y="252"/>
                  </a:lnTo>
                  <a:lnTo>
                    <a:pt x="43" y="276"/>
                  </a:lnTo>
                  <a:lnTo>
                    <a:pt x="15" y="300"/>
                  </a:lnTo>
                  <a:lnTo>
                    <a:pt x="29" y="314"/>
                  </a:lnTo>
                  <a:lnTo>
                    <a:pt x="58" y="314"/>
                  </a:lnTo>
                  <a:lnTo>
                    <a:pt x="58" y="31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86" name="Freeform 462"/>
            <p:cNvSpPr>
              <a:spLocks/>
            </p:cNvSpPr>
            <p:nvPr/>
          </p:nvSpPr>
          <p:spPr bwMode="auto">
            <a:xfrm>
              <a:off x="3243" y="824"/>
              <a:ext cx="153" cy="166"/>
            </a:xfrm>
            <a:custGeom>
              <a:avLst/>
              <a:gdLst/>
              <a:ahLst/>
              <a:cxnLst>
                <a:cxn ang="0">
                  <a:pos x="58" y="314"/>
                </a:cxn>
                <a:cxn ang="0">
                  <a:pos x="100" y="236"/>
                </a:cxn>
                <a:cxn ang="0">
                  <a:pos x="127" y="226"/>
                </a:cxn>
                <a:cxn ang="0">
                  <a:pos x="142" y="200"/>
                </a:cxn>
                <a:cxn ang="0">
                  <a:pos x="170" y="163"/>
                </a:cxn>
                <a:cxn ang="0">
                  <a:pos x="269" y="99"/>
                </a:cxn>
                <a:cxn ang="0">
                  <a:pos x="298" y="50"/>
                </a:cxn>
                <a:cxn ang="0">
                  <a:pos x="283" y="11"/>
                </a:cxn>
                <a:cxn ang="0">
                  <a:pos x="269" y="0"/>
                </a:cxn>
                <a:cxn ang="0">
                  <a:pos x="241" y="11"/>
                </a:cxn>
                <a:cxn ang="0">
                  <a:pos x="213" y="11"/>
                </a:cxn>
                <a:cxn ang="0">
                  <a:pos x="156" y="62"/>
                </a:cxn>
                <a:cxn ang="0">
                  <a:pos x="156" y="75"/>
                </a:cxn>
                <a:cxn ang="0">
                  <a:pos x="100" y="99"/>
                </a:cxn>
                <a:cxn ang="0">
                  <a:pos x="86" y="138"/>
                </a:cxn>
                <a:cxn ang="0">
                  <a:pos x="86" y="175"/>
                </a:cxn>
                <a:cxn ang="0">
                  <a:pos x="58" y="189"/>
                </a:cxn>
                <a:cxn ang="0">
                  <a:pos x="15" y="189"/>
                </a:cxn>
                <a:cxn ang="0">
                  <a:pos x="0" y="200"/>
                </a:cxn>
                <a:cxn ang="0">
                  <a:pos x="29" y="213"/>
                </a:cxn>
                <a:cxn ang="0">
                  <a:pos x="15" y="252"/>
                </a:cxn>
                <a:cxn ang="0">
                  <a:pos x="43" y="276"/>
                </a:cxn>
                <a:cxn ang="0">
                  <a:pos x="15" y="300"/>
                </a:cxn>
                <a:cxn ang="0">
                  <a:pos x="29" y="314"/>
                </a:cxn>
                <a:cxn ang="0">
                  <a:pos x="58" y="314"/>
                </a:cxn>
                <a:cxn ang="0">
                  <a:pos x="58" y="314"/>
                </a:cxn>
              </a:cxnLst>
              <a:rect l="0" t="0" r="r" b="b"/>
              <a:pathLst>
                <a:path w="298" h="314">
                  <a:moveTo>
                    <a:pt x="58" y="314"/>
                  </a:moveTo>
                  <a:lnTo>
                    <a:pt x="100" y="236"/>
                  </a:lnTo>
                  <a:lnTo>
                    <a:pt x="127" y="226"/>
                  </a:lnTo>
                  <a:lnTo>
                    <a:pt x="142" y="200"/>
                  </a:lnTo>
                  <a:lnTo>
                    <a:pt x="170" y="163"/>
                  </a:lnTo>
                  <a:lnTo>
                    <a:pt x="269" y="99"/>
                  </a:lnTo>
                  <a:lnTo>
                    <a:pt x="298" y="50"/>
                  </a:lnTo>
                  <a:lnTo>
                    <a:pt x="283" y="11"/>
                  </a:lnTo>
                  <a:lnTo>
                    <a:pt x="269" y="0"/>
                  </a:lnTo>
                  <a:lnTo>
                    <a:pt x="241" y="11"/>
                  </a:lnTo>
                  <a:lnTo>
                    <a:pt x="213" y="11"/>
                  </a:lnTo>
                  <a:lnTo>
                    <a:pt x="156" y="62"/>
                  </a:lnTo>
                  <a:lnTo>
                    <a:pt x="156" y="75"/>
                  </a:lnTo>
                  <a:lnTo>
                    <a:pt x="100" y="99"/>
                  </a:lnTo>
                  <a:lnTo>
                    <a:pt x="86" y="138"/>
                  </a:lnTo>
                  <a:lnTo>
                    <a:pt x="86" y="175"/>
                  </a:lnTo>
                  <a:lnTo>
                    <a:pt x="58" y="189"/>
                  </a:lnTo>
                  <a:lnTo>
                    <a:pt x="15" y="189"/>
                  </a:lnTo>
                  <a:lnTo>
                    <a:pt x="0" y="200"/>
                  </a:lnTo>
                  <a:lnTo>
                    <a:pt x="29" y="213"/>
                  </a:lnTo>
                  <a:lnTo>
                    <a:pt x="15" y="252"/>
                  </a:lnTo>
                  <a:lnTo>
                    <a:pt x="43" y="276"/>
                  </a:lnTo>
                  <a:lnTo>
                    <a:pt x="15" y="300"/>
                  </a:lnTo>
                  <a:lnTo>
                    <a:pt x="29" y="314"/>
                  </a:lnTo>
                  <a:lnTo>
                    <a:pt x="58" y="314"/>
                  </a:lnTo>
                  <a:lnTo>
                    <a:pt x="58" y="31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87" name="Freeform 463"/>
            <p:cNvSpPr>
              <a:spLocks/>
            </p:cNvSpPr>
            <p:nvPr/>
          </p:nvSpPr>
          <p:spPr bwMode="auto">
            <a:xfrm>
              <a:off x="2995" y="811"/>
              <a:ext cx="2216" cy="881"/>
            </a:xfrm>
            <a:custGeom>
              <a:avLst/>
              <a:gdLst/>
              <a:ahLst/>
              <a:cxnLst>
                <a:cxn ang="0">
                  <a:pos x="13" y="1044"/>
                </a:cxn>
                <a:cxn ang="0">
                  <a:pos x="0" y="1073"/>
                </a:cxn>
                <a:cxn ang="0">
                  <a:pos x="625" y="1678"/>
                </a:cxn>
                <a:cxn ang="0">
                  <a:pos x="4286" y="116"/>
                </a:cxn>
                <a:cxn ang="0">
                  <a:pos x="4313" y="5"/>
                </a:cxn>
                <a:cxn ang="0">
                  <a:pos x="4289" y="2"/>
                </a:cxn>
                <a:cxn ang="0">
                  <a:pos x="4103" y="0"/>
                </a:cxn>
                <a:cxn ang="0">
                  <a:pos x="3975" y="104"/>
                </a:cxn>
                <a:cxn ang="0">
                  <a:pos x="714" y="1243"/>
                </a:cxn>
                <a:cxn ang="0">
                  <a:pos x="118" y="1051"/>
                </a:cxn>
                <a:cxn ang="0">
                  <a:pos x="13" y="1044"/>
                </a:cxn>
                <a:cxn ang="0">
                  <a:pos x="13" y="1044"/>
                </a:cxn>
              </a:cxnLst>
              <a:rect l="0" t="0" r="r" b="b"/>
              <a:pathLst>
                <a:path w="4313" h="1678">
                  <a:moveTo>
                    <a:pt x="13" y="1044"/>
                  </a:moveTo>
                  <a:lnTo>
                    <a:pt x="0" y="1073"/>
                  </a:lnTo>
                  <a:lnTo>
                    <a:pt x="625" y="1678"/>
                  </a:lnTo>
                  <a:lnTo>
                    <a:pt x="4286" y="116"/>
                  </a:lnTo>
                  <a:lnTo>
                    <a:pt x="4313" y="5"/>
                  </a:lnTo>
                  <a:lnTo>
                    <a:pt x="4289" y="2"/>
                  </a:lnTo>
                  <a:lnTo>
                    <a:pt x="4103" y="0"/>
                  </a:lnTo>
                  <a:lnTo>
                    <a:pt x="3975" y="104"/>
                  </a:lnTo>
                  <a:lnTo>
                    <a:pt x="714" y="1243"/>
                  </a:lnTo>
                  <a:lnTo>
                    <a:pt x="118" y="1051"/>
                  </a:lnTo>
                  <a:lnTo>
                    <a:pt x="13" y="1044"/>
                  </a:lnTo>
                  <a:lnTo>
                    <a:pt x="13" y="104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88" name="Freeform 464"/>
            <p:cNvSpPr>
              <a:spLocks/>
            </p:cNvSpPr>
            <p:nvPr/>
          </p:nvSpPr>
          <p:spPr bwMode="auto">
            <a:xfrm>
              <a:off x="2957" y="1337"/>
              <a:ext cx="41" cy="65"/>
            </a:xfrm>
            <a:custGeom>
              <a:avLst/>
              <a:gdLst/>
              <a:ahLst/>
              <a:cxnLst>
                <a:cxn ang="0">
                  <a:pos x="49" y="0"/>
                </a:cxn>
                <a:cxn ang="0">
                  <a:pos x="81" y="46"/>
                </a:cxn>
                <a:cxn ang="0">
                  <a:pos x="50" y="111"/>
                </a:cxn>
                <a:cxn ang="0">
                  <a:pos x="0" y="123"/>
                </a:cxn>
              </a:cxnLst>
              <a:rect l="0" t="0" r="r" b="b"/>
              <a:pathLst>
                <a:path w="81" h="123">
                  <a:moveTo>
                    <a:pt x="49" y="0"/>
                  </a:moveTo>
                  <a:lnTo>
                    <a:pt x="81" y="46"/>
                  </a:lnTo>
                  <a:lnTo>
                    <a:pt x="50" y="111"/>
                  </a:lnTo>
                  <a:lnTo>
                    <a:pt x="0" y="12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89" name="Freeform 465"/>
            <p:cNvSpPr>
              <a:spLocks/>
            </p:cNvSpPr>
            <p:nvPr/>
          </p:nvSpPr>
          <p:spPr bwMode="auto">
            <a:xfrm>
              <a:off x="5165" y="803"/>
              <a:ext cx="82" cy="21"/>
            </a:xfrm>
            <a:custGeom>
              <a:avLst/>
              <a:gdLst/>
              <a:ahLst/>
              <a:cxnLst>
                <a:cxn ang="0">
                  <a:pos x="0" y="0"/>
                </a:cxn>
                <a:cxn ang="0">
                  <a:pos x="89" y="14"/>
                </a:cxn>
                <a:cxn ang="0">
                  <a:pos x="134" y="41"/>
                </a:cxn>
                <a:cxn ang="0">
                  <a:pos x="160" y="28"/>
                </a:cxn>
              </a:cxnLst>
              <a:rect l="0" t="0" r="r" b="b"/>
              <a:pathLst>
                <a:path w="160" h="41">
                  <a:moveTo>
                    <a:pt x="0" y="0"/>
                  </a:moveTo>
                  <a:lnTo>
                    <a:pt x="89" y="14"/>
                  </a:lnTo>
                  <a:lnTo>
                    <a:pt x="134" y="41"/>
                  </a:lnTo>
                  <a:lnTo>
                    <a:pt x="160" y="28"/>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90" name="Freeform 466"/>
            <p:cNvSpPr>
              <a:spLocks/>
            </p:cNvSpPr>
            <p:nvPr/>
          </p:nvSpPr>
          <p:spPr bwMode="auto">
            <a:xfrm>
              <a:off x="2803" y="1848"/>
              <a:ext cx="48" cy="37"/>
            </a:xfrm>
            <a:custGeom>
              <a:avLst/>
              <a:gdLst/>
              <a:ahLst/>
              <a:cxnLst>
                <a:cxn ang="0">
                  <a:pos x="0" y="5"/>
                </a:cxn>
                <a:cxn ang="0">
                  <a:pos x="24" y="0"/>
                </a:cxn>
                <a:cxn ang="0">
                  <a:pos x="55" y="7"/>
                </a:cxn>
                <a:cxn ang="0">
                  <a:pos x="94" y="52"/>
                </a:cxn>
                <a:cxn ang="0">
                  <a:pos x="70" y="68"/>
                </a:cxn>
                <a:cxn ang="0">
                  <a:pos x="52" y="72"/>
                </a:cxn>
                <a:cxn ang="0">
                  <a:pos x="13" y="59"/>
                </a:cxn>
                <a:cxn ang="0">
                  <a:pos x="14" y="32"/>
                </a:cxn>
                <a:cxn ang="0">
                  <a:pos x="0" y="5"/>
                </a:cxn>
                <a:cxn ang="0">
                  <a:pos x="0" y="5"/>
                </a:cxn>
              </a:cxnLst>
              <a:rect l="0" t="0" r="r" b="b"/>
              <a:pathLst>
                <a:path w="94" h="72">
                  <a:moveTo>
                    <a:pt x="0" y="5"/>
                  </a:moveTo>
                  <a:lnTo>
                    <a:pt x="24" y="0"/>
                  </a:lnTo>
                  <a:lnTo>
                    <a:pt x="55" y="7"/>
                  </a:lnTo>
                  <a:lnTo>
                    <a:pt x="94" y="52"/>
                  </a:lnTo>
                  <a:lnTo>
                    <a:pt x="70" y="68"/>
                  </a:lnTo>
                  <a:lnTo>
                    <a:pt x="52" y="72"/>
                  </a:lnTo>
                  <a:lnTo>
                    <a:pt x="13" y="59"/>
                  </a:lnTo>
                  <a:lnTo>
                    <a:pt x="14" y="32"/>
                  </a:lnTo>
                  <a:lnTo>
                    <a:pt x="0" y="5"/>
                  </a:lnTo>
                  <a:lnTo>
                    <a:pt x="0" y="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91" name="Freeform 467"/>
            <p:cNvSpPr>
              <a:spLocks/>
            </p:cNvSpPr>
            <p:nvPr/>
          </p:nvSpPr>
          <p:spPr bwMode="auto">
            <a:xfrm>
              <a:off x="2803" y="1848"/>
              <a:ext cx="48" cy="37"/>
            </a:xfrm>
            <a:custGeom>
              <a:avLst/>
              <a:gdLst/>
              <a:ahLst/>
              <a:cxnLst>
                <a:cxn ang="0">
                  <a:pos x="0" y="5"/>
                </a:cxn>
                <a:cxn ang="0">
                  <a:pos x="24" y="0"/>
                </a:cxn>
                <a:cxn ang="0">
                  <a:pos x="55" y="7"/>
                </a:cxn>
                <a:cxn ang="0">
                  <a:pos x="94" y="52"/>
                </a:cxn>
                <a:cxn ang="0">
                  <a:pos x="70" y="68"/>
                </a:cxn>
                <a:cxn ang="0">
                  <a:pos x="52" y="72"/>
                </a:cxn>
                <a:cxn ang="0">
                  <a:pos x="13" y="59"/>
                </a:cxn>
                <a:cxn ang="0">
                  <a:pos x="14" y="32"/>
                </a:cxn>
                <a:cxn ang="0">
                  <a:pos x="0" y="5"/>
                </a:cxn>
                <a:cxn ang="0">
                  <a:pos x="0" y="5"/>
                </a:cxn>
              </a:cxnLst>
              <a:rect l="0" t="0" r="r" b="b"/>
              <a:pathLst>
                <a:path w="94" h="72">
                  <a:moveTo>
                    <a:pt x="0" y="5"/>
                  </a:moveTo>
                  <a:lnTo>
                    <a:pt x="24" y="0"/>
                  </a:lnTo>
                  <a:lnTo>
                    <a:pt x="55" y="7"/>
                  </a:lnTo>
                  <a:lnTo>
                    <a:pt x="94" y="52"/>
                  </a:lnTo>
                  <a:lnTo>
                    <a:pt x="70" y="68"/>
                  </a:lnTo>
                  <a:lnTo>
                    <a:pt x="52" y="72"/>
                  </a:lnTo>
                  <a:lnTo>
                    <a:pt x="13" y="59"/>
                  </a:lnTo>
                  <a:lnTo>
                    <a:pt x="14" y="32"/>
                  </a:lnTo>
                  <a:lnTo>
                    <a:pt x="0" y="5"/>
                  </a:lnTo>
                  <a:lnTo>
                    <a:pt x="0" y="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92" name="Freeform 468"/>
            <p:cNvSpPr>
              <a:spLocks/>
            </p:cNvSpPr>
            <p:nvPr/>
          </p:nvSpPr>
          <p:spPr bwMode="auto">
            <a:xfrm>
              <a:off x="2016" y="1182"/>
              <a:ext cx="169" cy="111"/>
            </a:xfrm>
            <a:custGeom>
              <a:avLst/>
              <a:gdLst/>
              <a:ahLst/>
              <a:cxnLst>
                <a:cxn ang="0">
                  <a:pos x="128" y="43"/>
                </a:cxn>
                <a:cxn ang="0">
                  <a:pos x="119" y="59"/>
                </a:cxn>
                <a:cxn ang="0">
                  <a:pos x="94" y="68"/>
                </a:cxn>
                <a:cxn ang="0">
                  <a:pos x="90" y="44"/>
                </a:cxn>
                <a:cxn ang="0">
                  <a:pos x="57" y="10"/>
                </a:cxn>
                <a:cxn ang="0">
                  <a:pos x="40" y="0"/>
                </a:cxn>
                <a:cxn ang="0">
                  <a:pos x="35" y="17"/>
                </a:cxn>
                <a:cxn ang="0">
                  <a:pos x="42" y="36"/>
                </a:cxn>
                <a:cxn ang="0">
                  <a:pos x="44" y="39"/>
                </a:cxn>
                <a:cxn ang="0">
                  <a:pos x="20" y="39"/>
                </a:cxn>
                <a:cxn ang="0">
                  <a:pos x="0" y="44"/>
                </a:cxn>
                <a:cxn ang="0">
                  <a:pos x="0" y="59"/>
                </a:cxn>
                <a:cxn ang="0">
                  <a:pos x="24" y="69"/>
                </a:cxn>
                <a:cxn ang="0">
                  <a:pos x="65" y="87"/>
                </a:cxn>
                <a:cxn ang="0">
                  <a:pos x="90" y="101"/>
                </a:cxn>
                <a:cxn ang="0">
                  <a:pos x="83" y="107"/>
                </a:cxn>
                <a:cxn ang="0">
                  <a:pos x="61" y="109"/>
                </a:cxn>
                <a:cxn ang="0">
                  <a:pos x="20" y="115"/>
                </a:cxn>
                <a:cxn ang="0">
                  <a:pos x="20" y="119"/>
                </a:cxn>
                <a:cxn ang="0">
                  <a:pos x="51" y="131"/>
                </a:cxn>
                <a:cxn ang="0">
                  <a:pos x="65" y="141"/>
                </a:cxn>
                <a:cxn ang="0">
                  <a:pos x="80" y="144"/>
                </a:cxn>
                <a:cxn ang="0">
                  <a:pos x="69" y="159"/>
                </a:cxn>
                <a:cxn ang="0">
                  <a:pos x="63" y="178"/>
                </a:cxn>
                <a:cxn ang="0">
                  <a:pos x="90" y="199"/>
                </a:cxn>
                <a:cxn ang="0">
                  <a:pos x="130" y="210"/>
                </a:cxn>
                <a:cxn ang="0">
                  <a:pos x="159" y="195"/>
                </a:cxn>
                <a:cxn ang="0">
                  <a:pos x="192" y="184"/>
                </a:cxn>
                <a:cxn ang="0">
                  <a:pos x="236" y="187"/>
                </a:cxn>
                <a:cxn ang="0">
                  <a:pos x="267" y="169"/>
                </a:cxn>
                <a:cxn ang="0">
                  <a:pos x="283" y="157"/>
                </a:cxn>
                <a:cxn ang="0">
                  <a:pos x="304" y="149"/>
                </a:cxn>
                <a:cxn ang="0">
                  <a:pos x="321" y="126"/>
                </a:cxn>
                <a:cxn ang="0">
                  <a:pos x="327" y="104"/>
                </a:cxn>
                <a:cxn ang="0">
                  <a:pos x="331" y="95"/>
                </a:cxn>
                <a:cxn ang="0">
                  <a:pos x="321" y="78"/>
                </a:cxn>
                <a:cxn ang="0">
                  <a:pos x="309" y="71"/>
                </a:cxn>
                <a:cxn ang="0">
                  <a:pos x="288" y="71"/>
                </a:cxn>
                <a:cxn ang="0">
                  <a:pos x="306" y="46"/>
                </a:cxn>
                <a:cxn ang="0">
                  <a:pos x="297" y="28"/>
                </a:cxn>
                <a:cxn ang="0">
                  <a:pos x="278" y="28"/>
                </a:cxn>
                <a:cxn ang="0">
                  <a:pos x="252" y="38"/>
                </a:cxn>
                <a:cxn ang="0">
                  <a:pos x="233" y="32"/>
                </a:cxn>
                <a:cxn ang="0">
                  <a:pos x="217" y="29"/>
                </a:cxn>
                <a:cxn ang="0">
                  <a:pos x="201" y="43"/>
                </a:cxn>
                <a:cxn ang="0">
                  <a:pos x="192" y="56"/>
                </a:cxn>
                <a:cxn ang="0">
                  <a:pos x="177" y="48"/>
                </a:cxn>
                <a:cxn ang="0">
                  <a:pos x="160" y="29"/>
                </a:cxn>
                <a:cxn ang="0">
                  <a:pos x="155" y="39"/>
                </a:cxn>
                <a:cxn ang="0">
                  <a:pos x="145" y="43"/>
                </a:cxn>
                <a:cxn ang="0">
                  <a:pos x="137" y="33"/>
                </a:cxn>
                <a:cxn ang="0">
                  <a:pos x="128" y="43"/>
                </a:cxn>
                <a:cxn ang="0">
                  <a:pos x="128" y="43"/>
                </a:cxn>
              </a:cxnLst>
              <a:rect l="0" t="0" r="r" b="b"/>
              <a:pathLst>
                <a:path w="331" h="210">
                  <a:moveTo>
                    <a:pt x="128" y="43"/>
                  </a:moveTo>
                  <a:lnTo>
                    <a:pt x="119" y="59"/>
                  </a:lnTo>
                  <a:lnTo>
                    <a:pt x="94" y="68"/>
                  </a:lnTo>
                  <a:lnTo>
                    <a:pt x="90" y="44"/>
                  </a:lnTo>
                  <a:lnTo>
                    <a:pt x="57" y="10"/>
                  </a:lnTo>
                  <a:lnTo>
                    <a:pt x="40" y="0"/>
                  </a:lnTo>
                  <a:lnTo>
                    <a:pt x="35" y="17"/>
                  </a:lnTo>
                  <a:lnTo>
                    <a:pt x="42" y="36"/>
                  </a:lnTo>
                  <a:lnTo>
                    <a:pt x="44" y="39"/>
                  </a:lnTo>
                  <a:lnTo>
                    <a:pt x="20" y="39"/>
                  </a:lnTo>
                  <a:lnTo>
                    <a:pt x="0" y="44"/>
                  </a:lnTo>
                  <a:lnTo>
                    <a:pt x="0" y="59"/>
                  </a:lnTo>
                  <a:lnTo>
                    <a:pt x="24" y="69"/>
                  </a:lnTo>
                  <a:lnTo>
                    <a:pt x="65" y="87"/>
                  </a:lnTo>
                  <a:lnTo>
                    <a:pt x="90" y="101"/>
                  </a:lnTo>
                  <a:lnTo>
                    <a:pt x="83" y="107"/>
                  </a:lnTo>
                  <a:lnTo>
                    <a:pt x="61" y="109"/>
                  </a:lnTo>
                  <a:lnTo>
                    <a:pt x="20" y="115"/>
                  </a:lnTo>
                  <a:lnTo>
                    <a:pt x="20" y="119"/>
                  </a:lnTo>
                  <a:lnTo>
                    <a:pt x="51" y="131"/>
                  </a:lnTo>
                  <a:lnTo>
                    <a:pt x="65" y="141"/>
                  </a:lnTo>
                  <a:lnTo>
                    <a:pt x="80" y="144"/>
                  </a:lnTo>
                  <a:lnTo>
                    <a:pt x="69" y="159"/>
                  </a:lnTo>
                  <a:lnTo>
                    <a:pt x="63" y="178"/>
                  </a:lnTo>
                  <a:lnTo>
                    <a:pt x="90" y="199"/>
                  </a:lnTo>
                  <a:lnTo>
                    <a:pt x="130" y="210"/>
                  </a:lnTo>
                  <a:lnTo>
                    <a:pt x="159" y="195"/>
                  </a:lnTo>
                  <a:lnTo>
                    <a:pt x="192" y="184"/>
                  </a:lnTo>
                  <a:lnTo>
                    <a:pt x="236" y="187"/>
                  </a:lnTo>
                  <a:lnTo>
                    <a:pt x="267" y="169"/>
                  </a:lnTo>
                  <a:lnTo>
                    <a:pt x="283" y="157"/>
                  </a:lnTo>
                  <a:lnTo>
                    <a:pt x="304" y="149"/>
                  </a:lnTo>
                  <a:lnTo>
                    <a:pt x="321" y="126"/>
                  </a:lnTo>
                  <a:lnTo>
                    <a:pt x="327" y="104"/>
                  </a:lnTo>
                  <a:lnTo>
                    <a:pt x="331" y="95"/>
                  </a:lnTo>
                  <a:lnTo>
                    <a:pt x="321" y="78"/>
                  </a:lnTo>
                  <a:lnTo>
                    <a:pt x="309" y="71"/>
                  </a:lnTo>
                  <a:lnTo>
                    <a:pt x="288" y="71"/>
                  </a:lnTo>
                  <a:lnTo>
                    <a:pt x="306" y="46"/>
                  </a:lnTo>
                  <a:lnTo>
                    <a:pt x="297" y="28"/>
                  </a:lnTo>
                  <a:lnTo>
                    <a:pt x="278" y="28"/>
                  </a:lnTo>
                  <a:lnTo>
                    <a:pt x="252" y="38"/>
                  </a:lnTo>
                  <a:lnTo>
                    <a:pt x="233" y="32"/>
                  </a:lnTo>
                  <a:lnTo>
                    <a:pt x="217" y="29"/>
                  </a:lnTo>
                  <a:lnTo>
                    <a:pt x="201" y="43"/>
                  </a:lnTo>
                  <a:lnTo>
                    <a:pt x="192" y="56"/>
                  </a:lnTo>
                  <a:lnTo>
                    <a:pt x="177" y="48"/>
                  </a:lnTo>
                  <a:lnTo>
                    <a:pt x="160" y="29"/>
                  </a:lnTo>
                  <a:lnTo>
                    <a:pt x="155" y="39"/>
                  </a:lnTo>
                  <a:lnTo>
                    <a:pt x="145" y="43"/>
                  </a:lnTo>
                  <a:lnTo>
                    <a:pt x="137" y="33"/>
                  </a:lnTo>
                  <a:lnTo>
                    <a:pt x="128" y="43"/>
                  </a:lnTo>
                  <a:lnTo>
                    <a:pt x="128" y="43"/>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93" name="Freeform 469"/>
            <p:cNvSpPr>
              <a:spLocks/>
            </p:cNvSpPr>
            <p:nvPr/>
          </p:nvSpPr>
          <p:spPr bwMode="auto">
            <a:xfrm>
              <a:off x="2016" y="1182"/>
              <a:ext cx="169" cy="111"/>
            </a:xfrm>
            <a:custGeom>
              <a:avLst/>
              <a:gdLst/>
              <a:ahLst/>
              <a:cxnLst>
                <a:cxn ang="0">
                  <a:pos x="128" y="43"/>
                </a:cxn>
                <a:cxn ang="0">
                  <a:pos x="119" y="59"/>
                </a:cxn>
                <a:cxn ang="0">
                  <a:pos x="94" y="68"/>
                </a:cxn>
                <a:cxn ang="0">
                  <a:pos x="90" y="44"/>
                </a:cxn>
                <a:cxn ang="0">
                  <a:pos x="57" y="10"/>
                </a:cxn>
                <a:cxn ang="0">
                  <a:pos x="40" y="0"/>
                </a:cxn>
                <a:cxn ang="0">
                  <a:pos x="35" y="17"/>
                </a:cxn>
                <a:cxn ang="0">
                  <a:pos x="42" y="36"/>
                </a:cxn>
                <a:cxn ang="0">
                  <a:pos x="44" y="39"/>
                </a:cxn>
                <a:cxn ang="0">
                  <a:pos x="20" y="39"/>
                </a:cxn>
                <a:cxn ang="0">
                  <a:pos x="0" y="44"/>
                </a:cxn>
                <a:cxn ang="0">
                  <a:pos x="0" y="59"/>
                </a:cxn>
                <a:cxn ang="0">
                  <a:pos x="24" y="69"/>
                </a:cxn>
                <a:cxn ang="0">
                  <a:pos x="65" y="87"/>
                </a:cxn>
                <a:cxn ang="0">
                  <a:pos x="90" y="101"/>
                </a:cxn>
                <a:cxn ang="0">
                  <a:pos x="83" y="107"/>
                </a:cxn>
                <a:cxn ang="0">
                  <a:pos x="61" y="109"/>
                </a:cxn>
                <a:cxn ang="0">
                  <a:pos x="20" y="115"/>
                </a:cxn>
                <a:cxn ang="0">
                  <a:pos x="20" y="119"/>
                </a:cxn>
                <a:cxn ang="0">
                  <a:pos x="51" y="131"/>
                </a:cxn>
                <a:cxn ang="0">
                  <a:pos x="65" y="141"/>
                </a:cxn>
                <a:cxn ang="0">
                  <a:pos x="80" y="144"/>
                </a:cxn>
                <a:cxn ang="0">
                  <a:pos x="69" y="159"/>
                </a:cxn>
                <a:cxn ang="0">
                  <a:pos x="63" y="178"/>
                </a:cxn>
                <a:cxn ang="0">
                  <a:pos x="90" y="199"/>
                </a:cxn>
                <a:cxn ang="0">
                  <a:pos x="130" y="210"/>
                </a:cxn>
                <a:cxn ang="0">
                  <a:pos x="159" y="195"/>
                </a:cxn>
                <a:cxn ang="0">
                  <a:pos x="192" y="184"/>
                </a:cxn>
                <a:cxn ang="0">
                  <a:pos x="236" y="187"/>
                </a:cxn>
                <a:cxn ang="0">
                  <a:pos x="267" y="169"/>
                </a:cxn>
                <a:cxn ang="0">
                  <a:pos x="283" y="157"/>
                </a:cxn>
                <a:cxn ang="0">
                  <a:pos x="304" y="149"/>
                </a:cxn>
                <a:cxn ang="0">
                  <a:pos x="321" y="126"/>
                </a:cxn>
                <a:cxn ang="0">
                  <a:pos x="327" y="104"/>
                </a:cxn>
                <a:cxn ang="0">
                  <a:pos x="331" y="95"/>
                </a:cxn>
                <a:cxn ang="0">
                  <a:pos x="321" y="78"/>
                </a:cxn>
                <a:cxn ang="0">
                  <a:pos x="309" y="71"/>
                </a:cxn>
                <a:cxn ang="0">
                  <a:pos x="288" y="71"/>
                </a:cxn>
                <a:cxn ang="0">
                  <a:pos x="306" y="46"/>
                </a:cxn>
                <a:cxn ang="0">
                  <a:pos x="297" y="28"/>
                </a:cxn>
                <a:cxn ang="0">
                  <a:pos x="278" y="28"/>
                </a:cxn>
                <a:cxn ang="0">
                  <a:pos x="252" y="38"/>
                </a:cxn>
                <a:cxn ang="0">
                  <a:pos x="233" y="32"/>
                </a:cxn>
                <a:cxn ang="0">
                  <a:pos x="217" y="29"/>
                </a:cxn>
                <a:cxn ang="0">
                  <a:pos x="201" y="43"/>
                </a:cxn>
                <a:cxn ang="0">
                  <a:pos x="192" y="56"/>
                </a:cxn>
                <a:cxn ang="0">
                  <a:pos x="177" y="48"/>
                </a:cxn>
                <a:cxn ang="0">
                  <a:pos x="160" y="29"/>
                </a:cxn>
                <a:cxn ang="0">
                  <a:pos x="155" y="39"/>
                </a:cxn>
                <a:cxn ang="0">
                  <a:pos x="145" y="43"/>
                </a:cxn>
                <a:cxn ang="0">
                  <a:pos x="137" y="33"/>
                </a:cxn>
                <a:cxn ang="0">
                  <a:pos x="128" y="43"/>
                </a:cxn>
                <a:cxn ang="0">
                  <a:pos x="128" y="43"/>
                </a:cxn>
              </a:cxnLst>
              <a:rect l="0" t="0" r="r" b="b"/>
              <a:pathLst>
                <a:path w="331" h="210">
                  <a:moveTo>
                    <a:pt x="128" y="43"/>
                  </a:moveTo>
                  <a:lnTo>
                    <a:pt x="119" y="59"/>
                  </a:lnTo>
                  <a:lnTo>
                    <a:pt x="94" y="68"/>
                  </a:lnTo>
                  <a:lnTo>
                    <a:pt x="90" y="44"/>
                  </a:lnTo>
                  <a:lnTo>
                    <a:pt x="57" y="10"/>
                  </a:lnTo>
                  <a:lnTo>
                    <a:pt x="40" y="0"/>
                  </a:lnTo>
                  <a:lnTo>
                    <a:pt x="35" y="17"/>
                  </a:lnTo>
                  <a:lnTo>
                    <a:pt x="42" y="36"/>
                  </a:lnTo>
                  <a:lnTo>
                    <a:pt x="44" y="39"/>
                  </a:lnTo>
                  <a:lnTo>
                    <a:pt x="20" y="39"/>
                  </a:lnTo>
                  <a:lnTo>
                    <a:pt x="0" y="44"/>
                  </a:lnTo>
                  <a:lnTo>
                    <a:pt x="0" y="59"/>
                  </a:lnTo>
                  <a:lnTo>
                    <a:pt x="24" y="69"/>
                  </a:lnTo>
                  <a:lnTo>
                    <a:pt x="65" y="87"/>
                  </a:lnTo>
                  <a:lnTo>
                    <a:pt x="90" y="101"/>
                  </a:lnTo>
                  <a:lnTo>
                    <a:pt x="83" y="107"/>
                  </a:lnTo>
                  <a:lnTo>
                    <a:pt x="61" y="109"/>
                  </a:lnTo>
                  <a:lnTo>
                    <a:pt x="20" y="115"/>
                  </a:lnTo>
                  <a:lnTo>
                    <a:pt x="20" y="119"/>
                  </a:lnTo>
                  <a:lnTo>
                    <a:pt x="51" y="131"/>
                  </a:lnTo>
                  <a:lnTo>
                    <a:pt x="65" y="141"/>
                  </a:lnTo>
                  <a:lnTo>
                    <a:pt x="80" y="144"/>
                  </a:lnTo>
                  <a:lnTo>
                    <a:pt x="69" y="159"/>
                  </a:lnTo>
                  <a:lnTo>
                    <a:pt x="63" y="178"/>
                  </a:lnTo>
                  <a:lnTo>
                    <a:pt x="90" y="199"/>
                  </a:lnTo>
                  <a:lnTo>
                    <a:pt x="130" y="210"/>
                  </a:lnTo>
                  <a:lnTo>
                    <a:pt x="159" y="195"/>
                  </a:lnTo>
                  <a:lnTo>
                    <a:pt x="192" y="184"/>
                  </a:lnTo>
                  <a:lnTo>
                    <a:pt x="236" y="187"/>
                  </a:lnTo>
                  <a:lnTo>
                    <a:pt x="267" y="169"/>
                  </a:lnTo>
                  <a:lnTo>
                    <a:pt x="283" y="157"/>
                  </a:lnTo>
                  <a:lnTo>
                    <a:pt x="304" y="149"/>
                  </a:lnTo>
                  <a:lnTo>
                    <a:pt x="321" y="126"/>
                  </a:lnTo>
                  <a:lnTo>
                    <a:pt x="327" y="104"/>
                  </a:lnTo>
                  <a:lnTo>
                    <a:pt x="331" y="95"/>
                  </a:lnTo>
                  <a:lnTo>
                    <a:pt x="321" y="78"/>
                  </a:lnTo>
                  <a:lnTo>
                    <a:pt x="309" y="71"/>
                  </a:lnTo>
                  <a:lnTo>
                    <a:pt x="288" y="71"/>
                  </a:lnTo>
                  <a:lnTo>
                    <a:pt x="306" y="46"/>
                  </a:lnTo>
                  <a:lnTo>
                    <a:pt x="297" y="28"/>
                  </a:lnTo>
                  <a:lnTo>
                    <a:pt x="278" y="28"/>
                  </a:lnTo>
                  <a:lnTo>
                    <a:pt x="252" y="38"/>
                  </a:lnTo>
                  <a:lnTo>
                    <a:pt x="233" y="32"/>
                  </a:lnTo>
                  <a:lnTo>
                    <a:pt x="217" y="29"/>
                  </a:lnTo>
                  <a:lnTo>
                    <a:pt x="201" y="43"/>
                  </a:lnTo>
                  <a:lnTo>
                    <a:pt x="192" y="56"/>
                  </a:lnTo>
                  <a:lnTo>
                    <a:pt x="177" y="48"/>
                  </a:lnTo>
                  <a:lnTo>
                    <a:pt x="160" y="29"/>
                  </a:lnTo>
                  <a:lnTo>
                    <a:pt x="155" y="39"/>
                  </a:lnTo>
                  <a:lnTo>
                    <a:pt x="145" y="43"/>
                  </a:lnTo>
                  <a:lnTo>
                    <a:pt x="137" y="33"/>
                  </a:lnTo>
                  <a:lnTo>
                    <a:pt x="128" y="43"/>
                  </a:lnTo>
                  <a:lnTo>
                    <a:pt x="128" y="4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94" name="Freeform 470"/>
            <p:cNvSpPr>
              <a:spLocks/>
            </p:cNvSpPr>
            <p:nvPr/>
          </p:nvSpPr>
          <p:spPr bwMode="auto">
            <a:xfrm>
              <a:off x="1602" y="519"/>
              <a:ext cx="515" cy="770"/>
            </a:xfrm>
            <a:custGeom>
              <a:avLst/>
              <a:gdLst/>
              <a:ahLst/>
              <a:cxnLst>
                <a:cxn ang="0">
                  <a:pos x="352" y="123"/>
                </a:cxn>
                <a:cxn ang="0">
                  <a:pos x="265" y="185"/>
                </a:cxn>
                <a:cxn ang="0">
                  <a:pos x="190" y="235"/>
                </a:cxn>
                <a:cxn ang="0">
                  <a:pos x="138" y="304"/>
                </a:cxn>
                <a:cxn ang="0">
                  <a:pos x="152" y="393"/>
                </a:cxn>
                <a:cxn ang="0">
                  <a:pos x="77" y="443"/>
                </a:cxn>
                <a:cxn ang="0">
                  <a:pos x="0" y="522"/>
                </a:cxn>
                <a:cxn ang="0">
                  <a:pos x="77" y="574"/>
                </a:cxn>
                <a:cxn ang="0">
                  <a:pos x="20" y="628"/>
                </a:cxn>
                <a:cxn ang="0">
                  <a:pos x="138" y="641"/>
                </a:cxn>
                <a:cxn ang="0">
                  <a:pos x="228" y="674"/>
                </a:cxn>
                <a:cxn ang="0">
                  <a:pos x="298" y="770"/>
                </a:cxn>
                <a:cxn ang="0">
                  <a:pos x="316" y="854"/>
                </a:cxn>
                <a:cxn ang="0">
                  <a:pos x="366" y="932"/>
                </a:cxn>
                <a:cxn ang="0">
                  <a:pos x="302" y="988"/>
                </a:cxn>
                <a:cxn ang="0">
                  <a:pos x="290" y="1067"/>
                </a:cxn>
                <a:cxn ang="0">
                  <a:pos x="278" y="1135"/>
                </a:cxn>
                <a:cxn ang="0">
                  <a:pos x="284" y="1214"/>
                </a:cxn>
                <a:cxn ang="0">
                  <a:pos x="316" y="1320"/>
                </a:cxn>
                <a:cxn ang="0">
                  <a:pos x="329" y="1399"/>
                </a:cxn>
                <a:cxn ang="0">
                  <a:pos x="410" y="1438"/>
                </a:cxn>
                <a:cxn ang="0">
                  <a:pos x="454" y="1456"/>
                </a:cxn>
                <a:cxn ang="0">
                  <a:pos x="524" y="1377"/>
                </a:cxn>
                <a:cxn ang="0">
                  <a:pos x="573" y="1236"/>
                </a:cxn>
                <a:cxn ang="0">
                  <a:pos x="630" y="1124"/>
                </a:cxn>
                <a:cxn ang="0">
                  <a:pos x="750" y="1079"/>
                </a:cxn>
                <a:cxn ang="0">
                  <a:pos x="787" y="1006"/>
                </a:cxn>
                <a:cxn ang="0">
                  <a:pos x="897" y="926"/>
                </a:cxn>
                <a:cxn ang="0">
                  <a:pos x="920" y="904"/>
                </a:cxn>
                <a:cxn ang="0">
                  <a:pos x="966" y="842"/>
                </a:cxn>
                <a:cxn ang="0">
                  <a:pos x="902" y="831"/>
                </a:cxn>
                <a:cxn ang="0">
                  <a:pos x="884" y="770"/>
                </a:cxn>
                <a:cxn ang="0">
                  <a:pos x="953" y="780"/>
                </a:cxn>
                <a:cxn ang="0">
                  <a:pos x="1003" y="770"/>
                </a:cxn>
                <a:cxn ang="0">
                  <a:pos x="940" y="724"/>
                </a:cxn>
                <a:cxn ang="0">
                  <a:pos x="908" y="669"/>
                </a:cxn>
                <a:cxn ang="0">
                  <a:pos x="927" y="618"/>
                </a:cxn>
                <a:cxn ang="0">
                  <a:pos x="958" y="567"/>
                </a:cxn>
                <a:cxn ang="0">
                  <a:pos x="920" y="450"/>
                </a:cxn>
                <a:cxn ang="0">
                  <a:pos x="897" y="382"/>
                </a:cxn>
                <a:cxn ang="0">
                  <a:pos x="871" y="337"/>
                </a:cxn>
                <a:cxn ang="0">
                  <a:pos x="927" y="280"/>
                </a:cxn>
                <a:cxn ang="0">
                  <a:pos x="935" y="229"/>
                </a:cxn>
                <a:cxn ang="0">
                  <a:pos x="908" y="191"/>
                </a:cxn>
                <a:cxn ang="0">
                  <a:pos x="781" y="229"/>
                </a:cxn>
                <a:cxn ang="0">
                  <a:pos x="750" y="224"/>
                </a:cxn>
                <a:cxn ang="0">
                  <a:pos x="807" y="173"/>
                </a:cxn>
                <a:cxn ang="0">
                  <a:pos x="744" y="180"/>
                </a:cxn>
                <a:cxn ang="0">
                  <a:pos x="707" y="167"/>
                </a:cxn>
                <a:cxn ang="0">
                  <a:pos x="688" y="134"/>
                </a:cxn>
                <a:cxn ang="0">
                  <a:pos x="738" y="112"/>
                </a:cxn>
                <a:cxn ang="0">
                  <a:pos x="865" y="72"/>
                </a:cxn>
                <a:cxn ang="0">
                  <a:pos x="816" y="39"/>
                </a:cxn>
                <a:cxn ang="0">
                  <a:pos x="688" y="0"/>
                </a:cxn>
                <a:cxn ang="0">
                  <a:pos x="593" y="10"/>
                </a:cxn>
                <a:cxn ang="0">
                  <a:pos x="586" y="62"/>
                </a:cxn>
                <a:cxn ang="0">
                  <a:pos x="511" y="62"/>
                </a:cxn>
                <a:cxn ang="0">
                  <a:pos x="485" y="112"/>
                </a:cxn>
                <a:cxn ang="0">
                  <a:pos x="441" y="101"/>
                </a:cxn>
                <a:cxn ang="0">
                  <a:pos x="454" y="134"/>
                </a:cxn>
                <a:cxn ang="0">
                  <a:pos x="448" y="151"/>
                </a:cxn>
              </a:cxnLst>
              <a:rect l="0" t="0" r="r" b="b"/>
              <a:pathLst>
                <a:path w="1003" h="1456">
                  <a:moveTo>
                    <a:pt x="448" y="151"/>
                  </a:moveTo>
                  <a:lnTo>
                    <a:pt x="352" y="123"/>
                  </a:lnTo>
                  <a:lnTo>
                    <a:pt x="302" y="167"/>
                  </a:lnTo>
                  <a:lnTo>
                    <a:pt x="265" y="185"/>
                  </a:lnTo>
                  <a:lnTo>
                    <a:pt x="228" y="201"/>
                  </a:lnTo>
                  <a:lnTo>
                    <a:pt x="190" y="235"/>
                  </a:lnTo>
                  <a:lnTo>
                    <a:pt x="202" y="290"/>
                  </a:lnTo>
                  <a:lnTo>
                    <a:pt x="138" y="304"/>
                  </a:lnTo>
                  <a:lnTo>
                    <a:pt x="115" y="337"/>
                  </a:lnTo>
                  <a:lnTo>
                    <a:pt x="152" y="393"/>
                  </a:lnTo>
                  <a:lnTo>
                    <a:pt x="145" y="415"/>
                  </a:lnTo>
                  <a:lnTo>
                    <a:pt x="77" y="443"/>
                  </a:lnTo>
                  <a:lnTo>
                    <a:pt x="0" y="489"/>
                  </a:lnTo>
                  <a:lnTo>
                    <a:pt x="0" y="522"/>
                  </a:lnTo>
                  <a:lnTo>
                    <a:pt x="70" y="561"/>
                  </a:lnTo>
                  <a:lnTo>
                    <a:pt x="77" y="574"/>
                  </a:lnTo>
                  <a:lnTo>
                    <a:pt x="27" y="600"/>
                  </a:lnTo>
                  <a:lnTo>
                    <a:pt x="20" y="628"/>
                  </a:lnTo>
                  <a:lnTo>
                    <a:pt x="51" y="663"/>
                  </a:lnTo>
                  <a:lnTo>
                    <a:pt x="138" y="641"/>
                  </a:lnTo>
                  <a:lnTo>
                    <a:pt x="172" y="646"/>
                  </a:lnTo>
                  <a:lnTo>
                    <a:pt x="228" y="674"/>
                  </a:lnTo>
                  <a:lnTo>
                    <a:pt x="234" y="708"/>
                  </a:lnTo>
                  <a:lnTo>
                    <a:pt x="298" y="770"/>
                  </a:lnTo>
                  <a:lnTo>
                    <a:pt x="309" y="813"/>
                  </a:lnTo>
                  <a:lnTo>
                    <a:pt x="316" y="854"/>
                  </a:lnTo>
                  <a:lnTo>
                    <a:pt x="316" y="904"/>
                  </a:lnTo>
                  <a:lnTo>
                    <a:pt x="366" y="932"/>
                  </a:lnTo>
                  <a:lnTo>
                    <a:pt x="341" y="972"/>
                  </a:lnTo>
                  <a:lnTo>
                    <a:pt x="302" y="988"/>
                  </a:lnTo>
                  <a:lnTo>
                    <a:pt x="290" y="1029"/>
                  </a:lnTo>
                  <a:lnTo>
                    <a:pt x="290" y="1067"/>
                  </a:lnTo>
                  <a:lnTo>
                    <a:pt x="260" y="1096"/>
                  </a:lnTo>
                  <a:lnTo>
                    <a:pt x="278" y="1135"/>
                  </a:lnTo>
                  <a:lnTo>
                    <a:pt x="302" y="1163"/>
                  </a:lnTo>
                  <a:lnTo>
                    <a:pt x="284" y="1214"/>
                  </a:lnTo>
                  <a:lnTo>
                    <a:pt x="284" y="1270"/>
                  </a:lnTo>
                  <a:lnTo>
                    <a:pt x="316" y="1320"/>
                  </a:lnTo>
                  <a:lnTo>
                    <a:pt x="346" y="1349"/>
                  </a:lnTo>
                  <a:lnTo>
                    <a:pt x="329" y="1399"/>
                  </a:lnTo>
                  <a:lnTo>
                    <a:pt x="359" y="1427"/>
                  </a:lnTo>
                  <a:lnTo>
                    <a:pt x="410" y="1438"/>
                  </a:lnTo>
                  <a:lnTo>
                    <a:pt x="423" y="1449"/>
                  </a:lnTo>
                  <a:lnTo>
                    <a:pt x="454" y="1456"/>
                  </a:lnTo>
                  <a:lnTo>
                    <a:pt x="492" y="1427"/>
                  </a:lnTo>
                  <a:lnTo>
                    <a:pt x="524" y="1377"/>
                  </a:lnTo>
                  <a:lnTo>
                    <a:pt x="524" y="1302"/>
                  </a:lnTo>
                  <a:lnTo>
                    <a:pt x="573" y="1236"/>
                  </a:lnTo>
                  <a:lnTo>
                    <a:pt x="586" y="1163"/>
                  </a:lnTo>
                  <a:lnTo>
                    <a:pt x="630" y="1124"/>
                  </a:lnTo>
                  <a:lnTo>
                    <a:pt x="694" y="1101"/>
                  </a:lnTo>
                  <a:lnTo>
                    <a:pt x="750" y="1079"/>
                  </a:lnTo>
                  <a:lnTo>
                    <a:pt x="769" y="1045"/>
                  </a:lnTo>
                  <a:lnTo>
                    <a:pt x="787" y="1006"/>
                  </a:lnTo>
                  <a:lnTo>
                    <a:pt x="839" y="960"/>
                  </a:lnTo>
                  <a:lnTo>
                    <a:pt x="897" y="926"/>
                  </a:lnTo>
                  <a:lnTo>
                    <a:pt x="902" y="921"/>
                  </a:lnTo>
                  <a:lnTo>
                    <a:pt x="920" y="904"/>
                  </a:lnTo>
                  <a:lnTo>
                    <a:pt x="972" y="854"/>
                  </a:lnTo>
                  <a:lnTo>
                    <a:pt x="966" y="842"/>
                  </a:lnTo>
                  <a:lnTo>
                    <a:pt x="908" y="842"/>
                  </a:lnTo>
                  <a:lnTo>
                    <a:pt x="902" y="831"/>
                  </a:lnTo>
                  <a:lnTo>
                    <a:pt x="897" y="803"/>
                  </a:lnTo>
                  <a:lnTo>
                    <a:pt x="884" y="770"/>
                  </a:lnTo>
                  <a:lnTo>
                    <a:pt x="908" y="759"/>
                  </a:lnTo>
                  <a:lnTo>
                    <a:pt x="953" y="780"/>
                  </a:lnTo>
                  <a:lnTo>
                    <a:pt x="996" y="786"/>
                  </a:lnTo>
                  <a:lnTo>
                    <a:pt x="1003" y="770"/>
                  </a:lnTo>
                  <a:lnTo>
                    <a:pt x="984" y="735"/>
                  </a:lnTo>
                  <a:lnTo>
                    <a:pt x="940" y="724"/>
                  </a:lnTo>
                  <a:lnTo>
                    <a:pt x="908" y="685"/>
                  </a:lnTo>
                  <a:lnTo>
                    <a:pt x="908" y="669"/>
                  </a:lnTo>
                  <a:lnTo>
                    <a:pt x="958" y="641"/>
                  </a:lnTo>
                  <a:lnTo>
                    <a:pt x="927" y="618"/>
                  </a:lnTo>
                  <a:lnTo>
                    <a:pt x="946" y="594"/>
                  </a:lnTo>
                  <a:lnTo>
                    <a:pt x="958" y="567"/>
                  </a:lnTo>
                  <a:lnTo>
                    <a:pt x="953" y="499"/>
                  </a:lnTo>
                  <a:lnTo>
                    <a:pt x="920" y="450"/>
                  </a:lnTo>
                  <a:lnTo>
                    <a:pt x="877" y="421"/>
                  </a:lnTo>
                  <a:lnTo>
                    <a:pt x="897" y="382"/>
                  </a:lnTo>
                  <a:lnTo>
                    <a:pt x="884" y="360"/>
                  </a:lnTo>
                  <a:lnTo>
                    <a:pt x="871" y="337"/>
                  </a:lnTo>
                  <a:lnTo>
                    <a:pt x="890" y="308"/>
                  </a:lnTo>
                  <a:lnTo>
                    <a:pt x="927" y="280"/>
                  </a:lnTo>
                  <a:lnTo>
                    <a:pt x="946" y="252"/>
                  </a:lnTo>
                  <a:lnTo>
                    <a:pt x="935" y="229"/>
                  </a:lnTo>
                  <a:lnTo>
                    <a:pt x="920" y="191"/>
                  </a:lnTo>
                  <a:lnTo>
                    <a:pt x="908" y="191"/>
                  </a:lnTo>
                  <a:lnTo>
                    <a:pt x="850" y="212"/>
                  </a:lnTo>
                  <a:lnTo>
                    <a:pt x="781" y="229"/>
                  </a:lnTo>
                  <a:lnTo>
                    <a:pt x="750" y="235"/>
                  </a:lnTo>
                  <a:lnTo>
                    <a:pt x="750" y="224"/>
                  </a:lnTo>
                  <a:lnTo>
                    <a:pt x="781" y="196"/>
                  </a:lnTo>
                  <a:lnTo>
                    <a:pt x="807" y="173"/>
                  </a:lnTo>
                  <a:lnTo>
                    <a:pt x="787" y="167"/>
                  </a:lnTo>
                  <a:lnTo>
                    <a:pt x="744" y="180"/>
                  </a:lnTo>
                  <a:lnTo>
                    <a:pt x="707" y="185"/>
                  </a:lnTo>
                  <a:lnTo>
                    <a:pt x="707" y="167"/>
                  </a:lnTo>
                  <a:lnTo>
                    <a:pt x="724" y="139"/>
                  </a:lnTo>
                  <a:lnTo>
                    <a:pt x="688" y="134"/>
                  </a:lnTo>
                  <a:lnTo>
                    <a:pt x="680" y="134"/>
                  </a:lnTo>
                  <a:lnTo>
                    <a:pt x="738" y="112"/>
                  </a:lnTo>
                  <a:lnTo>
                    <a:pt x="820" y="101"/>
                  </a:lnTo>
                  <a:lnTo>
                    <a:pt x="865" y="72"/>
                  </a:lnTo>
                  <a:lnTo>
                    <a:pt x="857" y="56"/>
                  </a:lnTo>
                  <a:lnTo>
                    <a:pt x="816" y="39"/>
                  </a:lnTo>
                  <a:lnTo>
                    <a:pt x="731" y="0"/>
                  </a:lnTo>
                  <a:lnTo>
                    <a:pt x="688" y="0"/>
                  </a:lnTo>
                  <a:lnTo>
                    <a:pt x="624" y="0"/>
                  </a:lnTo>
                  <a:lnTo>
                    <a:pt x="593" y="10"/>
                  </a:lnTo>
                  <a:lnTo>
                    <a:pt x="586" y="44"/>
                  </a:lnTo>
                  <a:lnTo>
                    <a:pt x="586" y="62"/>
                  </a:lnTo>
                  <a:lnTo>
                    <a:pt x="524" y="62"/>
                  </a:lnTo>
                  <a:lnTo>
                    <a:pt x="511" y="62"/>
                  </a:lnTo>
                  <a:lnTo>
                    <a:pt x="492" y="77"/>
                  </a:lnTo>
                  <a:lnTo>
                    <a:pt x="485" y="112"/>
                  </a:lnTo>
                  <a:lnTo>
                    <a:pt x="467" y="123"/>
                  </a:lnTo>
                  <a:lnTo>
                    <a:pt x="441" y="101"/>
                  </a:lnTo>
                  <a:lnTo>
                    <a:pt x="441" y="119"/>
                  </a:lnTo>
                  <a:lnTo>
                    <a:pt x="454" y="134"/>
                  </a:lnTo>
                  <a:lnTo>
                    <a:pt x="448" y="151"/>
                  </a:lnTo>
                  <a:lnTo>
                    <a:pt x="448" y="15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95" name="Freeform 471"/>
            <p:cNvSpPr>
              <a:spLocks/>
            </p:cNvSpPr>
            <p:nvPr/>
          </p:nvSpPr>
          <p:spPr bwMode="auto">
            <a:xfrm>
              <a:off x="1602" y="519"/>
              <a:ext cx="515" cy="770"/>
            </a:xfrm>
            <a:custGeom>
              <a:avLst/>
              <a:gdLst/>
              <a:ahLst/>
              <a:cxnLst>
                <a:cxn ang="0">
                  <a:pos x="352" y="123"/>
                </a:cxn>
                <a:cxn ang="0">
                  <a:pos x="265" y="185"/>
                </a:cxn>
                <a:cxn ang="0">
                  <a:pos x="190" y="235"/>
                </a:cxn>
                <a:cxn ang="0">
                  <a:pos x="138" y="304"/>
                </a:cxn>
                <a:cxn ang="0">
                  <a:pos x="152" y="393"/>
                </a:cxn>
                <a:cxn ang="0">
                  <a:pos x="77" y="443"/>
                </a:cxn>
                <a:cxn ang="0">
                  <a:pos x="0" y="522"/>
                </a:cxn>
                <a:cxn ang="0">
                  <a:pos x="77" y="574"/>
                </a:cxn>
                <a:cxn ang="0">
                  <a:pos x="20" y="628"/>
                </a:cxn>
                <a:cxn ang="0">
                  <a:pos x="138" y="641"/>
                </a:cxn>
                <a:cxn ang="0">
                  <a:pos x="228" y="674"/>
                </a:cxn>
                <a:cxn ang="0">
                  <a:pos x="298" y="770"/>
                </a:cxn>
                <a:cxn ang="0">
                  <a:pos x="316" y="854"/>
                </a:cxn>
                <a:cxn ang="0">
                  <a:pos x="366" y="932"/>
                </a:cxn>
                <a:cxn ang="0">
                  <a:pos x="302" y="988"/>
                </a:cxn>
                <a:cxn ang="0">
                  <a:pos x="290" y="1067"/>
                </a:cxn>
                <a:cxn ang="0">
                  <a:pos x="278" y="1135"/>
                </a:cxn>
                <a:cxn ang="0">
                  <a:pos x="284" y="1214"/>
                </a:cxn>
                <a:cxn ang="0">
                  <a:pos x="316" y="1320"/>
                </a:cxn>
                <a:cxn ang="0">
                  <a:pos x="329" y="1399"/>
                </a:cxn>
                <a:cxn ang="0">
                  <a:pos x="410" y="1438"/>
                </a:cxn>
                <a:cxn ang="0">
                  <a:pos x="454" y="1456"/>
                </a:cxn>
                <a:cxn ang="0">
                  <a:pos x="524" y="1377"/>
                </a:cxn>
                <a:cxn ang="0">
                  <a:pos x="573" y="1236"/>
                </a:cxn>
                <a:cxn ang="0">
                  <a:pos x="630" y="1124"/>
                </a:cxn>
                <a:cxn ang="0">
                  <a:pos x="750" y="1079"/>
                </a:cxn>
                <a:cxn ang="0">
                  <a:pos x="787" y="1006"/>
                </a:cxn>
                <a:cxn ang="0">
                  <a:pos x="897" y="926"/>
                </a:cxn>
                <a:cxn ang="0">
                  <a:pos x="920" y="904"/>
                </a:cxn>
                <a:cxn ang="0">
                  <a:pos x="966" y="842"/>
                </a:cxn>
                <a:cxn ang="0">
                  <a:pos x="902" y="831"/>
                </a:cxn>
                <a:cxn ang="0">
                  <a:pos x="884" y="770"/>
                </a:cxn>
                <a:cxn ang="0">
                  <a:pos x="953" y="780"/>
                </a:cxn>
                <a:cxn ang="0">
                  <a:pos x="1003" y="770"/>
                </a:cxn>
                <a:cxn ang="0">
                  <a:pos x="940" y="724"/>
                </a:cxn>
                <a:cxn ang="0">
                  <a:pos x="908" y="669"/>
                </a:cxn>
                <a:cxn ang="0">
                  <a:pos x="927" y="618"/>
                </a:cxn>
                <a:cxn ang="0">
                  <a:pos x="958" y="567"/>
                </a:cxn>
                <a:cxn ang="0">
                  <a:pos x="920" y="450"/>
                </a:cxn>
                <a:cxn ang="0">
                  <a:pos x="897" y="382"/>
                </a:cxn>
                <a:cxn ang="0">
                  <a:pos x="871" y="337"/>
                </a:cxn>
                <a:cxn ang="0">
                  <a:pos x="927" y="280"/>
                </a:cxn>
                <a:cxn ang="0">
                  <a:pos x="935" y="229"/>
                </a:cxn>
                <a:cxn ang="0">
                  <a:pos x="908" y="191"/>
                </a:cxn>
                <a:cxn ang="0">
                  <a:pos x="781" y="229"/>
                </a:cxn>
                <a:cxn ang="0">
                  <a:pos x="750" y="224"/>
                </a:cxn>
                <a:cxn ang="0">
                  <a:pos x="807" y="173"/>
                </a:cxn>
                <a:cxn ang="0">
                  <a:pos x="744" y="180"/>
                </a:cxn>
                <a:cxn ang="0">
                  <a:pos x="707" y="167"/>
                </a:cxn>
                <a:cxn ang="0">
                  <a:pos x="688" y="134"/>
                </a:cxn>
                <a:cxn ang="0">
                  <a:pos x="738" y="112"/>
                </a:cxn>
                <a:cxn ang="0">
                  <a:pos x="865" y="72"/>
                </a:cxn>
                <a:cxn ang="0">
                  <a:pos x="816" y="39"/>
                </a:cxn>
                <a:cxn ang="0">
                  <a:pos x="688" y="0"/>
                </a:cxn>
                <a:cxn ang="0">
                  <a:pos x="593" y="10"/>
                </a:cxn>
                <a:cxn ang="0">
                  <a:pos x="586" y="62"/>
                </a:cxn>
                <a:cxn ang="0">
                  <a:pos x="511" y="62"/>
                </a:cxn>
                <a:cxn ang="0">
                  <a:pos x="485" y="112"/>
                </a:cxn>
                <a:cxn ang="0">
                  <a:pos x="441" y="101"/>
                </a:cxn>
                <a:cxn ang="0">
                  <a:pos x="454" y="134"/>
                </a:cxn>
                <a:cxn ang="0">
                  <a:pos x="448" y="151"/>
                </a:cxn>
              </a:cxnLst>
              <a:rect l="0" t="0" r="r" b="b"/>
              <a:pathLst>
                <a:path w="1003" h="1456">
                  <a:moveTo>
                    <a:pt x="448" y="151"/>
                  </a:moveTo>
                  <a:lnTo>
                    <a:pt x="352" y="123"/>
                  </a:lnTo>
                  <a:lnTo>
                    <a:pt x="302" y="167"/>
                  </a:lnTo>
                  <a:lnTo>
                    <a:pt x="265" y="185"/>
                  </a:lnTo>
                  <a:lnTo>
                    <a:pt x="228" y="201"/>
                  </a:lnTo>
                  <a:lnTo>
                    <a:pt x="190" y="235"/>
                  </a:lnTo>
                  <a:lnTo>
                    <a:pt x="202" y="290"/>
                  </a:lnTo>
                  <a:lnTo>
                    <a:pt x="138" y="304"/>
                  </a:lnTo>
                  <a:lnTo>
                    <a:pt x="115" y="337"/>
                  </a:lnTo>
                  <a:lnTo>
                    <a:pt x="152" y="393"/>
                  </a:lnTo>
                  <a:lnTo>
                    <a:pt x="145" y="415"/>
                  </a:lnTo>
                  <a:lnTo>
                    <a:pt x="77" y="443"/>
                  </a:lnTo>
                  <a:lnTo>
                    <a:pt x="0" y="489"/>
                  </a:lnTo>
                  <a:lnTo>
                    <a:pt x="0" y="522"/>
                  </a:lnTo>
                  <a:lnTo>
                    <a:pt x="70" y="561"/>
                  </a:lnTo>
                  <a:lnTo>
                    <a:pt x="77" y="574"/>
                  </a:lnTo>
                  <a:lnTo>
                    <a:pt x="27" y="600"/>
                  </a:lnTo>
                  <a:lnTo>
                    <a:pt x="20" y="628"/>
                  </a:lnTo>
                  <a:lnTo>
                    <a:pt x="51" y="663"/>
                  </a:lnTo>
                  <a:lnTo>
                    <a:pt x="138" y="641"/>
                  </a:lnTo>
                  <a:lnTo>
                    <a:pt x="172" y="646"/>
                  </a:lnTo>
                  <a:lnTo>
                    <a:pt x="228" y="674"/>
                  </a:lnTo>
                  <a:lnTo>
                    <a:pt x="234" y="708"/>
                  </a:lnTo>
                  <a:lnTo>
                    <a:pt x="298" y="770"/>
                  </a:lnTo>
                  <a:lnTo>
                    <a:pt x="309" y="813"/>
                  </a:lnTo>
                  <a:lnTo>
                    <a:pt x="316" y="854"/>
                  </a:lnTo>
                  <a:lnTo>
                    <a:pt x="316" y="904"/>
                  </a:lnTo>
                  <a:lnTo>
                    <a:pt x="366" y="932"/>
                  </a:lnTo>
                  <a:lnTo>
                    <a:pt x="341" y="972"/>
                  </a:lnTo>
                  <a:lnTo>
                    <a:pt x="302" y="988"/>
                  </a:lnTo>
                  <a:lnTo>
                    <a:pt x="290" y="1029"/>
                  </a:lnTo>
                  <a:lnTo>
                    <a:pt x="290" y="1067"/>
                  </a:lnTo>
                  <a:lnTo>
                    <a:pt x="260" y="1096"/>
                  </a:lnTo>
                  <a:lnTo>
                    <a:pt x="278" y="1135"/>
                  </a:lnTo>
                  <a:lnTo>
                    <a:pt x="302" y="1163"/>
                  </a:lnTo>
                  <a:lnTo>
                    <a:pt x="284" y="1214"/>
                  </a:lnTo>
                  <a:lnTo>
                    <a:pt x="284" y="1270"/>
                  </a:lnTo>
                  <a:lnTo>
                    <a:pt x="316" y="1320"/>
                  </a:lnTo>
                  <a:lnTo>
                    <a:pt x="346" y="1349"/>
                  </a:lnTo>
                  <a:lnTo>
                    <a:pt x="329" y="1399"/>
                  </a:lnTo>
                  <a:lnTo>
                    <a:pt x="359" y="1427"/>
                  </a:lnTo>
                  <a:lnTo>
                    <a:pt x="410" y="1438"/>
                  </a:lnTo>
                  <a:lnTo>
                    <a:pt x="423" y="1449"/>
                  </a:lnTo>
                  <a:lnTo>
                    <a:pt x="454" y="1456"/>
                  </a:lnTo>
                  <a:lnTo>
                    <a:pt x="492" y="1427"/>
                  </a:lnTo>
                  <a:lnTo>
                    <a:pt x="524" y="1377"/>
                  </a:lnTo>
                  <a:lnTo>
                    <a:pt x="524" y="1302"/>
                  </a:lnTo>
                  <a:lnTo>
                    <a:pt x="573" y="1236"/>
                  </a:lnTo>
                  <a:lnTo>
                    <a:pt x="586" y="1163"/>
                  </a:lnTo>
                  <a:lnTo>
                    <a:pt x="630" y="1124"/>
                  </a:lnTo>
                  <a:lnTo>
                    <a:pt x="694" y="1101"/>
                  </a:lnTo>
                  <a:lnTo>
                    <a:pt x="750" y="1079"/>
                  </a:lnTo>
                  <a:lnTo>
                    <a:pt x="769" y="1045"/>
                  </a:lnTo>
                  <a:lnTo>
                    <a:pt x="787" y="1006"/>
                  </a:lnTo>
                  <a:lnTo>
                    <a:pt x="839" y="960"/>
                  </a:lnTo>
                  <a:lnTo>
                    <a:pt x="897" y="926"/>
                  </a:lnTo>
                  <a:lnTo>
                    <a:pt x="902" y="921"/>
                  </a:lnTo>
                  <a:lnTo>
                    <a:pt x="920" y="904"/>
                  </a:lnTo>
                  <a:lnTo>
                    <a:pt x="972" y="854"/>
                  </a:lnTo>
                  <a:lnTo>
                    <a:pt x="966" y="842"/>
                  </a:lnTo>
                  <a:lnTo>
                    <a:pt x="908" y="842"/>
                  </a:lnTo>
                  <a:lnTo>
                    <a:pt x="902" y="831"/>
                  </a:lnTo>
                  <a:lnTo>
                    <a:pt x="897" y="803"/>
                  </a:lnTo>
                  <a:lnTo>
                    <a:pt x="884" y="770"/>
                  </a:lnTo>
                  <a:lnTo>
                    <a:pt x="908" y="759"/>
                  </a:lnTo>
                  <a:lnTo>
                    <a:pt x="953" y="780"/>
                  </a:lnTo>
                  <a:lnTo>
                    <a:pt x="996" y="786"/>
                  </a:lnTo>
                  <a:lnTo>
                    <a:pt x="1003" y="770"/>
                  </a:lnTo>
                  <a:lnTo>
                    <a:pt x="984" y="735"/>
                  </a:lnTo>
                  <a:lnTo>
                    <a:pt x="940" y="724"/>
                  </a:lnTo>
                  <a:lnTo>
                    <a:pt x="908" y="685"/>
                  </a:lnTo>
                  <a:lnTo>
                    <a:pt x="908" y="669"/>
                  </a:lnTo>
                  <a:lnTo>
                    <a:pt x="958" y="641"/>
                  </a:lnTo>
                  <a:lnTo>
                    <a:pt x="927" y="618"/>
                  </a:lnTo>
                  <a:lnTo>
                    <a:pt x="946" y="594"/>
                  </a:lnTo>
                  <a:lnTo>
                    <a:pt x="958" y="567"/>
                  </a:lnTo>
                  <a:lnTo>
                    <a:pt x="953" y="499"/>
                  </a:lnTo>
                  <a:lnTo>
                    <a:pt x="920" y="450"/>
                  </a:lnTo>
                  <a:lnTo>
                    <a:pt x="877" y="421"/>
                  </a:lnTo>
                  <a:lnTo>
                    <a:pt x="897" y="382"/>
                  </a:lnTo>
                  <a:lnTo>
                    <a:pt x="884" y="360"/>
                  </a:lnTo>
                  <a:lnTo>
                    <a:pt x="871" y="337"/>
                  </a:lnTo>
                  <a:lnTo>
                    <a:pt x="890" y="308"/>
                  </a:lnTo>
                  <a:lnTo>
                    <a:pt x="927" y="280"/>
                  </a:lnTo>
                  <a:lnTo>
                    <a:pt x="946" y="252"/>
                  </a:lnTo>
                  <a:lnTo>
                    <a:pt x="935" y="229"/>
                  </a:lnTo>
                  <a:lnTo>
                    <a:pt x="920" y="191"/>
                  </a:lnTo>
                  <a:lnTo>
                    <a:pt x="908" y="191"/>
                  </a:lnTo>
                  <a:lnTo>
                    <a:pt x="850" y="212"/>
                  </a:lnTo>
                  <a:lnTo>
                    <a:pt x="781" y="229"/>
                  </a:lnTo>
                  <a:lnTo>
                    <a:pt x="750" y="235"/>
                  </a:lnTo>
                  <a:lnTo>
                    <a:pt x="750" y="224"/>
                  </a:lnTo>
                  <a:lnTo>
                    <a:pt x="781" y="196"/>
                  </a:lnTo>
                  <a:lnTo>
                    <a:pt x="807" y="173"/>
                  </a:lnTo>
                  <a:lnTo>
                    <a:pt x="787" y="167"/>
                  </a:lnTo>
                  <a:lnTo>
                    <a:pt x="744" y="180"/>
                  </a:lnTo>
                  <a:lnTo>
                    <a:pt x="707" y="185"/>
                  </a:lnTo>
                  <a:lnTo>
                    <a:pt x="707" y="167"/>
                  </a:lnTo>
                  <a:lnTo>
                    <a:pt x="724" y="139"/>
                  </a:lnTo>
                  <a:lnTo>
                    <a:pt x="688" y="134"/>
                  </a:lnTo>
                  <a:lnTo>
                    <a:pt x="680" y="134"/>
                  </a:lnTo>
                  <a:lnTo>
                    <a:pt x="738" y="112"/>
                  </a:lnTo>
                  <a:lnTo>
                    <a:pt x="820" y="101"/>
                  </a:lnTo>
                  <a:lnTo>
                    <a:pt x="865" y="72"/>
                  </a:lnTo>
                  <a:lnTo>
                    <a:pt x="857" y="56"/>
                  </a:lnTo>
                  <a:lnTo>
                    <a:pt x="816" y="39"/>
                  </a:lnTo>
                  <a:lnTo>
                    <a:pt x="731" y="0"/>
                  </a:lnTo>
                  <a:lnTo>
                    <a:pt x="688" y="0"/>
                  </a:lnTo>
                  <a:lnTo>
                    <a:pt x="624" y="0"/>
                  </a:lnTo>
                  <a:lnTo>
                    <a:pt x="593" y="10"/>
                  </a:lnTo>
                  <a:lnTo>
                    <a:pt x="586" y="44"/>
                  </a:lnTo>
                  <a:lnTo>
                    <a:pt x="586" y="62"/>
                  </a:lnTo>
                  <a:lnTo>
                    <a:pt x="524" y="62"/>
                  </a:lnTo>
                  <a:lnTo>
                    <a:pt x="511" y="62"/>
                  </a:lnTo>
                  <a:lnTo>
                    <a:pt x="492" y="77"/>
                  </a:lnTo>
                  <a:lnTo>
                    <a:pt x="485" y="112"/>
                  </a:lnTo>
                  <a:lnTo>
                    <a:pt x="467" y="123"/>
                  </a:lnTo>
                  <a:lnTo>
                    <a:pt x="441" y="101"/>
                  </a:lnTo>
                  <a:lnTo>
                    <a:pt x="441" y="119"/>
                  </a:lnTo>
                  <a:lnTo>
                    <a:pt x="454" y="134"/>
                  </a:lnTo>
                  <a:lnTo>
                    <a:pt x="448" y="151"/>
                  </a:lnTo>
                  <a:lnTo>
                    <a:pt x="448" y="15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96" name="Freeform 472"/>
            <p:cNvSpPr>
              <a:spLocks/>
            </p:cNvSpPr>
            <p:nvPr/>
          </p:nvSpPr>
          <p:spPr bwMode="auto">
            <a:xfrm>
              <a:off x="1353" y="460"/>
              <a:ext cx="427" cy="345"/>
            </a:xfrm>
            <a:custGeom>
              <a:avLst/>
              <a:gdLst/>
              <a:ahLst/>
              <a:cxnLst>
                <a:cxn ang="0">
                  <a:pos x="50" y="585"/>
                </a:cxn>
                <a:cxn ang="0">
                  <a:pos x="106" y="603"/>
                </a:cxn>
                <a:cxn ang="0">
                  <a:pos x="157" y="646"/>
                </a:cxn>
                <a:cxn ang="0">
                  <a:pos x="251" y="652"/>
                </a:cxn>
                <a:cxn ang="0">
                  <a:pos x="327" y="619"/>
                </a:cxn>
                <a:cxn ang="0">
                  <a:pos x="270" y="541"/>
                </a:cxn>
                <a:cxn ang="0">
                  <a:pos x="365" y="569"/>
                </a:cxn>
                <a:cxn ang="0">
                  <a:pos x="471" y="507"/>
                </a:cxn>
                <a:cxn ang="0">
                  <a:pos x="466" y="445"/>
                </a:cxn>
                <a:cxn ang="0">
                  <a:pos x="491" y="389"/>
                </a:cxn>
                <a:cxn ang="0">
                  <a:pos x="515" y="356"/>
                </a:cxn>
                <a:cxn ang="0">
                  <a:pos x="642" y="287"/>
                </a:cxn>
                <a:cxn ang="0">
                  <a:pos x="762" y="203"/>
                </a:cxn>
                <a:cxn ang="0">
                  <a:pos x="774" y="164"/>
                </a:cxn>
                <a:cxn ang="0">
                  <a:pos x="800" y="141"/>
                </a:cxn>
                <a:cxn ang="0">
                  <a:pos x="793" y="80"/>
                </a:cxn>
                <a:cxn ang="0">
                  <a:pos x="698" y="41"/>
                </a:cxn>
                <a:cxn ang="0">
                  <a:pos x="617" y="11"/>
                </a:cxn>
                <a:cxn ang="0">
                  <a:pos x="535" y="0"/>
                </a:cxn>
                <a:cxn ang="0">
                  <a:pos x="466" y="62"/>
                </a:cxn>
                <a:cxn ang="0">
                  <a:pos x="427" y="24"/>
                </a:cxn>
                <a:cxn ang="0">
                  <a:pos x="372" y="52"/>
                </a:cxn>
                <a:cxn ang="0">
                  <a:pos x="384" y="85"/>
                </a:cxn>
                <a:cxn ang="0">
                  <a:pos x="327" y="137"/>
                </a:cxn>
                <a:cxn ang="0">
                  <a:pos x="346" y="181"/>
                </a:cxn>
                <a:cxn ang="0">
                  <a:pos x="422" y="219"/>
                </a:cxn>
                <a:cxn ang="0">
                  <a:pos x="441" y="233"/>
                </a:cxn>
                <a:cxn ang="0">
                  <a:pos x="352" y="243"/>
                </a:cxn>
                <a:cxn ang="0">
                  <a:pos x="334" y="322"/>
                </a:cxn>
                <a:cxn ang="0">
                  <a:pos x="302" y="299"/>
                </a:cxn>
                <a:cxn ang="0">
                  <a:pos x="257" y="305"/>
                </a:cxn>
                <a:cxn ang="0">
                  <a:pos x="227" y="366"/>
                </a:cxn>
                <a:cxn ang="0">
                  <a:pos x="234" y="412"/>
                </a:cxn>
                <a:cxn ang="0">
                  <a:pos x="234" y="445"/>
                </a:cxn>
                <a:cxn ang="0">
                  <a:pos x="144" y="451"/>
                </a:cxn>
                <a:cxn ang="0">
                  <a:pos x="106" y="485"/>
                </a:cxn>
                <a:cxn ang="0">
                  <a:pos x="151" y="501"/>
                </a:cxn>
                <a:cxn ang="0">
                  <a:pos x="75" y="501"/>
                </a:cxn>
                <a:cxn ang="0">
                  <a:pos x="37" y="474"/>
                </a:cxn>
                <a:cxn ang="0">
                  <a:pos x="20" y="517"/>
                </a:cxn>
                <a:cxn ang="0">
                  <a:pos x="0" y="541"/>
                </a:cxn>
                <a:cxn ang="0">
                  <a:pos x="25" y="564"/>
                </a:cxn>
              </a:cxnLst>
              <a:rect l="0" t="0" r="r" b="b"/>
              <a:pathLst>
                <a:path w="830" h="652">
                  <a:moveTo>
                    <a:pt x="25" y="564"/>
                  </a:moveTo>
                  <a:lnTo>
                    <a:pt x="50" y="585"/>
                  </a:lnTo>
                  <a:lnTo>
                    <a:pt x="75" y="585"/>
                  </a:lnTo>
                  <a:lnTo>
                    <a:pt x="106" y="603"/>
                  </a:lnTo>
                  <a:lnTo>
                    <a:pt x="106" y="642"/>
                  </a:lnTo>
                  <a:lnTo>
                    <a:pt x="157" y="646"/>
                  </a:lnTo>
                  <a:lnTo>
                    <a:pt x="214" y="642"/>
                  </a:lnTo>
                  <a:lnTo>
                    <a:pt x="251" y="652"/>
                  </a:lnTo>
                  <a:lnTo>
                    <a:pt x="296" y="642"/>
                  </a:lnTo>
                  <a:lnTo>
                    <a:pt x="327" y="619"/>
                  </a:lnTo>
                  <a:lnTo>
                    <a:pt x="270" y="557"/>
                  </a:lnTo>
                  <a:lnTo>
                    <a:pt x="270" y="541"/>
                  </a:lnTo>
                  <a:lnTo>
                    <a:pt x="339" y="585"/>
                  </a:lnTo>
                  <a:lnTo>
                    <a:pt x="365" y="569"/>
                  </a:lnTo>
                  <a:lnTo>
                    <a:pt x="403" y="529"/>
                  </a:lnTo>
                  <a:lnTo>
                    <a:pt x="471" y="507"/>
                  </a:lnTo>
                  <a:lnTo>
                    <a:pt x="498" y="490"/>
                  </a:lnTo>
                  <a:lnTo>
                    <a:pt x="466" y="445"/>
                  </a:lnTo>
                  <a:lnTo>
                    <a:pt x="460" y="404"/>
                  </a:lnTo>
                  <a:lnTo>
                    <a:pt x="491" y="389"/>
                  </a:lnTo>
                  <a:lnTo>
                    <a:pt x="478" y="361"/>
                  </a:lnTo>
                  <a:lnTo>
                    <a:pt x="515" y="356"/>
                  </a:lnTo>
                  <a:lnTo>
                    <a:pt x="554" y="326"/>
                  </a:lnTo>
                  <a:lnTo>
                    <a:pt x="642" y="287"/>
                  </a:lnTo>
                  <a:lnTo>
                    <a:pt x="712" y="233"/>
                  </a:lnTo>
                  <a:lnTo>
                    <a:pt x="762" y="203"/>
                  </a:lnTo>
                  <a:lnTo>
                    <a:pt x="813" y="181"/>
                  </a:lnTo>
                  <a:lnTo>
                    <a:pt x="774" y="164"/>
                  </a:lnTo>
                  <a:lnTo>
                    <a:pt x="762" y="137"/>
                  </a:lnTo>
                  <a:lnTo>
                    <a:pt x="800" y="141"/>
                  </a:lnTo>
                  <a:lnTo>
                    <a:pt x="830" y="119"/>
                  </a:lnTo>
                  <a:lnTo>
                    <a:pt x="793" y="80"/>
                  </a:lnTo>
                  <a:lnTo>
                    <a:pt x="755" y="46"/>
                  </a:lnTo>
                  <a:lnTo>
                    <a:pt x="698" y="41"/>
                  </a:lnTo>
                  <a:lnTo>
                    <a:pt x="674" y="52"/>
                  </a:lnTo>
                  <a:lnTo>
                    <a:pt x="617" y="11"/>
                  </a:lnTo>
                  <a:lnTo>
                    <a:pt x="586" y="0"/>
                  </a:lnTo>
                  <a:lnTo>
                    <a:pt x="535" y="0"/>
                  </a:lnTo>
                  <a:lnTo>
                    <a:pt x="491" y="29"/>
                  </a:lnTo>
                  <a:lnTo>
                    <a:pt x="466" y="62"/>
                  </a:lnTo>
                  <a:lnTo>
                    <a:pt x="441" y="29"/>
                  </a:lnTo>
                  <a:lnTo>
                    <a:pt x="427" y="24"/>
                  </a:lnTo>
                  <a:lnTo>
                    <a:pt x="396" y="24"/>
                  </a:lnTo>
                  <a:lnTo>
                    <a:pt x="372" y="52"/>
                  </a:lnTo>
                  <a:lnTo>
                    <a:pt x="372" y="68"/>
                  </a:lnTo>
                  <a:lnTo>
                    <a:pt x="384" y="85"/>
                  </a:lnTo>
                  <a:lnTo>
                    <a:pt x="339" y="90"/>
                  </a:lnTo>
                  <a:lnTo>
                    <a:pt x="327" y="137"/>
                  </a:lnTo>
                  <a:lnTo>
                    <a:pt x="327" y="158"/>
                  </a:lnTo>
                  <a:lnTo>
                    <a:pt x="346" y="181"/>
                  </a:lnTo>
                  <a:lnTo>
                    <a:pt x="415" y="191"/>
                  </a:lnTo>
                  <a:lnTo>
                    <a:pt x="422" y="219"/>
                  </a:lnTo>
                  <a:lnTo>
                    <a:pt x="466" y="226"/>
                  </a:lnTo>
                  <a:lnTo>
                    <a:pt x="441" y="233"/>
                  </a:lnTo>
                  <a:lnTo>
                    <a:pt x="390" y="233"/>
                  </a:lnTo>
                  <a:lnTo>
                    <a:pt x="352" y="243"/>
                  </a:lnTo>
                  <a:lnTo>
                    <a:pt x="327" y="276"/>
                  </a:lnTo>
                  <a:lnTo>
                    <a:pt x="334" y="322"/>
                  </a:lnTo>
                  <a:lnTo>
                    <a:pt x="339" y="326"/>
                  </a:lnTo>
                  <a:lnTo>
                    <a:pt x="302" y="299"/>
                  </a:lnTo>
                  <a:lnTo>
                    <a:pt x="277" y="281"/>
                  </a:lnTo>
                  <a:lnTo>
                    <a:pt x="257" y="305"/>
                  </a:lnTo>
                  <a:lnTo>
                    <a:pt x="220" y="332"/>
                  </a:lnTo>
                  <a:lnTo>
                    <a:pt x="227" y="366"/>
                  </a:lnTo>
                  <a:lnTo>
                    <a:pt x="245" y="394"/>
                  </a:lnTo>
                  <a:lnTo>
                    <a:pt x="234" y="412"/>
                  </a:lnTo>
                  <a:lnTo>
                    <a:pt x="251" y="434"/>
                  </a:lnTo>
                  <a:lnTo>
                    <a:pt x="234" y="445"/>
                  </a:lnTo>
                  <a:lnTo>
                    <a:pt x="188" y="445"/>
                  </a:lnTo>
                  <a:lnTo>
                    <a:pt x="144" y="451"/>
                  </a:lnTo>
                  <a:lnTo>
                    <a:pt x="112" y="456"/>
                  </a:lnTo>
                  <a:lnTo>
                    <a:pt x="106" y="485"/>
                  </a:lnTo>
                  <a:lnTo>
                    <a:pt x="151" y="485"/>
                  </a:lnTo>
                  <a:lnTo>
                    <a:pt x="151" y="501"/>
                  </a:lnTo>
                  <a:lnTo>
                    <a:pt x="112" y="501"/>
                  </a:lnTo>
                  <a:lnTo>
                    <a:pt x="75" y="501"/>
                  </a:lnTo>
                  <a:lnTo>
                    <a:pt x="62" y="513"/>
                  </a:lnTo>
                  <a:lnTo>
                    <a:pt x="37" y="474"/>
                  </a:lnTo>
                  <a:lnTo>
                    <a:pt x="20" y="490"/>
                  </a:lnTo>
                  <a:lnTo>
                    <a:pt x="20" y="517"/>
                  </a:lnTo>
                  <a:lnTo>
                    <a:pt x="25" y="529"/>
                  </a:lnTo>
                  <a:lnTo>
                    <a:pt x="0" y="541"/>
                  </a:lnTo>
                  <a:lnTo>
                    <a:pt x="6" y="557"/>
                  </a:lnTo>
                  <a:lnTo>
                    <a:pt x="25" y="564"/>
                  </a:lnTo>
                  <a:lnTo>
                    <a:pt x="25" y="564"/>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97" name="Freeform 473"/>
            <p:cNvSpPr>
              <a:spLocks/>
            </p:cNvSpPr>
            <p:nvPr/>
          </p:nvSpPr>
          <p:spPr bwMode="auto">
            <a:xfrm>
              <a:off x="1353" y="460"/>
              <a:ext cx="427" cy="345"/>
            </a:xfrm>
            <a:custGeom>
              <a:avLst/>
              <a:gdLst/>
              <a:ahLst/>
              <a:cxnLst>
                <a:cxn ang="0">
                  <a:pos x="50" y="585"/>
                </a:cxn>
                <a:cxn ang="0">
                  <a:pos x="106" y="603"/>
                </a:cxn>
                <a:cxn ang="0">
                  <a:pos x="157" y="646"/>
                </a:cxn>
                <a:cxn ang="0">
                  <a:pos x="251" y="652"/>
                </a:cxn>
                <a:cxn ang="0">
                  <a:pos x="327" y="619"/>
                </a:cxn>
                <a:cxn ang="0">
                  <a:pos x="270" y="541"/>
                </a:cxn>
                <a:cxn ang="0">
                  <a:pos x="365" y="569"/>
                </a:cxn>
                <a:cxn ang="0">
                  <a:pos x="471" y="507"/>
                </a:cxn>
                <a:cxn ang="0">
                  <a:pos x="466" y="445"/>
                </a:cxn>
                <a:cxn ang="0">
                  <a:pos x="491" y="389"/>
                </a:cxn>
                <a:cxn ang="0">
                  <a:pos x="515" y="356"/>
                </a:cxn>
                <a:cxn ang="0">
                  <a:pos x="642" y="287"/>
                </a:cxn>
                <a:cxn ang="0">
                  <a:pos x="762" y="203"/>
                </a:cxn>
                <a:cxn ang="0">
                  <a:pos x="774" y="164"/>
                </a:cxn>
                <a:cxn ang="0">
                  <a:pos x="800" y="141"/>
                </a:cxn>
                <a:cxn ang="0">
                  <a:pos x="793" y="80"/>
                </a:cxn>
                <a:cxn ang="0">
                  <a:pos x="698" y="41"/>
                </a:cxn>
                <a:cxn ang="0">
                  <a:pos x="617" y="11"/>
                </a:cxn>
                <a:cxn ang="0">
                  <a:pos x="535" y="0"/>
                </a:cxn>
                <a:cxn ang="0">
                  <a:pos x="466" y="62"/>
                </a:cxn>
                <a:cxn ang="0">
                  <a:pos x="427" y="24"/>
                </a:cxn>
                <a:cxn ang="0">
                  <a:pos x="372" y="52"/>
                </a:cxn>
                <a:cxn ang="0">
                  <a:pos x="384" y="85"/>
                </a:cxn>
                <a:cxn ang="0">
                  <a:pos x="327" y="137"/>
                </a:cxn>
                <a:cxn ang="0">
                  <a:pos x="346" y="181"/>
                </a:cxn>
                <a:cxn ang="0">
                  <a:pos x="422" y="219"/>
                </a:cxn>
                <a:cxn ang="0">
                  <a:pos x="441" y="233"/>
                </a:cxn>
                <a:cxn ang="0">
                  <a:pos x="352" y="243"/>
                </a:cxn>
                <a:cxn ang="0">
                  <a:pos x="334" y="322"/>
                </a:cxn>
                <a:cxn ang="0">
                  <a:pos x="302" y="299"/>
                </a:cxn>
                <a:cxn ang="0">
                  <a:pos x="257" y="305"/>
                </a:cxn>
                <a:cxn ang="0">
                  <a:pos x="227" y="366"/>
                </a:cxn>
                <a:cxn ang="0">
                  <a:pos x="234" y="412"/>
                </a:cxn>
                <a:cxn ang="0">
                  <a:pos x="234" y="445"/>
                </a:cxn>
                <a:cxn ang="0">
                  <a:pos x="144" y="451"/>
                </a:cxn>
                <a:cxn ang="0">
                  <a:pos x="106" y="485"/>
                </a:cxn>
                <a:cxn ang="0">
                  <a:pos x="151" y="501"/>
                </a:cxn>
                <a:cxn ang="0">
                  <a:pos x="75" y="501"/>
                </a:cxn>
                <a:cxn ang="0">
                  <a:pos x="37" y="474"/>
                </a:cxn>
                <a:cxn ang="0">
                  <a:pos x="20" y="517"/>
                </a:cxn>
                <a:cxn ang="0">
                  <a:pos x="0" y="541"/>
                </a:cxn>
                <a:cxn ang="0">
                  <a:pos x="25" y="564"/>
                </a:cxn>
              </a:cxnLst>
              <a:rect l="0" t="0" r="r" b="b"/>
              <a:pathLst>
                <a:path w="830" h="652">
                  <a:moveTo>
                    <a:pt x="25" y="564"/>
                  </a:moveTo>
                  <a:lnTo>
                    <a:pt x="50" y="585"/>
                  </a:lnTo>
                  <a:lnTo>
                    <a:pt x="75" y="585"/>
                  </a:lnTo>
                  <a:lnTo>
                    <a:pt x="106" y="603"/>
                  </a:lnTo>
                  <a:lnTo>
                    <a:pt x="106" y="642"/>
                  </a:lnTo>
                  <a:lnTo>
                    <a:pt x="157" y="646"/>
                  </a:lnTo>
                  <a:lnTo>
                    <a:pt x="214" y="642"/>
                  </a:lnTo>
                  <a:lnTo>
                    <a:pt x="251" y="652"/>
                  </a:lnTo>
                  <a:lnTo>
                    <a:pt x="296" y="642"/>
                  </a:lnTo>
                  <a:lnTo>
                    <a:pt x="327" y="619"/>
                  </a:lnTo>
                  <a:lnTo>
                    <a:pt x="270" y="557"/>
                  </a:lnTo>
                  <a:lnTo>
                    <a:pt x="270" y="541"/>
                  </a:lnTo>
                  <a:lnTo>
                    <a:pt x="339" y="585"/>
                  </a:lnTo>
                  <a:lnTo>
                    <a:pt x="365" y="569"/>
                  </a:lnTo>
                  <a:lnTo>
                    <a:pt x="403" y="529"/>
                  </a:lnTo>
                  <a:lnTo>
                    <a:pt x="471" y="507"/>
                  </a:lnTo>
                  <a:lnTo>
                    <a:pt x="498" y="490"/>
                  </a:lnTo>
                  <a:lnTo>
                    <a:pt x="466" y="445"/>
                  </a:lnTo>
                  <a:lnTo>
                    <a:pt x="460" y="404"/>
                  </a:lnTo>
                  <a:lnTo>
                    <a:pt x="491" y="389"/>
                  </a:lnTo>
                  <a:lnTo>
                    <a:pt x="478" y="361"/>
                  </a:lnTo>
                  <a:lnTo>
                    <a:pt x="515" y="356"/>
                  </a:lnTo>
                  <a:lnTo>
                    <a:pt x="554" y="326"/>
                  </a:lnTo>
                  <a:lnTo>
                    <a:pt x="642" y="287"/>
                  </a:lnTo>
                  <a:lnTo>
                    <a:pt x="712" y="233"/>
                  </a:lnTo>
                  <a:lnTo>
                    <a:pt x="762" y="203"/>
                  </a:lnTo>
                  <a:lnTo>
                    <a:pt x="813" y="181"/>
                  </a:lnTo>
                  <a:lnTo>
                    <a:pt x="774" y="164"/>
                  </a:lnTo>
                  <a:lnTo>
                    <a:pt x="762" y="137"/>
                  </a:lnTo>
                  <a:lnTo>
                    <a:pt x="800" y="141"/>
                  </a:lnTo>
                  <a:lnTo>
                    <a:pt x="830" y="119"/>
                  </a:lnTo>
                  <a:lnTo>
                    <a:pt x="793" y="80"/>
                  </a:lnTo>
                  <a:lnTo>
                    <a:pt x="755" y="46"/>
                  </a:lnTo>
                  <a:lnTo>
                    <a:pt x="698" y="41"/>
                  </a:lnTo>
                  <a:lnTo>
                    <a:pt x="674" y="52"/>
                  </a:lnTo>
                  <a:lnTo>
                    <a:pt x="617" y="11"/>
                  </a:lnTo>
                  <a:lnTo>
                    <a:pt x="586" y="0"/>
                  </a:lnTo>
                  <a:lnTo>
                    <a:pt x="535" y="0"/>
                  </a:lnTo>
                  <a:lnTo>
                    <a:pt x="491" y="29"/>
                  </a:lnTo>
                  <a:lnTo>
                    <a:pt x="466" y="62"/>
                  </a:lnTo>
                  <a:lnTo>
                    <a:pt x="441" y="29"/>
                  </a:lnTo>
                  <a:lnTo>
                    <a:pt x="427" y="24"/>
                  </a:lnTo>
                  <a:lnTo>
                    <a:pt x="396" y="24"/>
                  </a:lnTo>
                  <a:lnTo>
                    <a:pt x="372" y="52"/>
                  </a:lnTo>
                  <a:lnTo>
                    <a:pt x="372" y="68"/>
                  </a:lnTo>
                  <a:lnTo>
                    <a:pt x="384" y="85"/>
                  </a:lnTo>
                  <a:lnTo>
                    <a:pt x="339" y="90"/>
                  </a:lnTo>
                  <a:lnTo>
                    <a:pt x="327" y="137"/>
                  </a:lnTo>
                  <a:lnTo>
                    <a:pt x="327" y="158"/>
                  </a:lnTo>
                  <a:lnTo>
                    <a:pt x="346" y="181"/>
                  </a:lnTo>
                  <a:lnTo>
                    <a:pt x="415" y="191"/>
                  </a:lnTo>
                  <a:lnTo>
                    <a:pt x="422" y="219"/>
                  </a:lnTo>
                  <a:lnTo>
                    <a:pt x="466" y="226"/>
                  </a:lnTo>
                  <a:lnTo>
                    <a:pt x="441" y="233"/>
                  </a:lnTo>
                  <a:lnTo>
                    <a:pt x="390" y="233"/>
                  </a:lnTo>
                  <a:lnTo>
                    <a:pt x="352" y="243"/>
                  </a:lnTo>
                  <a:lnTo>
                    <a:pt x="327" y="276"/>
                  </a:lnTo>
                  <a:lnTo>
                    <a:pt x="334" y="322"/>
                  </a:lnTo>
                  <a:lnTo>
                    <a:pt x="339" y="326"/>
                  </a:lnTo>
                  <a:lnTo>
                    <a:pt x="302" y="299"/>
                  </a:lnTo>
                  <a:lnTo>
                    <a:pt x="277" y="281"/>
                  </a:lnTo>
                  <a:lnTo>
                    <a:pt x="257" y="305"/>
                  </a:lnTo>
                  <a:lnTo>
                    <a:pt x="220" y="332"/>
                  </a:lnTo>
                  <a:lnTo>
                    <a:pt x="227" y="366"/>
                  </a:lnTo>
                  <a:lnTo>
                    <a:pt x="245" y="394"/>
                  </a:lnTo>
                  <a:lnTo>
                    <a:pt x="234" y="412"/>
                  </a:lnTo>
                  <a:lnTo>
                    <a:pt x="251" y="434"/>
                  </a:lnTo>
                  <a:lnTo>
                    <a:pt x="234" y="445"/>
                  </a:lnTo>
                  <a:lnTo>
                    <a:pt x="188" y="445"/>
                  </a:lnTo>
                  <a:lnTo>
                    <a:pt x="144" y="451"/>
                  </a:lnTo>
                  <a:lnTo>
                    <a:pt x="112" y="456"/>
                  </a:lnTo>
                  <a:lnTo>
                    <a:pt x="106" y="485"/>
                  </a:lnTo>
                  <a:lnTo>
                    <a:pt x="151" y="485"/>
                  </a:lnTo>
                  <a:lnTo>
                    <a:pt x="151" y="501"/>
                  </a:lnTo>
                  <a:lnTo>
                    <a:pt x="112" y="501"/>
                  </a:lnTo>
                  <a:lnTo>
                    <a:pt x="75" y="501"/>
                  </a:lnTo>
                  <a:lnTo>
                    <a:pt x="62" y="513"/>
                  </a:lnTo>
                  <a:lnTo>
                    <a:pt x="37" y="474"/>
                  </a:lnTo>
                  <a:lnTo>
                    <a:pt x="20" y="490"/>
                  </a:lnTo>
                  <a:lnTo>
                    <a:pt x="20" y="517"/>
                  </a:lnTo>
                  <a:lnTo>
                    <a:pt x="25" y="529"/>
                  </a:lnTo>
                  <a:lnTo>
                    <a:pt x="0" y="541"/>
                  </a:lnTo>
                  <a:lnTo>
                    <a:pt x="6" y="557"/>
                  </a:lnTo>
                  <a:lnTo>
                    <a:pt x="25" y="564"/>
                  </a:lnTo>
                  <a:lnTo>
                    <a:pt x="25" y="56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698" name="Freeform 474"/>
            <p:cNvSpPr>
              <a:spLocks/>
            </p:cNvSpPr>
            <p:nvPr/>
          </p:nvSpPr>
          <p:spPr bwMode="auto">
            <a:xfrm>
              <a:off x="1347" y="532"/>
              <a:ext cx="106" cy="150"/>
            </a:xfrm>
            <a:custGeom>
              <a:avLst/>
              <a:gdLst/>
              <a:ahLst/>
              <a:cxnLst>
                <a:cxn ang="0">
                  <a:pos x="64" y="281"/>
                </a:cxn>
                <a:cxn ang="0">
                  <a:pos x="126" y="257"/>
                </a:cxn>
                <a:cxn ang="0">
                  <a:pos x="140" y="235"/>
                </a:cxn>
                <a:cxn ang="0">
                  <a:pos x="152" y="212"/>
                </a:cxn>
                <a:cxn ang="0">
                  <a:pos x="190" y="189"/>
                </a:cxn>
                <a:cxn ang="0">
                  <a:pos x="190" y="168"/>
                </a:cxn>
                <a:cxn ang="0">
                  <a:pos x="190" y="123"/>
                </a:cxn>
                <a:cxn ang="0">
                  <a:pos x="210" y="100"/>
                </a:cxn>
                <a:cxn ang="0">
                  <a:pos x="210" y="82"/>
                </a:cxn>
                <a:cxn ang="0">
                  <a:pos x="177" y="116"/>
                </a:cxn>
                <a:cxn ang="0">
                  <a:pos x="171" y="96"/>
                </a:cxn>
                <a:cxn ang="0">
                  <a:pos x="184" y="49"/>
                </a:cxn>
                <a:cxn ang="0">
                  <a:pos x="177" y="0"/>
                </a:cxn>
                <a:cxn ang="0">
                  <a:pos x="140" y="0"/>
                </a:cxn>
                <a:cxn ang="0">
                  <a:pos x="140" y="27"/>
                </a:cxn>
                <a:cxn ang="0">
                  <a:pos x="108" y="33"/>
                </a:cxn>
                <a:cxn ang="0">
                  <a:pos x="64" y="82"/>
                </a:cxn>
                <a:cxn ang="0">
                  <a:pos x="64" y="116"/>
                </a:cxn>
                <a:cxn ang="0">
                  <a:pos x="64" y="139"/>
                </a:cxn>
                <a:cxn ang="0">
                  <a:pos x="39" y="144"/>
                </a:cxn>
                <a:cxn ang="0">
                  <a:pos x="89" y="162"/>
                </a:cxn>
                <a:cxn ang="0">
                  <a:pos x="89" y="185"/>
                </a:cxn>
                <a:cxn ang="0">
                  <a:pos x="45" y="189"/>
                </a:cxn>
                <a:cxn ang="0">
                  <a:pos x="7" y="219"/>
                </a:cxn>
                <a:cxn ang="0">
                  <a:pos x="7" y="235"/>
                </a:cxn>
                <a:cxn ang="0">
                  <a:pos x="0" y="263"/>
                </a:cxn>
                <a:cxn ang="0">
                  <a:pos x="0" y="281"/>
                </a:cxn>
                <a:cxn ang="0">
                  <a:pos x="34" y="281"/>
                </a:cxn>
                <a:cxn ang="0">
                  <a:pos x="45" y="285"/>
                </a:cxn>
                <a:cxn ang="0">
                  <a:pos x="64" y="281"/>
                </a:cxn>
                <a:cxn ang="0">
                  <a:pos x="64" y="281"/>
                </a:cxn>
              </a:cxnLst>
              <a:rect l="0" t="0" r="r" b="b"/>
              <a:pathLst>
                <a:path w="210" h="285">
                  <a:moveTo>
                    <a:pt x="64" y="281"/>
                  </a:moveTo>
                  <a:lnTo>
                    <a:pt x="126" y="257"/>
                  </a:lnTo>
                  <a:lnTo>
                    <a:pt x="140" y="235"/>
                  </a:lnTo>
                  <a:lnTo>
                    <a:pt x="152" y="212"/>
                  </a:lnTo>
                  <a:lnTo>
                    <a:pt x="190" y="189"/>
                  </a:lnTo>
                  <a:lnTo>
                    <a:pt x="190" y="168"/>
                  </a:lnTo>
                  <a:lnTo>
                    <a:pt x="190" y="123"/>
                  </a:lnTo>
                  <a:lnTo>
                    <a:pt x="210" y="100"/>
                  </a:lnTo>
                  <a:lnTo>
                    <a:pt x="210" y="82"/>
                  </a:lnTo>
                  <a:lnTo>
                    <a:pt x="177" y="116"/>
                  </a:lnTo>
                  <a:lnTo>
                    <a:pt x="171" y="96"/>
                  </a:lnTo>
                  <a:lnTo>
                    <a:pt x="184" y="49"/>
                  </a:lnTo>
                  <a:lnTo>
                    <a:pt x="177" y="0"/>
                  </a:lnTo>
                  <a:lnTo>
                    <a:pt x="140" y="0"/>
                  </a:lnTo>
                  <a:lnTo>
                    <a:pt x="140" y="27"/>
                  </a:lnTo>
                  <a:lnTo>
                    <a:pt x="108" y="33"/>
                  </a:lnTo>
                  <a:lnTo>
                    <a:pt x="64" y="82"/>
                  </a:lnTo>
                  <a:lnTo>
                    <a:pt x="64" y="116"/>
                  </a:lnTo>
                  <a:lnTo>
                    <a:pt x="64" y="139"/>
                  </a:lnTo>
                  <a:lnTo>
                    <a:pt x="39" y="144"/>
                  </a:lnTo>
                  <a:lnTo>
                    <a:pt x="89" y="162"/>
                  </a:lnTo>
                  <a:lnTo>
                    <a:pt x="89" y="185"/>
                  </a:lnTo>
                  <a:lnTo>
                    <a:pt x="45" y="189"/>
                  </a:lnTo>
                  <a:lnTo>
                    <a:pt x="7" y="219"/>
                  </a:lnTo>
                  <a:lnTo>
                    <a:pt x="7" y="235"/>
                  </a:lnTo>
                  <a:lnTo>
                    <a:pt x="0" y="263"/>
                  </a:lnTo>
                  <a:lnTo>
                    <a:pt x="0" y="281"/>
                  </a:lnTo>
                  <a:lnTo>
                    <a:pt x="34" y="281"/>
                  </a:lnTo>
                  <a:lnTo>
                    <a:pt x="45" y="285"/>
                  </a:lnTo>
                  <a:lnTo>
                    <a:pt x="64" y="281"/>
                  </a:lnTo>
                  <a:lnTo>
                    <a:pt x="64" y="281"/>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699" name="Freeform 475"/>
            <p:cNvSpPr>
              <a:spLocks/>
            </p:cNvSpPr>
            <p:nvPr/>
          </p:nvSpPr>
          <p:spPr bwMode="auto">
            <a:xfrm>
              <a:off x="1347" y="532"/>
              <a:ext cx="106" cy="150"/>
            </a:xfrm>
            <a:custGeom>
              <a:avLst/>
              <a:gdLst/>
              <a:ahLst/>
              <a:cxnLst>
                <a:cxn ang="0">
                  <a:pos x="64" y="281"/>
                </a:cxn>
                <a:cxn ang="0">
                  <a:pos x="126" y="257"/>
                </a:cxn>
                <a:cxn ang="0">
                  <a:pos x="140" y="235"/>
                </a:cxn>
                <a:cxn ang="0">
                  <a:pos x="152" y="212"/>
                </a:cxn>
                <a:cxn ang="0">
                  <a:pos x="190" y="189"/>
                </a:cxn>
                <a:cxn ang="0">
                  <a:pos x="190" y="168"/>
                </a:cxn>
                <a:cxn ang="0">
                  <a:pos x="190" y="123"/>
                </a:cxn>
                <a:cxn ang="0">
                  <a:pos x="210" y="100"/>
                </a:cxn>
                <a:cxn ang="0">
                  <a:pos x="210" y="82"/>
                </a:cxn>
                <a:cxn ang="0">
                  <a:pos x="177" y="116"/>
                </a:cxn>
                <a:cxn ang="0">
                  <a:pos x="171" y="96"/>
                </a:cxn>
                <a:cxn ang="0">
                  <a:pos x="184" y="49"/>
                </a:cxn>
                <a:cxn ang="0">
                  <a:pos x="177" y="0"/>
                </a:cxn>
                <a:cxn ang="0">
                  <a:pos x="140" y="0"/>
                </a:cxn>
                <a:cxn ang="0">
                  <a:pos x="140" y="27"/>
                </a:cxn>
                <a:cxn ang="0">
                  <a:pos x="108" y="33"/>
                </a:cxn>
                <a:cxn ang="0">
                  <a:pos x="64" y="82"/>
                </a:cxn>
                <a:cxn ang="0">
                  <a:pos x="64" y="116"/>
                </a:cxn>
                <a:cxn ang="0">
                  <a:pos x="64" y="139"/>
                </a:cxn>
                <a:cxn ang="0">
                  <a:pos x="39" y="144"/>
                </a:cxn>
                <a:cxn ang="0">
                  <a:pos x="89" y="162"/>
                </a:cxn>
                <a:cxn ang="0">
                  <a:pos x="89" y="185"/>
                </a:cxn>
                <a:cxn ang="0">
                  <a:pos x="45" y="189"/>
                </a:cxn>
                <a:cxn ang="0">
                  <a:pos x="7" y="219"/>
                </a:cxn>
                <a:cxn ang="0">
                  <a:pos x="7" y="235"/>
                </a:cxn>
                <a:cxn ang="0">
                  <a:pos x="0" y="263"/>
                </a:cxn>
                <a:cxn ang="0">
                  <a:pos x="0" y="281"/>
                </a:cxn>
                <a:cxn ang="0">
                  <a:pos x="34" y="281"/>
                </a:cxn>
                <a:cxn ang="0">
                  <a:pos x="45" y="285"/>
                </a:cxn>
                <a:cxn ang="0">
                  <a:pos x="64" y="281"/>
                </a:cxn>
                <a:cxn ang="0">
                  <a:pos x="64" y="281"/>
                </a:cxn>
              </a:cxnLst>
              <a:rect l="0" t="0" r="r" b="b"/>
              <a:pathLst>
                <a:path w="210" h="285">
                  <a:moveTo>
                    <a:pt x="64" y="281"/>
                  </a:moveTo>
                  <a:lnTo>
                    <a:pt x="126" y="257"/>
                  </a:lnTo>
                  <a:lnTo>
                    <a:pt x="140" y="235"/>
                  </a:lnTo>
                  <a:lnTo>
                    <a:pt x="152" y="212"/>
                  </a:lnTo>
                  <a:lnTo>
                    <a:pt x="190" y="189"/>
                  </a:lnTo>
                  <a:lnTo>
                    <a:pt x="190" y="168"/>
                  </a:lnTo>
                  <a:lnTo>
                    <a:pt x="190" y="123"/>
                  </a:lnTo>
                  <a:lnTo>
                    <a:pt x="210" y="100"/>
                  </a:lnTo>
                  <a:lnTo>
                    <a:pt x="210" y="82"/>
                  </a:lnTo>
                  <a:lnTo>
                    <a:pt x="177" y="116"/>
                  </a:lnTo>
                  <a:lnTo>
                    <a:pt x="171" y="96"/>
                  </a:lnTo>
                  <a:lnTo>
                    <a:pt x="184" y="49"/>
                  </a:lnTo>
                  <a:lnTo>
                    <a:pt x="177" y="0"/>
                  </a:lnTo>
                  <a:lnTo>
                    <a:pt x="140" y="0"/>
                  </a:lnTo>
                  <a:lnTo>
                    <a:pt x="140" y="27"/>
                  </a:lnTo>
                  <a:lnTo>
                    <a:pt x="108" y="33"/>
                  </a:lnTo>
                  <a:lnTo>
                    <a:pt x="64" y="82"/>
                  </a:lnTo>
                  <a:lnTo>
                    <a:pt x="64" y="116"/>
                  </a:lnTo>
                  <a:lnTo>
                    <a:pt x="64" y="139"/>
                  </a:lnTo>
                  <a:lnTo>
                    <a:pt x="39" y="144"/>
                  </a:lnTo>
                  <a:lnTo>
                    <a:pt x="89" y="162"/>
                  </a:lnTo>
                  <a:lnTo>
                    <a:pt x="89" y="185"/>
                  </a:lnTo>
                  <a:lnTo>
                    <a:pt x="45" y="189"/>
                  </a:lnTo>
                  <a:lnTo>
                    <a:pt x="7" y="219"/>
                  </a:lnTo>
                  <a:lnTo>
                    <a:pt x="7" y="235"/>
                  </a:lnTo>
                  <a:lnTo>
                    <a:pt x="0" y="263"/>
                  </a:lnTo>
                  <a:lnTo>
                    <a:pt x="0" y="281"/>
                  </a:lnTo>
                  <a:lnTo>
                    <a:pt x="34" y="281"/>
                  </a:lnTo>
                  <a:lnTo>
                    <a:pt x="45" y="285"/>
                  </a:lnTo>
                  <a:lnTo>
                    <a:pt x="64" y="281"/>
                  </a:lnTo>
                  <a:lnTo>
                    <a:pt x="64" y="281"/>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00" name="Freeform 476"/>
            <p:cNvSpPr>
              <a:spLocks/>
            </p:cNvSpPr>
            <p:nvPr/>
          </p:nvSpPr>
          <p:spPr bwMode="auto">
            <a:xfrm>
              <a:off x="1330" y="552"/>
              <a:ext cx="23" cy="27"/>
            </a:xfrm>
            <a:custGeom>
              <a:avLst/>
              <a:gdLst/>
              <a:ahLst/>
              <a:cxnLst>
                <a:cxn ang="0">
                  <a:pos x="30" y="5"/>
                </a:cxn>
                <a:cxn ang="0">
                  <a:pos x="6" y="0"/>
                </a:cxn>
                <a:cxn ang="0">
                  <a:pos x="0" y="39"/>
                </a:cxn>
                <a:cxn ang="0">
                  <a:pos x="11" y="50"/>
                </a:cxn>
                <a:cxn ang="0">
                  <a:pos x="24" y="39"/>
                </a:cxn>
                <a:cxn ang="0">
                  <a:pos x="44" y="22"/>
                </a:cxn>
                <a:cxn ang="0">
                  <a:pos x="30" y="5"/>
                </a:cxn>
                <a:cxn ang="0">
                  <a:pos x="30" y="5"/>
                </a:cxn>
              </a:cxnLst>
              <a:rect l="0" t="0" r="r" b="b"/>
              <a:pathLst>
                <a:path w="44" h="50">
                  <a:moveTo>
                    <a:pt x="30" y="5"/>
                  </a:moveTo>
                  <a:lnTo>
                    <a:pt x="6" y="0"/>
                  </a:lnTo>
                  <a:lnTo>
                    <a:pt x="0" y="39"/>
                  </a:lnTo>
                  <a:lnTo>
                    <a:pt x="11" y="50"/>
                  </a:lnTo>
                  <a:lnTo>
                    <a:pt x="24" y="39"/>
                  </a:lnTo>
                  <a:lnTo>
                    <a:pt x="44" y="22"/>
                  </a:lnTo>
                  <a:lnTo>
                    <a:pt x="30" y="5"/>
                  </a:lnTo>
                  <a:lnTo>
                    <a:pt x="30" y="5"/>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701" name="Freeform 477"/>
            <p:cNvSpPr>
              <a:spLocks/>
            </p:cNvSpPr>
            <p:nvPr/>
          </p:nvSpPr>
          <p:spPr bwMode="auto">
            <a:xfrm>
              <a:off x="1330" y="552"/>
              <a:ext cx="23" cy="27"/>
            </a:xfrm>
            <a:custGeom>
              <a:avLst/>
              <a:gdLst/>
              <a:ahLst/>
              <a:cxnLst>
                <a:cxn ang="0">
                  <a:pos x="30" y="5"/>
                </a:cxn>
                <a:cxn ang="0">
                  <a:pos x="6" y="0"/>
                </a:cxn>
                <a:cxn ang="0">
                  <a:pos x="0" y="39"/>
                </a:cxn>
                <a:cxn ang="0">
                  <a:pos x="11" y="50"/>
                </a:cxn>
                <a:cxn ang="0">
                  <a:pos x="24" y="39"/>
                </a:cxn>
                <a:cxn ang="0">
                  <a:pos x="44" y="22"/>
                </a:cxn>
                <a:cxn ang="0">
                  <a:pos x="30" y="5"/>
                </a:cxn>
                <a:cxn ang="0">
                  <a:pos x="30" y="5"/>
                </a:cxn>
              </a:cxnLst>
              <a:rect l="0" t="0" r="r" b="b"/>
              <a:pathLst>
                <a:path w="44" h="50">
                  <a:moveTo>
                    <a:pt x="30" y="5"/>
                  </a:moveTo>
                  <a:lnTo>
                    <a:pt x="6" y="0"/>
                  </a:lnTo>
                  <a:lnTo>
                    <a:pt x="0" y="39"/>
                  </a:lnTo>
                  <a:lnTo>
                    <a:pt x="11" y="50"/>
                  </a:lnTo>
                  <a:lnTo>
                    <a:pt x="24" y="39"/>
                  </a:lnTo>
                  <a:lnTo>
                    <a:pt x="44" y="22"/>
                  </a:lnTo>
                  <a:lnTo>
                    <a:pt x="30" y="5"/>
                  </a:lnTo>
                  <a:lnTo>
                    <a:pt x="30" y="5"/>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02" name="Freeform 478"/>
            <p:cNvSpPr>
              <a:spLocks/>
            </p:cNvSpPr>
            <p:nvPr/>
          </p:nvSpPr>
          <p:spPr bwMode="auto">
            <a:xfrm>
              <a:off x="1223" y="722"/>
              <a:ext cx="124" cy="187"/>
            </a:xfrm>
            <a:custGeom>
              <a:avLst/>
              <a:gdLst/>
              <a:ahLst/>
              <a:cxnLst>
                <a:cxn ang="0">
                  <a:pos x="182" y="337"/>
                </a:cxn>
                <a:cxn ang="0">
                  <a:pos x="215" y="315"/>
                </a:cxn>
                <a:cxn ang="0">
                  <a:pos x="215" y="292"/>
                </a:cxn>
                <a:cxn ang="0">
                  <a:pos x="239" y="269"/>
                </a:cxn>
                <a:cxn ang="0">
                  <a:pos x="239" y="236"/>
                </a:cxn>
                <a:cxn ang="0">
                  <a:pos x="202" y="207"/>
                </a:cxn>
                <a:cxn ang="0">
                  <a:pos x="165" y="212"/>
                </a:cxn>
                <a:cxn ang="0">
                  <a:pos x="139" y="202"/>
                </a:cxn>
                <a:cxn ang="0">
                  <a:pos x="121" y="174"/>
                </a:cxn>
                <a:cxn ang="0">
                  <a:pos x="101" y="164"/>
                </a:cxn>
                <a:cxn ang="0">
                  <a:pos x="94" y="123"/>
                </a:cxn>
                <a:cxn ang="0">
                  <a:pos x="134" y="123"/>
                </a:cxn>
                <a:cxn ang="0">
                  <a:pos x="145" y="117"/>
                </a:cxn>
                <a:cxn ang="0">
                  <a:pos x="127" y="89"/>
                </a:cxn>
                <a:cxn ang="0">
                  <a:pos x="145" y="89"/>
                </a:cxn>
                <a:cxn ang="0">
                  <a:pos x="151" y="56"/>
                </a:cxn>
                <a:cxn ang="0">
                  <a:pos x="127" y="45"/>
                </a:cxn>
                <a:cxn ang="0">
                  <a:pos x="81" y="56"/>
                </a:cxn>
                <a:cxn ang="0">
                  <a:pos x="64" y="56"/>
                </a:cxn>
                <a:cxn ang="0">
                  <a:pos x="64" y="45"/>
                </a:cxn>
                <a:cxn ang="0">
                  <a:pos x="64" y="39"/>
                </a:cxn>
                <a:cxn ang="0">
                  <a:pos x="51" y="11"/>
                </a:cxn>
                <a:cxn ang="0">
                  <a:pos x="0" y="0"/>
                </a:cxn>
                <a:cxn ang="0">
                  <a:pos x="0" y="21"/>
                </a:cxn>
                <a:cxn ang="0">
                  <a:pos x="6" y="61"/>
                </a:cxn>
                <a:cxn ang="0">
                  <a:pos x="13" y="78"/>
                </a:cxn>
                <a:cxn ang="0">
                  <a:pos x="39" y="78"/>
                </a:cxn>
                <a:cxn ang="0">
                  <a:pos x="44" y="107"/>
                </a:cxn>
                <a:cxn ang="0">
                  <a:pos x="32" y="135"/>
                </a:cxn>
                <a:cxn ang="0">
                  <a:pos x="19" y="179"/>
                </a:cxn>
                <a:cxn ang="0">
                  <a:pos x="19" y="202"/>
                </a:cxn>
                <a:cxn ang="0">
                  <a:pos x="44" y="212"/>
                </a:cxn>
                <a:cxn ang="0">
                  <a:pos x="64" y="236"/>
                </a:cxn>
                <a:cxn ang="0">
                  <a:pos x="58" y="269"/>
                </a:cxn>
                <a:cxn ang="0">
                  <a:pos x="76" y="287"/>
                </a:cxn>
                <a:cxn ang="0">
                  <a:pos x="101" y="331"/>
                </a:cxn>
                <a:cxn ang="0">
                  <a:pos x="127" y="353"/>
                </a:cxn>
                <a:cxn ang="0">
                  <a:pos x="171" y="353"/>
                </a:cxn>
                <a:cxn ang="0">
                  <a:pos x="182" y="337"/>
                </a:cxn>
                <a:cxn ang="0">
                  <a:pos x="182" y="337"/>
                </a:cxn>
              </a:cxnLst>
              <a:rect l="0" t="0" r="r" b="b"/>
              <a:pathLst>
                <a:path w="239" h="353">
                  <a:moveTo>
                    <a:pt x="182" y="337"/>
                  </a:moveTo>
                  <a:lnTo>
                    <a:pt x="215" y="315"/>
                  </a:lnTo>
                  <a:lnTo>
                    <a:pt x="215" y="292"/>
                  </a:lnTo>
                  <a:lnTo>
                    <a:pt x="239" y="269"/>
                  </a:lnTo>
                  <a:lnTo>
                    <a:pt x="239" y="236"/>
                  </a:lnTo>
                  <a:lnTo>
                    <a:pt x="202" y="207"/>
                  </a:lnTo>
                  <a:lnTo>
                    <a:pt x="165" y="212"/>
                  </a:lnTo>
                  <a:lnTo>
                    <a:pt x="139" y="202"/>
                  </a:lnTo>
                  <a:lnTo>
                    <a:pt x="121" y="174"/>
                  </a:lnTo>
                  <a:lnTo>
                    <a:pt x="101" y="164"/>
                  </a:lnTo>
                  <a:lnTo>
                    <a:pt x="94" y="123"/>
                  </a:lnTo>
                  <a:lnTo>
                    <a:pt x="134" y="123"/>
                  </a:lnTo>
                  <a:lnTo>
                    <a:pt x="145" y="117"/>
                  </a:lnTo>
                  <a:lnTo>
                    <a:pt x="127" y="89"/>
                  </a:lnTo>
                  <a:lnTo>
                    <a:pt x="145" y="89"/>
                  </a:lnTo>
                  <a:lnTo>
                    <a:pt x="151" y="56"/>
                  </a:lnTo>
                  <a:lnTo>
                    <a:pt x="127" y="45"/>
                  </a:lnTo>
                  <a:lnTo>
                    <a:pt x="81" y="56"/>
                  </a:lnTo>
                  <a:lnTo>
                    <a:pt x="64" y="56"/>
                  </a:lnTo>
                  <a:lnTo>
                    <a:pt x="64" y="45"/>
                  </a:lnTo>
                  <a:lnTo>
                    <a:pt x="64" y="39"/>
                  </a:lnTo>
                  <a:lnTo>
                    <a:pt x="51" y="11"/>
                  </a:lnTo>
                  <a:lnTo>
                    <a:pt x="0" y="0"/>
                  </a:lnTo>
                  <a:lnTo>
                    <a:pt x="0" y="21"/>
                  </a:lnTo>
                  <a:lnTo>
                    <a:pt x="6" y="61"/>
                  </a:lnTo>
                  <a:lnTo>
                    <a:pt x="13" y="78"/>
                  </a:lnTo>
                  <a:lnTo>
                    <a:pt x="39" y="78"/>
                  </a:lnTo>
                  <a:lnTo>
                    <a:pt x="44" y="107"/>
                  </a:lnTo>
                  <a:lnTo>
                    <a:pt x="32" y="135"/>
                  </a:lnTo>
                  <a:lnTo>
                    <a:pt x="19" y="179"/>
                  </a:lnTo>
                  <a:lnTo>
                    <a:pt x="19" y="202"/>
                  </a:lnTo>
                  <a:lnTo>
                    <a:pt x="44" y="212"/>
                  </a:lnTo>
                  <a:lnTo>
                    <a:pt x="64" y="236"/>
                  </a:lnTo>
                  <a:lnTo>
                    <a:pt x="58" y="269"/>
                  </a:lnTo>
                  <a:lnTo>
                    <a:pt x="76" y="287"/>
                  </a:lnTo>
                  <a:lnTo>
                    <a:pt x="101" y="331"/>
                  </a:lnTo>
                  <a:lnTo>
                    <a:pt x="127" y="353"/>
                  </a:lnTo>
                  <a:lnTo>
                    <a:pt x="171" y="353"/>
                  </a:lnTo>
                  <a:lnTo>
                    <a:pt x="182" y="337"/>
                  </a:lnTo>
                  <a:lnTo>
                    <a:pt x="182" y="337"/>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703" name="Freeform 479"/>
            <p:cNvSpPr>
              <a:spLocks/>
            </p:cNvSpPr>
            <p:nvPr/>
          </p:nvSpPr>
          <p:spPr bwMode="auto">
            <a:xfrm>
              <a:off x="1223" y="722"/>
              <a:ext cx="124" cy="187"/>
            </a:xfrm>
            <a:custGeom>
              <a:avLst/>
              <a:gdLst/>
              <a:ahLst/>
              <a:cxnLst>
                <a:cxn ang="0">
                  <a:pos x="182" y="337"/>
                </a:cxn>
                <a:cxn ang="0">
                  <a:pos x="215" y="315"/>
                </a:cxn>
                <a:cxn ang="0">
                  <a:pos x="215" y="292"/>
                </a:cxn>
                <a:cxn ang="0">
                  <a:pos x="239" y="269"/>
                </a:cxn>
                <a:cxn ang="0">
                  <a:pos x="239" y="236"/>
                </a:cxn>
                <a:cxn ang="0">
                  <a:pos x="202" y="207"/>
                </a:cxn>
                <a:cxn ang="0">
                  <a:pos x="165" y="212"/>
                </a:cxn>
                <a:cxn ang="0">
                  <a:pos x="139" y="202"/>
                </a:cxn>
                <a:cxn ang="0">
                  <a:pos x="121" y="174"/>
                </a:cxn>
                <a:cxn ang="0">
                  <a:pos x="101" y="164"/>
                </a:cxn>
                <a:cxn ang="0">
                  <a:pos x="94" y="123"/>
                </a:cxn>
                <a:cxn ang="0">
                  <a:pos x="134" y="123"/>
                </a:cxn>
                <a:cxn ang="0">
                  <a:pos x="145" y="117"/>
                </a:cxn>
                <a:cxn ang="0">
                  <a:pos x="127" y="89"/>
                </a:cxn>
                <a:cxn ang="0">
                  <a:pos x="145" y="89"/>
                </a:cxn>
                <a:cxn ang="0">
                  <a:pos x="151" y="56"/>
                </a:cxn>
                <a:cxn ang="0">
                  <a:pos x="127" y="45"/>
                </a:cxn>
                <a:cxn ang="0">
                  <a:pos x="81" y="56"/>
                </a:cxn>
                <a:cxn ang="0">
                  <a:pos x="64" y="56"/>
                </a:cxn>
                <a:cxn ang="0">
                  <a:pos x="64" y="45"/>
                </a:cxn>
                <a:cxn ang="0">
                  <a:pos x="64" y="39"/>
                </a:cxn>
                <a:cxn ang="0">
                  <a:pos x="51" y="11"/>
                </a:cxn>
                <a:cxn ang="0">
                  <a:pos x="0" y="0"/>
                </a:cxn>
                <a:cxn ang="0">
                  <a:pos x="0" y="21"/>
                </a:cxn>
                <a:cxn ang="0">
                  <a:pos x="6" y="61"/>
                </a:cxn>
                <a:cxn ang="0">
                  <a:pos x="13" y="78"/>
                </a:cxn>
                <a:cxn ang="0">
                  <a:pos x="39" y="78"/>
                </a:cxn>
                <a:cxn ang="0">
                  <a:pos x="44" y="107"/>
                </a:cxn>
                <a:cxn ang="0">
                  <a:pos x="32" y="135"/>
                </a:cxn>
                <a:cxn ang="0">
                  <a:pos x="19" y="179"/>
                </a:cxn>
                <a:cxn ang="0">
                  <a:pos x="19" y="202"/>
                </a:cxn>
                <a:cxn ang="0">
                  <a:pos x="44" y="212"/>
                </a:cxn>
                <a:cxn ang="0">
                  <a:pos x="64" y="236"/>
                </a:cxn>
                <a:cxn ang="0">
                  <a:pos x="58" y="269"/>
                </a:cxn>
                <a:cxn ang="0">
                  <a:pos x="76" y="287"/>
                </a:cxn>
                <a:cxn ang="0">
                  <a:pos x="101" y="331"/>
                </a:cxn>
                <a:cxn ang="0">
                  <a:pos x="127" y="353"/>
                </a:cxn>
                <a:cxn ang="0">
                  <a:pos x="171" y="353"/>
                </a:cxn>
                <a:cxn ang="0">
                  <a:pos x="182" y="337"/>
                </a:cxn>
                <a:cxn ang="0">
                  <a:pos x="182" y="337"/>
                </a:cxn>
              </a:cxnLst>
              <a:rect l="0" t="0" r="r" b="b"/>
              <a:pathLst>
                <a:path w="239" h="353">
                  <a:moveTo>
                    <a:pt x="182" y="337"/>
                  </a:moveTo>
                  <a:lnTo>
                    <a:pt x="215" y="315"/>
                  </a:lnTo>
                  <a:lnTo>
                    <a:pt x="215" y="292"/>
                  </a:lnTo>
                  <a:lnTo>
                    <a:pt x="239" y="269"/>
                  </a:lnTo>
                  <a:lnTo>
                    <a:pt x="239" y="236"/>
                  </a:lnTo>
                  <a:lnTo>
                    <a:pt x="202" y="207"/>
                  </a:lnTo>
                  <a:lnTo>
                    <a:pt x="165" y="212"/>
                  </a:lnTo>
                  <a:lnTo>
                    <a:pt x="139" y="202"/>
                  </a:lnTo>
                  <a:lnTo>
                    <a:pt x="121" y="174"/>
                  </a:lnTo>
                  <a:lnTo>
                    <a:pt x="101" y="164"/>
                  </a:lnTo>
                  <a:lnTo>
                    <a:pt x="94" y="123"/>
                  </a:lnTo>
                  <a:lnTo>
                    <a:pt x="134" y="123"/>
                  </a:lnTo>
                  <a:lnTo>
                    <a:pt x="145" y="117"/>
                  </a:lnTo>
                  <a:lnTo>
                    <a:pt x="127" y="89"/>
                  </a:lnTo>
                  <a:lnTo>
                    <a:pt x="145" y="89"/>
                  </a:lnTo>
                  <a:lnTo>
                    <a:pt x="151" y="56"/>
                  </a:lnTo>
                  <a:lnTo>
                    <a:pt x="127" y="45"/>
                  </a:lnTo>
                  <a:lnTo>
                    <a:pt x="81" y="56"/>
                  </a:lnTo>
                  <a:lnTo>
                    <a:pt x="64" y="56"/>
                  </a:lnTo>
                  <a:lnTo>
                    <a:pt x="64" y="45"/>
                  </a:lnTo>
                  <a:lnTo>
                    <a:pt x="64" y="39"/>
                  </a:lnTo>
                  <a:lnTo>
                    <a:pt x="51" y="11"/>
                  </a:lnTo>
                  <a:lnTo>
                    <a:pt x="0" y="0"/>
                  </a:lnTo>
                  <a:lnTo>
                    <a:pt x="0" y="21"/>
                  </a:lnTo>
                  <a:lnTo>
                    <a:pt x="6" y="61"/>
                  </a:lnTo>
                  <a:lnTo>
                    <a:pt x="13" y="78"/>
                  </a:lnTo>
                  <a:lnTo>
                    <a:pt x="39" y="78"/>
                  </a:lnTo>
                  <a:lnTo>
                    <a:pt x="44" y="107"/>
                  </a:lnTo>
                  <a:lnTo>
                    <a:pt x="32" y="135"/>
                  </a:lnTo>
                  <a:lnTo>
                    <a:pt x="19" y="179"/>
                  </a:lnTo>
                  <a:lnTo>
                    <a:pt x="19" y="202"/>
                  </a:lnTo>
                  <a:lnTo>
                    <a:pt x="44" y="212"/>
                  </a:lnTo>
                  <a:lnTo>
                    <a:pt x="64" y="236"/>
                  </a:lnTo>
                  <a:lnTo>
                    <a:pt x="58" y="269"/>
                  </a:lnTo>
                  <a:lnTo>
                    <a:pt x="76" y="287"/>
                  </a:lnTo>
                  <a:lnTo>
                    <a:pt x="101" y="331"/>
                  </a:lnTo>
                  <a:lnTo>
                    <a:pt x="127" y="353"/>
                  </a:lnTo>
                  <a:lnTo>
                    <a:pt x="171" y="353"/>
                  </a:lnTo>
                  <a:lnTo>
                    <a:pt x="182" y="337"/>
                  </a:lnTo>
                  <a:lnTo>
                    <a:pt x="182" y="33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04" name="Freeform 480"/>
            <p:cNvSpPr>
              <a:spLocks/>
            </p:cNvSpPr>
            <p:nvPr/>
          </p:nvSpPr>
          <p:spPr bwMode="auto">
            <a:xfrm>
              <a:off x="1295" y="692"/>
              <a:ext cx="38" cy="25"/>
            </a:xfrm>
            <a:custGeom>
              <a:avLst/>
              <a:gdLst/>
              <a:ahLst/>
              <a:cxnLst>
                <a:cxn ang="0">
                  <a:pos x="32" y="12"/>
                </a:cxn>
                <a:cxn ang="0">
                  <a:pos x="0" y="22"/>
                </a:cxn>
                <a:cxn ang="0">
                  <a:pos x="0" y="51"/>
                </a:cxn>
                <a:cxn ang="0">
                  <a:pos x="43" y="46"/>
                </a:cxn>
                <a:cxn ang="0">
                  <a:pos x="76" y="0"/>
                </a:cxn>
                <a:cxn ang="0">
                  <a:pos x="32" y="12"/>
                </a:cxn>
                <a:cxn ang="0">
                  <a:pos x="32" y="12"/>
                </a:cxn>
              </a:cxnLst>
              <a:rect l="0" t="0" r="r" b="b"/>
              <a:pathLst>
                <a:path w="76" h="51">
                  <a:moveTo>
                    <a:pt x="32" y="12"/>
                  </a:moveTo>
                  <a:lnTo>
                    <a:pt x="0" y="22"/>
                  </a:lnTo>
                  <a:lnTo>
                    <a:pt x="0" y="51"/>
                  </a:lnTo>
                  <a:lnTo>
                    <a:pt x="43" y="46"/>
                  </a:lnTo>
                  <a:lnTo>
                    <a:pt x="76" y="0"/>
                  </a:lnTo>
                  <a:lnTo>
                    <a:pt x="32" y="12"/>
                  </a:lnTo>
                  <a:lnTo>
                    <a:pt x="32" y="12"/>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705" name="Freeform 481"/>
            <p:cNvSpPr>
              <a:spLocks/>
            </p:cNvSpPr>
            <p:nvPr/>
          </p:nvSpPr>
          <p:spPr bwMode="auto">
            <a:xfrm>
              <a:off x="1295" y="692"/>
              <a:ext cx="38" cy="25"/>
            </a:xfrm>
            <a:custGeom>
              <a:avLst/>
              <a:gdLst/>
              <a:ahLst/>
              <a:cxnLst>
                <a:cxn ang="0">
                  <a:pos x="32" y="12"/>
                </a:cxn>
                <a:cxn ang="0">
                  <a:pos x="0" y="22"/>
                </a:cxn>
                <a:cxn ang="0">
                  <a:pos x="0" y="51"/>
                </a:cxn>
                <a:cxn ang="0">
                  <a:pos x="43" y="46"/>
                </a:cxn>
                <a:cxn ang="0">
                  <a:pos x="76" y="0"/>
                </a:cxn>
                <a:cxn ang="0">
                  <a:pos x="32" y="12"/>
                </a:cxn>
                <a:cxn ang="0">
                  <a:pos x="32" y="12"/>
                </a:cxn>
              </a:cxnLst>
              <a:rect l="0" t="0" r="r" b="b"/>
              <a:pathLst>
                <a:path w="76" h="51">
                  <a:moveTo>
                    <a:pt x="32" y="12"/>
                  </a:moveTo>
                  <a:lnTo>
                    <a:pt x="0" y="22"/>
                  </a:lnTo>
                  <a:lnTo>
                    <a:pt x="0" y="51"/>
                  </a:lnTo>
                  <a:lnTo>
                    <a:pt x="43" y="46"/>
                  </a:lnTo>
                  <a:lnTo>
                    <a:pt x="76" y="0"/>
                  </a:lnTo>
                  <a:lnTo>
                    <a:pt x="32" y="12"/>
                  </a:lnTo>
                  <a:lnTo>
                    <a:pt x="32" y="12"/>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06" name="Freeform 482"/>
            <p:cNvSpPr>
              <a:spLocks/>
            </p:cNvSpPr>
            <p:nvPr/>
          </p:nvSpPr>
          <p:spPr bwMode="auto">
            <a:xfrm>
              <a:off x="1187" y="658"/>
              <a:ext cx="36" cy="34"/>
            </a:xfrm>
            <a:custGeom>
              <a:avLst/>
              <a:gdLst/>
              <a:ahLst/>
              <a:cxnLst>
                <a:cxn ang="0">
                  <a:pos x="58" y="0"/>
                </a:cxn>
                <a:cxn ang="0">
                  <a:pos x="25" y="0"/>
                </a:cxn>
                <a:cxn ang="0">
                  <a:pos x="0" y="27"/>
                </a:cxn>
                <a:cxn ang="0">
                  <a:pos x="13" y="57"/>
                </a:cxn>
                <a:cxn ang="0">
                  <a:pos x="58" y="62"/>
                </a:cxn>
                <a:cxn ang="0">
                  <a:pos x="69" y="27"/>
                </a:cxn>
                <a:cxn ang="0">
                  <a:pos x="58" y="0"/>
                </a:cxn>
                <a:cxn ang="0">
                  <a:pos x="58" y="0"/>
                </a:cxn>
              </a:cxnLst>
              <a:rect l="0" t="0" r="r" b="b"/>
              <a:pathLst>
                <a:path w="69" h="62">
                  <a:moveTo>
                    <a:pt x="58" y="0"/>
                  </a:moveTo>
                  <a:lnTo>
                    <a:pt x="25" y="0"/>
                  </a:lnTo>
                  <a:lnTo>
                    <a:pt x="0" y="27"/>
                  </a:lnTo>
                  <a:lnTo>
                    <a:pt x="13" y="57"/>
                  </a:lnTo>
                  <a:lnTo>
                    <a:pt x="58" y="62"/>
                  </a:lnTo>
                  <a:lnTo>
                    <a:pt x="69" y="27"/>
                  </a:lnTo>
                  <a:lnTo>
                    <a:pt x="58" y="0"/>
                  </a:lnTo>
                  <a:lnTo>
                    <a:pt x="58"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707" name="Freeform 483"/>
            <p:cNvSpPr>
              <a:spLocks/>
            </p:cNvSpPr>
            <p:nvPr/>
          </p:nvSpPr>
          <p:spPr bwMode="auto">
            <a:xfrm>
              <a:off x="1187" y="658"/>
              <a:ext cx="36" cy="34"/>
            </a:xfrm>
            <a:custGeom>
              <a:avLst/>
              <a:gdLst/>
              <a:ahLst/>
              <a:cxnLst>
                <a:cxn ang="0">
                  <a:pos x="58" y="0"/>
                </a:cxn>
                <a:cxn ang="0">
                  <a:pos x="25" y="0"/>
                </a:cxn>
                <a:cxn ang="0">
                  <a:pos x="0" y="27"/>
                </a:cxn>
                <a:cxn ang="0">
                  <a:pos x="13" y="57"/>
                </a:cxn>
                <a:cxn ang="0">
                  <a:pos x="58" y="62"/>
                </a:cxn>
                <a:cxn ang="0">
                  <a:pos x="69" y="27"/>
                </a:cxn>
                <a:cxn ang="0">
                  <a:pos x="58" y="0"/>
                </a:cxn>
                <a:cxn ang="0">
                  <a:pos x="58" y="0"/>
                </a:cxn>
              </a:cxnLst>
              <a:rect l="0" t="0" r="r" b="b"/>
              <a:pathLst>
                <a:path w="69" h="62">
                  <a:moveTo>
                    <a:pt x="58" y="0"/>
                  </a:moveTo>
                  <a:lnTo>
                    <a:pt x="25" y="0"/>
                  </a:lnTo>
                  <a:lnTo>
                    <a:pt x="0" y="27"/>
                  </a:lnTo>
                  <a:lnTo>
                    <a:pt x="13" y="57"/>
                  </a:lnTo>
                  <a:lnTo>
                    <a:pt x="58" y="62"/>
                  </a:lnTo>
                  <a:lnTo>
                    <a:pt x="69" y="27"/>
                  </a:lnTo>
                  <a:lnTo>
                    <a:pt x="58" y="0"/>
                  </a:lnTo>
                  <a:lnTo>
                    <a:pt x="58"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08" name="Freeform 484"/>
            <p:cNvSpPr>
              <a:spLocks/>
            </p:cNvSpPr>
            <p:nvPr/>
          </p:nvSpPr>
          <p:spPr bwMode="auto">
            <a:xfrm>
              <a:off x="1190" y="593"/>
              <a:ext cx="53" cy="51"/>
            </a:xfrm>
            <a:custGeom>
              <a:avLst/>
              <a:gdLst/>
              <a:ahLst/>
              <a:cxnLst>
                <a:cxn ang="0">
                  <a:pos x="19" y="28"/>
                </a:cxn>
                <a:cxn ang="0">
                  <a:pos x="0" y="79"/>
                </a:cxn>
                <a:cxn ang="0">
                  <a:pos x="26" y="96"/>
                </a:cxn>
                <a:cxn ang="0">
                  <a:pos x="63" y="73"/>
                </a:cxn>
                <a:cxn ang="0">
                  <a:pos x="102" y="41"/>
                </a:cxn>
                <a:cxn ang="0">
                  <a:pos x="76" y="7"/>
                </a:cxn>
                <a:cxn ang="0">
                  <a:pos x="52" y="0"/>
                </a:cxn>
                <a:cxn ang="0">
                  <a:pos x="19" y="28"/>
                </a:cxn>
                <a:cxn ang="0">
                  <a:pos x="19" y="28"/>
                </a:cxn>
              </a:cxnLst>
              <a:rect l="0" t="0" r="r" b="b"/>
              <a:pathLst>
                <a:path w="102" h="96">
                  <a:moveTo>
                    <a:pt x="19" y="28"/>
                  </a:moveTo>
                  <a:lnTo>
                    <a:pt x="0" y="79"/>
                  </a:lnTo>
                  <a:lnTo>
                    <a:pt x="26" y="96"/>
                  </a:lnTo>
                  <a:lnTo>
                    <a:pt x="63" y="73"/>
                  </a:lnTo>
                  <a:lnTo>
                    <a:pt x="102" y="41"/>
                  </a:lnTo>
                  <a:lnTo>
                    <a:pt x="76" y="7"/>
                  </a:lnTo>
                  <a:lnTo>
                    <a:pt x="52" y="0"/>
                  </a:lnTo>
                  <a:lnTo>
                    <a:pt x="19" y="28"/>
                  </a:lnTo>
                  <a:lnTo>
                    <a:pt x="19" y="28"/>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709" name="Freeform 485"/>
            <p:cNvSpPr>
              <a:spLocks/>
            </p:cNvSpPr>
            <p:nvPr/>
          </p:nvSpPr>
          <p:spPr bwMode="auto">
            <a:xfrm>
              <a:off x="1190" y="593"/>
              <a:ext cx="53" cy="51"/>
            </a:xfrm>
            <a:custGeom>
              <a:avLst/>
              <a:gdLst/>
              <a:ahLst/>
              <a:cxnLst>
                <a:cxn ang="0">
                  <a:pos x="19" y="28"/>
                </a:cxn>
                <a:cxn ang="0">
                  <a:pos x="0" y="79"/>
                </a:cxn>
                <a:cxn ang="0">
                  <a:pos x="26" y="96"/>
                </a:cxn>
                <a:cxn ang="0">
                  <a:pos x="63" y="73"/>
                </a:cxn>
                <a:cxn ang="0">
                  <a:pos x="102" y="41"/>
                </a:cxn>
                <a:cxn ang="0">
                  <a:pos x="76" y="7"/>
                </a:cxn>
                <a:cxn ang="0">
                  <a:pos x="52" y="0"/>
                </a:cxn>
                <a:cxn ang="0">
                  <a:pos x="19" y="28"/>
                </a:cxn>
                <a:cxn ang="0">
                  <a:pos x="19" y="28"/>
                </a:cxn>
              </a:cxnLst>
              <a:rect l="0" t="0" r="r" b="b"/>
              <a:pathLst>
                <a:path w="102" h="96">
                  <a:moveTo>
                    <a:pt x="19" y="28"/>
                  </a:moveTo>
                  <a:lnTo>
                    <a:pt x="0" y="79"/>
                  </a:lnTo>
                  <a:lnTo>
                    <a:pt x="26" y="96"/>
                  </a:lnTo>
                  <a:lnTo>
                    <a:pt x="63" y="73"/>
                  </a:lnTo>
                  <a:lnTo>
                    <a:pt x="102" y="41"/>
                  </a:lnTo>
                  <a:lnTo>
                    <a:pt x="76" y="7"/>
                  </a:lnTo>
                  <a:lnTo>
                    <a:pt x="52" y="0"/>
                  </a:lnTo>
                  <a:lnTo>
                    <a:pt x="19" y="28"/>
                  </a:lnTo>
                  <a:lnTo>
                    <a:pt x="19" y="28"/>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10" name="Freeform 486"/>
            <p:cNvSpPr>
              <a:spLocks/>
            </p:cNvSpPr>
            <p:nvPr/>
          </p:nvSpPr>
          <p:spPr bwMode="auto">
            <a:xfrm>
              <a:off x="1130" y="564"/>
              <a:ext cx="44" cy="57"/>
            </a:xfrm>
            <a:custGeom>
              <a:avLst/>
              <a:gdLst/>
              <a:ahLst/>
              <a:cxnLst>
                <a:cxn ang="0">
                  <a:pos x="64" y="0"/>
                </a:cxn>
                <a:cxn ang="0">
                  <a:pos x="33" y="17"/>
                </a:cxn>
                <a:cxn ang="0">
                  <a:pos x="0" y="28"/>
                </a:cxn>
                <a:cxn ang="0">
                  <a:pos x="8" y="50"/>
                </a:cxn>
                <a:cxn ang="0">
                  <a:pos x="20" y="83"/>
                </a:cxn>
                <a:cxn ang="0">
                  <a:pos x="0" y="96"/>
                </a:cxn>
                <a:cxn ang="0">
                  <a:pos x="20" y="107"/>
                </a:cxn>
                <a:cxn ang="0">
                  <a:pos x="46" y="73"/>
                </a:cxn>
                <a:cxn ang="0">
                  <a:pos x="90" y="62"/>
                </a:cxn>
                <a:cxn ang="0">
                  <a:pos x="90" y="11"/>
                </a:cxn>
                <a:cxn ang="0">
                  <a:pos x="64" y="0"/>
                </a:cxn>
                <a:cxn ang="0">
                  <a:pos x="64" y="0"/>
                </a:cxn>
              </a:cxnLst>
              <a:rect l="0" t="0" r="r" b="b"/>
              <a:pathLst>
                <a:path w="90" h="107">
                  <a:moveTo>
                    <a:pt x="64" y="0"/>
                  </a:moveTo>
                  <a:lnTo>
                    <a:pt x="33" y="17"/>
                  </a:lnTo>
                  <a:lnTo>
                    <a:pt x="0" y="28"/>
                  </a:lnTo>
                  <a:lnTo>
                    <a:pt x="8" y="50"/>
                  </a:lnTo>
                  <a:lnTo>
                    <a:pt x="20" y="83"/>
                  </a:lnTo>
                  <a:lnTo>
                    <a:pt x="0" y="96"/>
                  </a:lnTo>
                  <a:lnTo>
                    <a:pt x="20" y="107"/>
                  </a:lnTo>
                  <a:lnTo>
                    <a:pt x="46" y="73"/>
                  </a:lnTo>
                  <a:lnTo>
                    <a:pt x="90" y="62"/>
                  </a:lnTo>
                  <a:lnTo>
                    <a:pt x="90" y="11"/>
                  </a:lnTo>
                  <a:lnTo>
                    <a:pt x="64" y="0"/>
                  </a:lnTo>
                  <a:lnTo>
                    <a:pt x="64"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711" name="Freeform 487"/>
            <p:cNvSpPr>
              <a:spLocks/>
            </p:cNvSpPr>
            <p:nvPr/>
          </p:nvSpPr>
          <p:spPr bwMode="auto">
            <a:xfrm>
              <a:off x="1130" y="564"/>
              <a:ext cx="44" cy="57"/>
            </a:xfrm>
            <a:custGeom>
              <a:avLst/>
              <a:gdLst/>
              <a:ahLst/>
              <a:cxnLst>
                <a:cxn ang="0">
                  <a:pos x="64" y="0"/>
                </a:cxn>
                <a:cxn ang="0">
                  <a:pos x="33" y="17"/>
                </a:cxn>
                <a:cxn ang="0">
                  <a:pos x="0" y="28"/>
                </a:cxn>
                <a:cxn ang="0">
                  <a:pos x="8" y="50"/>
                </a:cxn>
                <a:cxn ang="0">
                  <a:pos x="20" y="83"/>
                </a:cxn>
                <a:cxn ang="0">
                  <a:pos x="0" y="96"/>
                </a:cxn>
                <a:cxn ang="0">
                  <a:pos x="20" y="107"/>
                </a:cxn>
                <a:cxn ang="0">
                  <a:pos x="46" y="73"/>
                </a:cxn>
                <a:cxn ang="0">
                  <a:pos x="90" y="62"/>
                </a:cxn>
                <a:cxn ang="0">
                  <a:pos x="90" y="11"/>
                </a:cxn>
                <a:cxn ang="0">
                  <a:pos x="64" y="0"/>
                </a:cxn>
                <a:cxn ang="0">
                  <a:pos x="64" y="0"/>
                </a:cxn>
              </a:cxnLst>
              <a:rect l="0" t="0" r="r" b="b"/>
              <a:pathLst>
                <a:path w="90" h="107">
                  <a:moveTo>
                    <a:pt x="64" y="0"/>
                  </a:moveTo>
                  <a:lnTo>
                    <a:pt x="33" y="17"/>
                  </a:lnTo>
                  <a:lnTo>
                    <a:pt x="0" y="28"/>
                  </a:lnTo>
                  <a:lnTo>
                    <a:pt x="8" y="50"/>
                  </a:lnTo>
                  <a:lnTo>
                    <a:pt x="20" y="83"/>
                  </a:lnTo>
                  <a:lnTo>
                    <a:pt x="0" y="96"/>
                  </a:lnTo>
                  <a:lnTo>
                    <a:pt x="20" y="107"/>
                  </a:lnTo>
                  <a:lnTo>
                    <a:pt x="46" y="73"/>
                  </a:lnTo>
                  <a:lnTo>
                    <a:pt x="90" y="62"/>
                  </a:lnTo>
                  <a:lnTo>
                    <a:pt x="90" y="11"/>
                  </a:lnTo>
                  <a:lnTo>
                    <a:pt x="64" y="0"/>
                  </a:lnTo>
                  <a:lnTo>
                    <a:pt x="64"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12" name="Freeform 488"/>
            <p:cNvSpPr>
              <a:spLocks/>
            </p:cNvSpPr>
            <p:nvPr/>
          </p:nvSpPr>
          <p:spPr bwMode="auto">
            <a:xfrm>
              <a:off x="970" y="667"/>
              <a:ext cx="123" cy="76"/>
            </a:xfrm>
            <a:custGeom>
              <a:avLst/>
              <a:gdLst/>
              <a:ahLst/>
              <a:cxnLst>
                <a:cxn ang="0">
                  <a:pos x="168" y="13"/>
                </a:cxn>
                <a:cxn ang="0">
                  <a:pos x="140" y="30"/>
                </a:cxn>
                <a:cxn ang="0">
                  <a:pos x="107" y="21"/>
                </a:cxn>
                <a:cxn ang="0">
                  <a:pos x="61" y="58"/>
                </a:cxn>
                <a:cxn ang="0">
                  <a:pos x="28" y="92"/>
                </a:cxn>
                <a:cxn ang="0">
                  <a:pos x="0" y="113"/>
                </a:cxn>
                <a:cxn ang="0">
                  <a:pos x="0" y="141"/>
                </a:cxn>
                <a:cxn ang="0">
                  <a:pos x="56" y="121"/>
                </a:cxn>
                <a:cxn ang="0">
                  <a:pos x="52" y="137"/>
                </a:cxn>
                <a:cxn ang="0">
                  <a:pos x="85" y="133"/>
                </a:cxn>
                <a:cxn ang="0">
                  <a:pos x="122" y="92"/>
                </a:cxn>
                <a:cxn ang="0">
                  <a:pos x="150" y="79"/>
                </a:cxn>
                <a:cxn ang="0">
                  <a:pos x="145" y="100"/>
                </a:cxn>
                <a:cxn ang="0">
                  <a:pos x="173" y="87"/>
                </a:cxn>
                <a:cxn ang="0">
                  <a:pos x="185" y="62"/>
                </a:cxn>
                <a:cxn ang="0">
                  <a:pos x="214" y="41"/>
                </a:cxn>
                <a:cxn ang="0">
                  <a:pos x="238" y="21"/>
                </a:cxn>
                <a:cxn ang="0">
                  <a:pos x="200" y="0"/>
                </a:cxn>
                <a:cxn ang="0">
                  <a:pos x="168" y="13"/>
                </a:cxn>
                <a:cxn ang="0">
                  <a:pos x="168" y="13"/>
                </a:cxn>
              </a:cxnLst>
              <a:rect l="0" t="0" r="r" b="b"/>
              <a:pathLst>
                <a:path w="238" h="141">
                  <a:moveTo>
                    <a:pt x="168" y="13"/>
                  </a:moveTo>
                  <a:lnTo>
                    <a:pt x="140" y="30"/>
                  </a:lnTo>
                  <a:lnTo>
                    <a:pt x="107" y="21"/>
                  </a:lnTo>
                  <a:lnTo>
                    <a:pt x="61" y="58"/>
                  </a:lnTo>
                  <a:lnTo>
                    <a:pt x="28" y="92"/>
                  </a:lnTo>
                  <a:lnTo>
                    <a:pt x="0" y="113"/>
                  </a:lnTo>
                  <a:lnTo>
                    <a:pt x="0" y="141"/>
                  </a:lnTo>
                  <a:lnTo>
                    <a:pt x="56" y="121"/>
                  </a:lnTo>
                  <a:lnTo>
                    <a:pt x="52" y="137"/>
                  </a:lnTo>
                  <a:lnTo>
                    <a:pt x="85" y="133"/>
                  </a:lnTo>
                  <a:lnTo>
                    <a:pt x="122" y="92"/>
                  </a:lnTo>
                  <a:lnTo>
                    <a:pt x="150" y="79"/>
                  </a:lnTo>
                  <a:lnTo>
                    <a:pt x="145" y="100"/>
                  </a:lnTo>
                  <a:lnTo>
                    <a:pt x="173" y="87"/>
                  </a:lnTo>
                  <a:lnTo>
                    <a:pt x="185" y="62"/>
                  </a:lnTo>
                  <a:lnTo>
                    <a:pt x="214" y="41"/>
                  </a:lnTo>
                  <a:lnTo>
                    <a:pt x="238" y="21"/>
                  </a:lnTo>
                  <a:lnTo>
                    <a:pt x="200" y="0"/>
                  </a:lnTo>
                  <a:lnTo>
                    <a:pt x="168" y="13"/>
                  </a:lnTo>
                  <a:lnTo>
                    <a:pt x="168" y="13"/>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713" name="Freeform 489"/>
            <p:cNvSpPr>
              <a:spLocks/>
            </p:cNvSpPr>
            <p:nvPr/>
          </p:nvSpPr>
          <p:spPr bwMode="auto">
            <a:xfrm>
              <a:off x="970" y="667"/>
              <a:ext cx="123" cy="76"/>
            </a:xfrm>
            <a:custGeom>
              <a:avLst/>
              <a:gdLst/>
              <a:ahLst/>
              <a:cxnLst>
                <a:cxn ang="0">
                  <a:pos x="168" y="13"/>
                </a:cxn>
                <a:cxn ang="0">
                  <a:pos x="140" y="30"/>
                </a:cxn>
                <a:cxn ang="0">
                  <a:pos x="107" y="21"/>
                </a:cxn>
                <a:cxn ang="0">
                  <a:pos x="61" y="58"/>
                </a:cxn>
                <a:cxn ang="0">
                  <a:pos x="28" y="92"/>
                </a:cxn>
                <a:cxn ang="0">
                  <a:pos x="0" y="113"/>
                </a:cxn>
                <a:cxn ang="0">
                  <a:pos x="0" y="141"/>
                </a:cxn>
                <a:cxn ang="0">
                  <a:pos x="56" y="121"/>
                </a:cxn>
                <a:cxn ang="0">
                  <a:pos x="52" y="137"/>
                </a:cxn>
                <a:cxn ang="0">
                  <a:pos x="85" y="133"/>
                </a:cxn>
                <a:cxn ang="0">
                  <a:pos x="122" y="92"/>
                </a:cxn>
                <a:cxn ang="0">
                  <a:pos x="150" y="79"/>
                </a:cxn>
                <a:cxn ang="0">
                  <a:pos x="145" y="100"/>
                </a:cxn>
                <a:cxn ang="0">
                  <a:pos x="173" y="87"/>
                </a:cxn>
                <a:cxn ang="0">
                  <a:pos x="185" y="62"/>
                </a:cxn>
                <a:cxn ang="0">
                  <a:pos x="214" y="41"/>
                </a:cxn>
                <a:cxn ang="0">
                  <a:pos x="238" y="21"/>
                </a:cxn>
                <a:cxn ang="0">
                  <a:pos x="200" y="0"/>
                </a:cxn>
                <a:cxn ang="0">
                  <a:pos x="168" y="13"/>
                </a:cxn>
                <a:cxn ang="0">
                  <a:pos x="168" y="13"/>
                </a:cxn>
              </a:cxnLst>
              <a:rect l="0" t="0" r="r" b="b"/>
              <a:pathLst>
                <a:path w="238" h="141">
                  <a:moveTo>
                    <a:pt x="168" y="13"/>
                  </a:moveTo>
                  <a:lnTo>
                    <a:pt x="140" y="30"/>
                  </a:lnTo>
                  <a:lnTo>
                    <a:pt x="107" y="21"/>
                  </a:lnTo>
                  <a:lnTo>
                    <a:pt x="61" y="58"/>
                  </a:lnTo>
                  <a:lnTo>
                    <a:pt x="28" y="92"/>
                  </a:lnTo>
                  <a:lnTo>
                    <a:pt x="0" y="113"/>
                  </a:lnTo>
                  <a:lnTo>
                    <a:pt x="0" y="141"/>
                  </a:lnTo>
                  <a:lnTo>
                    <a:pt x="56" y="121"/>
                  </a:lnTo>
                  <a:lnTo>
                    <a:pt x="52" y="137"/>
                  </a:lnTo>
                  <a:lnTo>
                    <a:pt x="85" y="133"/>
                  </a:lnTo>
                  <a:lnTo>
                    <a:pt x="122" y="92"/>
                  </a:lnTo>
                  <a:lnTo>
                    <a:pt x="150" y="79"/>
                  </a:lnTo>
                  <a:lnTo>
                    <a:pt x="145" y="100"/>
                  </a:lnTo>
                  <a:lnTo>
                    <a:pt x="173" y="87"/>
                  </a:lnTo>
                  <a:lnTo>
                    <a:pt x="185" y="62"/>
                  </a:lnTo>
                  <a:lnTo>
                    <a:pt x="214" y="41"/>
                  </a:lnTo>
                  <a:lnTo>
                    <a:pt x="238" y="21"/>
                  </a:lnTo>
                  <a:lnTo>
                    <a:pt x="200" y="0"/>
                  </a:lnTo>
                  <a:lnTo>
                    <a:pt x="168" y="13"/>
                  </a:lnTo>
                  <a:lnTo>
                    <a:pt x="168" y="1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14" name="Freeform 490"/>
            <p:cNvSpPr>
              <a:spLocks/>
            </p:cNvSpPr>
            <p:nvPr/>
          </p:nvSpPr>
          <p:spPr bwMode="auto">
            <a:xfrm>
              <a:off x="1029" y="762"/>
              <a:ext cx="130" cy="79"/>
            </a:xfrm>
            <a:custGeom>
              <a:avLst/>
              <a:gdLst/>
              <a:ahLst/>
              <a:cxnLst>
                <a:cxn ang="0">
                  <a:pos x="229" y="0"/>
                </a:cxn>
                <a:cxn ang="0">
                  <a:pos x="191" y="8"/>
                </a:cxn>
                <a:cxn ang="0">
                  <a:pos x="183" y="49"/>
                </a:cxn>
                <a:cxn ang="0">
                  <a:pos x="163" y="58"/>
                </a:cxn>
                <a:cxn ang="0">
                  <a:pos x="140" y="49"/>
                </a:cxn>
                <a:cxn ang="0">
                  <a:pos x="117" y="46"/>
                </a:cxn>
                <a:cxn ang="0">
                  <a:pos x="98" y="46"/>
                </a:cxn>
                <a:cxn ang="0">
                  <a:pos x="94" y="4"/>
                </a:cxn>
                <a:cxn ang="0">
                  <a:pos x="69" y="0"/>
                </a:cxn>
                <a:cxn ang="0">
                  <a:pos x="29" y="11"/>
                </a:cxn>
                <a:cxn ang="0">
                  <a:pos x="43" y="41"/>
                </a:cxn>
                <a:cxn ang="0">
                  <a:pos x="38" y="49"/>
                </a:cxn>
                <a:cxn ang="0">
                  <a:pos x="6" y="58"/>
                </a:cxn>
                <a:cxn ang="0">
                  <a:pos x="6" y="78"/>
                </a:cxn>
                <a:cxn ang="0">
                  <a:pos x="38" y="91"/>
                </a:cxn>
                <a:cxn ang="0">
                  <a:pos x="43" y="108"/>
                </a:cxn>
                <a:cxn ang="0">
                  <a:pos x="0" y="125"/>
                </a:cxn>
                <a:cxn ang="0">
                  <a:pos x="15" y="150"/>
                </a:cxn>
                <a:cxn ang="0">
                  <a:pos x="89" y="150"/>
                </a:cxn>
                <a:cxn ang="0">
                  <a:pos x="122" y="128"/>
                </a:cxn>
                <a:cxn ang="0">
                  <a:pos x="163" y="141"/>
                </a:cxn>
                <a:cxn ang="0">
                  <a:pos x="191" y="141"/>
                </a:cxn>
                <a:cxn ang="0">
                  <a:pos x="211" y="116"/>
                </a:cxn>
                <a:cxn ang="0">
                  <a:pos x="201" y="84"/>
                </a:cxn>
                <a:cxn ang="0">
                  <a:pos x="233" y="58"/>
                </a:cxn>
                <a:cxn ang="0">
                  <a:pos x="257" y="11"/>
                </a:cxn>
                <a:cxn ang="0">
                  <a:pos x="233" y="0"/>
                </a:cxn>
                <a:cxn ang="0">
                  <a:pos x="229" y="0"/>
                </a:cxn>
                <a:cxn ang="0">
                  <a:pos x="229" y="0"/>
                </a:cxn>
              </a:cxnLst>
              <a:rect l="0" t="0" r="r" b="b"/>
              <a:pathLst>
                <a:path w="257" h="150">
                  <a:moveTo>
                    <a:pt x="229" y="0"/>
                  </a:moveTo>
                  <a:lnTo>
                    <a:pt x="191" y="8"/>
                  </a:lnTo>
                  <a:lnTo>
                    <a:pt x="183" y="49"/>
                  </a:lnTo>
                  <a:lnTo>
                    <a:pt x="163" y="58"/>
                  </a:lnTo>
                  <a:lnTo>
                    <a:pt x="140" y="49"/>
                  </a:lnTo>
                  <a:lnTo>
                    <a:pt x="117" y="46"/>
                  </a:lnTo>
                  <a:lnTo>
                    <a:pt x="98" y="46"/>
                  </a:lnTo>
                  <a:lnTo>
                    <a:pt x="94" y="4"/>
                  </a:lnTo>
                  <a:lnTo>
                    <a:pt x="69" y="0"/>
                  </a:lnTo>
                  <a:lnTo>
                    <a:pt x="29" y="11"/>
                  </a:lnTo>
                  <a:lnTo>
                    <a:pt x="43" y="41"/>
                  </a:lnTo>
                  <a:lnTo>
                    <a:pt x="38" y="49"/>
                  </a:lnTo>
                  <a:lnTo>
                    <a:pt x="6" y="58"/>
                  </a:lnTo>
                  <a:lnTo>
                    <a:pt x="6" y="78"/>
                  </a:lnTo>
                  <a:lnTo>
                    <a:pt x="38" y="91"/>
                  </a:lnTo>
                  <a:lnTo>
                    <a:pt x="43" y="108"/>
                  </a:lnTo>
                  <a:lnTo>
                    <a:pt x="0" y="125"/>
                  </a:lnTo>
                  <a:lnTo>
                    <a:pt x="15" y="150"/>
                  </a:lnTo>
                  <a:lnTo>
                    <a:pt x="89" y="150"/>
                  </a:lnTo>
                  <a:lnTo>
                    <a:pt x="122" y="128"/>
                  </a:lnTo>
                  <a:lnTo>
                    <a:pt x="163" y="141"/>
                  </a:lnTo>
                  <a:lnTo>
                    <a:pt x="191" y="141"/>
                  </a:lnTo>
                  <a:lnTo>
                    <a:pt x="211" y="116"/>
                  </a:lnTo>
                  <a:lnTo>
                    <a:pt x="201" y="84"/>
                  </a:lnTo>
                  <a:lnTo>
                    <a:pt x="233" y="58"/>
                  </a:lnTo>
                  <a:lnTo>
                    <a:pt x="257" y="11"/>
                  </a:lnTo>
                  <a:lnTo>
                    <a:pt x="233" y="0"/>
                  </a:lnTo>
                  <a:lnTo>
                    <a:pt x="229" y="0"/>
                  </a:lnTo>
                  <a:lnTo>
                    <a:pt x="229"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715" name="Freeform 491"/>
            <p:cNvSpPr>
              <a:spLocks/>
            </p:cNvSpPr>
            <p:nvPr/>
          </p:nvSpPr>
          <p:spPr bwMode="auto">
            <a:xfrm>
              <a:off x="1029" y="762"/>
              <a:ext cx="130" cy="79"/>
            </a:xfrm>
            <a:custGeom>
              <a:avLst/>
              <a:gdLst/>
              <a:ahLst/>
              <a:cxnLst>
                <a:cxn ang="0">
                  <a:pos x="229" y="0"/>
                </a:cxn>
                <a:cxn ang="0">
                  <a:pos x="191" y="8"/>
                </a:cxn>
                <a:cxn ang="0">
                  <a:pos x="183" y="49"/>
                </a:cxn>
                <a:cxn ang="0">
                  <a:pos x="163" y="58"/>
                </a:cxn>
                <a:cxn ang="0">
                  <a:pos x="140" y="49"/>
                </a:cxn>
                <a:cxn ang="0">
                  <a:pos x="117" y="46"/>
                </a:cxn>
                <a:cxn ang="0">
                  <a:pos x="98" y="46"/>
                </a:cxn>
                <a:cxn ang="0">
                  <a:pos x="94" y="4"/>
                </a:cxn>
                <a:cxn ang="0">
                  <a:pos x="69" y="0"/>
                </a:cxn>
                <a:cxn ang="0">
                  <a:pos x="29" y="11"/>
                </a:cxn>
                <a:cxn ang="0">
                  <a:pos x="43" y="41"/>
                </a:cxn>
                <a:cxn ang="0">
                  <a:pos x="38" y="49"/>
                </a:cxn>
                <a:cxn ang="0">
                  <a:pos x="6" y="58"/>
                </a:cxn>
                <a:cxn ang="0">
                  <a:pos x="6" y="78"/>
                </a:cxn>
                <a:cxn ang="0">
                  <a:pos x="38" y="91"/>
                </a:cxn>
                <a:cxn ang="0">
                  <a:pos x="43" y="108"/>
                </a:cxn>
                <a:cxn ang="0">
                  <a:pos x="0" y="125"/>
                </a:cxn>
                <a:cxn ang="0">
                  <a:pos x="15" y="150"/>
                </a:cxn>
                <a:cxn ang="0">
                  <a:pos x="89" y="150"/>
                </a:cxn>
                <a:cxn ang="0">
                  <a:pos x="122" y="128"/>
                </a:cxn>
                <a:cxn ang="0">
                  <a:pos x="163" y="141"/>
                </a:cxn>
                <a:cxn ang="0">
                  <a:pos x="191" y="141"/>
                </a:cxn>
                <a:cxn ang="0">
                  <a:pos x="211" y="116"/>
                </a:cxn>
                <a:cxn ang="0">
                  <a:pos x="201" y="84"/>
                </a:cxn>
                <a:cxn ang="0">
                  <a:pos x="233" y="58"/>
                </a:cxn>
                <a:cxn ang="0">
                  <a:pos x="257" y="11"/>
                </a:cxn>
                <a:cxn ang="0">
                  <a:pos x="233" y="0"/>
                </a:cxn>
                <a:cxn ang="0">
                  <a:pos x="229" y="0"/>
                </a:cxn>
                <a:cxn ang="0">
                  <a:pos x="229" y="0"/>
                </a:cxn>
              </a:cxnLst>
              <a:rect l="0" t="0" r="r" b="b"/>
              <a:pathLst>
                <a:path w="257" h="150">
                  <a:moveTo>
                    <a:pt x="229" y="0"/>
                  </a:moveTo>
                  <a:lnTo>
                    <a:pt x="191" y="8"/>
                  </a:lnTo>
                  <a:lnTo>
                    <a:pt x="183" y="49"/>
                  </a:lnTo>
                  <a:lnTo>
                    <a:pt x="163" y="58"/>
                  </a:lnTo>
                  <a:lnTo>
                    <a:pt x="140" y="49"/>
                  </a:lnTo>
                  <a:lnTo>
                    <a:pt x="117" y="46"/>
                  </a:lnTo>
                  <a:lnTo>
                    <a:pt x="98" y="46"/>
                  </a:lnTo>
                  <a:lnTo>
                    <a:pt x="94" y="4"/>
                  </a:lnTo>
                  <a:lnTo>
                    <a:pt x="69" y="0"/>
                  </a:lnTo>
                  <a:lnTo>
                    <a:pt x="29" y="11"/>
                  </a:lnTo>
                  <a:lnTo>
                    <a:pt x="43" y="41"/>
                  </a:lnTo>
                  <a:lnTo>
                    <a:pt x="38" y="49"/>
                  </a:lnTo>
                  <a:lnTo>
                    <a:pt x="6" y="58"/>
                  </a:lnTo>
                  <a:lnTo>
                    <a:pt x="6" y="78"/>
                  </a:lnTo>
                  <a:lnTo>
                    <a:pt x="38" y="91"/>
                  </a:lnTo>
                  <a:lnTo>
                    <a:pt x="43" y="108"/>
                  </a:lnTo>
                  <a:lnTo>
                    <a:pt x="0" y="125"/>
                  </a:lnTo>
                  <a:lnTo>
                    <a:pt x="15" y="150"/>
                  </a:lnTo>
                  <a:lnTo>
                    <a:pt x="89" y="150"/>
                  </a:lnTo>
                  <a:lnTo>
                    <a:pt x="122" y="128"/>
                  </a:lnTo>
                  <a:lnTo>
                    <a:pt x="163" y="141"/>
                  </a:lnTo>
                  <a:lnTo>
                    <a:pt x="191" y="141"/>
                  </a:lnTo>
                  <a:lnTo>
                    <a:pt x="211" y="116"/>
                  </a:lnTo>
                  <a:lnTo>
                    <a:pt x="201" y="84"/>
                  </a:lnTo>
                  <a:lnTo>
                    <a:pt x="233" y="58"/>
                  </a:lnTo>
                  <a:lnTo>
                    <a:pt x="257" y="11"/>
                  </a:lnTo>
                  <a:lnTo>
                    <a:pt x="233" y="0"/>
                  </a:lnTo>
                  <a:lnTo>
                    <a:pt x="229" y="0"/>
                  </a:lnTo>
                  <a:lnTo>
                    <a:pt x="229"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16" name="Freeform 492"/>
            <p:cNvSpPr>
              <a:spLocks/>
            </p:cNvSpPr>
            <p:nvPr/>
          </p:nvSpPr>
          <p:spPr bwMode="auto">
            <a:xfrm>
              <a:off x="1094" y="721"/>
              <a:ext cx="22" cy="17"/>
            </a:xfrm>
            <a:custGeom>
              <a:avLst/>
              <a:gdLst/>
              <a:ahLst/>
              <a:cxnLst>
                <a:cxn ang="0">
                  <a:pos x="14" y="0"/>
                </a:cxn>
                <a:cxn ang="0">
                  <a:pos x="6" y="0"/>
                </a:cxn>
                <a:cxn ang="0">
                  <a:pos x="0" y="21"/>
                </a:cxn>
                <a:cxn ang="0">
                  <a:pos x="29" y="24"/>
                </a:cxn>
                <a:cxn ang="0">
                  <a:pos x="48" y="4"/>
                </a:cxn>
                <a:cxn ang="0">
                  <a:pos x="14" y="0"/>
                </a:cxn>
                <a:cxn ang="0">
                  <a:pos x="14" y="0"/>
                </a:cxn>
              </a:cxnLst>
              <a:rect l="0" t="0" r="r" b="b"/>
              <a:pathLst>
                <a:path w="48" h="24">
                  <a:moveTo>
                    <a:pt x="14" y="0"/>
                  </a:moveTo>
                  <a:lnTo>
                    <a:pt x="6" y="0"/>
                  </a:lnTo>
                  <a:lnTo>
                    <a:pt x="0" y="21"/>
                  </a:lnTo>
                  <a:lnTo>
                    <a:pt x="29" y="24"/>
                  </a:lnTo>
                  <a:lnTo>
                    <a:pt x="48" y="4"/>
                  </a:lnTo>
                  <a:lnTo>
                    <a:pt x="14" y="0"/>
                  </a:lnTo>
                  <a:lnTo>
                    <a:pt x="14"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717" name="Freeform 493"/>
            <p:cNvSpPr>
              <a:spLocks/>
            </p:cNvSpPr>
            <p:nvPr/>
          </p:nvSpPr>
          <p:spPr bwMode="auto">
            <a:xfrm>
              <a:off x="1094" y="721"/>
              <a:ext cx="22" cy="17"/>
            </a:xfrm>
            <a:custGeom>
              <a:avLst/>
              <a:gdLst/>
              <a:ahLst/>
              <a:cxnLst>
                <a:cxn ang="0">
                  <a:pos x="14" y="0"/>
                </a:cxn>
                <a:cxn ang="0">
                  <a:pos x="6" y="0"/>
                </a:cxn>
                <a:cxn ang="0">
                  <a:pos x="0" y="21"/>
                </a:cxn>
                <a:cxn ang="0">
                  <a:pos x="29" y="24"/>
                </a:cxn>
                <a:cxn ang="0">
                  <a:pos x="48" y="4"/>
                </a:cxn>
                <a:cxn ang="0">
                  <a:pos x="14" y="0"/>
                </a:cxn>
                <a:cxn ang="0">
                  <a:pos x="14" y="0"/>
                </a:cxn>
              </a:cxnLst>
              <a:rect l="0" t="0" r="r" b="b"/>
              <a:pathLst>
                <a:path w="48" h="24">
                  <a:moveTo>
                    <a:pt x="14" y="0"/>
                  </a:moveTo>
                  <a:lnTo>
                    <a:pt x="6" y="0"/>
                  </a:lnTo>
                  <a:lnTo>
                    <a:pt x="0" y="21"/>
                  </a:lnTo>
                  <a:lnTo>
                    <a:pt x="29" y="24"/>
                  </a:lnTo>
                  <a:lnTo>
                    <a:pt x="48" y="4"/>
                  </a:lnTo>
                  <a:lnTo>
                    <a:pt x="14" y="0"/>
                  </a:lnTo>
                  <a:lnTo>
                    <a:pt x="14"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18" name="Freeform 494"/>
            <p:cNvSpPr>
              <a:spLocks/>
            </p:cNvSpPr>
            <p:nvPr/>
          </p:nvSpPr>
          <p:spPr bwMode="auto">
            <a:xfrm>
              <a:off x="4323" y="2565"/>
              <a:ext cx="22" cy="5"/>
            </a:xfrm>
            <a:custGeom>
              <a:avLst/>
              <a:gdLst/>
              <a:ahLst/>
              <a:cxnLst>
                <a:cxn ang="0">
                  <a:pos x="0" y="0"/>
                </a:cxn>
                <a:cxn ang="0">
                  <a:pos x="13" y="14"/>
                </a:cxn>
                <a:cxn ang="0">
                  <a:pos x="25" y="14"/>
                </a:cxn>
                <a:cxn ang="0">
                  <a:pos x="43" y="14"/>
                </a:cxn>
              </a:cxnLst>
              <a:rect l="0" t="0" r="r" b="b"/>
              <a:pathLst>
                <a:path w="43" h="14">
                  <a:moveTo>
                    <a:pt x="0" y="0"/>
                  </a:moveTo>
                  <a:lnTo>
                    <a:pt x="13" y="14"/>
                  </a:lnTo>
                  <a:lnTo>
                    <a:pt x="25" y="14"/>
                  </a:lnTo>
                  <a:lnTo>
                    <a:pt x="43" y="14"/>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19" name="Freeform 495"/>
            <p:cNvSpPr>
              <a:spLocks/>
            </p:cNvSpPr>
            <p:nvPr/>
          </p:nvSpPr>
          <p:spPr bwMode="auto">
            <a:xfrm>
              <a:off x="4323" y="2568"/>
              <a:ext cx="74" cy="98"/>
            </a:xfrm>
            <a:custGeom>
              <a:avLst/>
              <a:gdLst/>
              <a:ahLst/>
              <a:cxnLst>
                <a:cxn ang="0">
                  <a:pos x="0" y="0"/>
                </a:cxn>
                <a:cxn ang="0">
                  <a:pos x="14" y="63"/>
                </a:cxn>
                <a:cxn ang="0">
                  <a:pos x="44" y="137"/>
                </a:cxn>
                <a:cxn ang="0">
                  <a:pos x="145" y="197"/>
                </a:cxn>
                <a:cxn ang="0">
                  <a:pos x="144" y="145"/>
                </a:cxn>
                <a:cxn ang="0">
                  <a:pos x="114" y="123"/>
                </a:cxn>
                <a:cxn ang="0">
                  <a:pos x="116" y="49"/>
                </a:cxn>
                <a:cxn ang="0">
                  <a:pos x="90" y="8"/>
                </a:cxn>
                <a:cxn ang="0">
                  <a:pos x="44" y="8"/>
                </a:cxn>
                <a:cxn ang="0">
                  <a:pos x="6" y="3"/>
                </a:cxn>
                <a:cxn ang="0">
                  <a:pos x="0" y="0"/>
                </a:cxn>
                <a:cxn ang="0">
                  <a:pos x="0" y="0"/>
                </a:cxn>
              </a:cxnLst>
              <a:rect l="0" t="0" r="r" b="b"/>
              <a:pathLst>
                <a:path w="145" h="197">
                  <a:moveTo>
                    <a:pt x="0" y="0"/>
                  </a:moveTo>
                  <a:lnTo>
                    <a:pt x="14" y="63"/>
                  </a:lnTo>
                  <a:lnTo>
                    <a:pt x="44" y="137"/>
                  </a:lnTo>
                  <a:lnTo>
                    <a:pt x="145" y="197"/>
                  </a:lnTo>
                  <a:lnTo>
                    <a:pt x="144" y="145"/>
                  </a:lnTo>
                  <a:lnTo>
                    <a:pt x="114" y="123"/>
                  </a:lnTo>
                  <a:lnTo>
                    <a:pt x="116" y="49"/>
                  </a:lnTo>
                  <a:lnTo>
                    <a:pt x="90" y="8"/>
                  </a:lnTo>
                  <a:lnTo>
                    <a:pt x="44" y="8"/>
                  </a:lnTo>
                  <a:lnTo>
                    <a:pt x="6" y="3"/>
                  </a:lnTo>
                  <a:lnTo>
                    <a:pt x="0" y="0"/>
                  </a:lnTo>
                  <a:lnTo>
                    <a:pt x="0"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720" name="Freeform 496"/>
            <p:cNvSpPr>
              <a:spLocks/>
            </p:cNvSpPr>
            <p:nvPr/>
          </p:nvSpPr>
          <p:spPr bwMode="auto">
            <a:xfrm>
              <a:off x="4323" y="2568"/>
              <a:ext cx="74" cy="98"/>
            </a:xfrm>
            <a:custGeom>
              <a:avLst/>
              <a:gdLst/>
              <a:ahLst/>
              <a:cxnLst>
                <a:cxn ang="0">
                  <a:pos x="0" y="0"/>
                </a:cxn>
                <a:cxn ang="0">
                  <a:pos x="14" y="63"/>
                </a:cxn>
                <a:cxn ang="0">
                  <a:pos x="44" y="137"/>
                </a:cxn>
                <a:cxn ang="0">
                  <a:pos x="145" y="197"/>
                </a:cxn>
                <a:cxn ang="0">
                  <a:pos x="144" y="145"/>
                </a:cxn>
                <a:cxn ang="0">
                  <a:pos x="114" y="123"/>
                </a:cxn>
                <a:cxn ang="0">
                  <a:pos x="116" y="49"/>
                </a:cxn>
                <a:cxn ang="0">
                  <a:pos x="90" y="8"/>
                </a:cxn>
                <a:cxn ang="0">
                  <a:pos x="44" y="8"/>
                </a:cxn>
                <a:cxn ang="0">
                  <a:pos x="6" y="3"/>
                </a:cxn>
                <a:cxn ang="0">
                  <a:pos x="0" y="0"/>
                </a:cxn>
                <a:cxn ang="0">
                  <a:pos x="0" y="0"/>
                </a:cxn>
              </a:cxnLst>
              <a:rect l="0" t="0" r="r" b="b"/>
              <a:pathLst>
                <a:path w="145" h="197">
                  <a:moveTo>
                    <a:pt x="0" y="0"/>
                  </a:moveTo>
                  <a:lnTo>
                    <a:pt x="14" y="63"/>
                  </a:lnTo>
                  <a:lnTo>
                    <a:pt x="44" y="137"/>
                  </a:lnTo>
                  <a:lnTo>
                    <a:pt x="145" y="197"/>
                  </a:lnTo>
                  <a:lnTo>
                    <a:pt x="144" y="145"/>
                  </a:lnTo>
                  <a:lnTo>
                    <a:pt x="114" y="123"/>
                  </a:lnTo>
                  <a:lnTo>
                    <a:pt x="116" y="49"/>
                  </a:lnTo>
                  <a:lnTo>
                    <a:pt x="90" y="8"/>
                  </a:lnTo>
                  <a:lnTo>
                    <a:pt x="44" y="8"/>
                  </a:lnTo>
                  <a:lnTo>
                    <a:pt x="6" y="3"/>
                  </a:lnTo>
                  <a:lnTo>
                    <a:pt x="0" y="0"/>
                  </a:lnTo>
                  <a:lnTo>
                    <a:pt x="0"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21" name="Freeform 497"/>
            <p:cNvSpPr>
              <a:spLocks/>
            </p:cNvSpPr>
            <p:nvPr/>
          </p:nvSpPr>
          <p:spPr bwMode="auto">
            <a:xfrm>
              <a:off x="4520" y="2572"/>
              <a:ext cx="144" cy="121"/>
            </a:xfrm>
            <a:custGeom>
              <a:avLst/>
              <a:gdLst/>
              <a:ahLst/>
              <a:cxnLst>
                <a:cxn ang="0">
                  <a:pos x="0" y="207"/>
                </a:cxn>
                <a:cxn ang="0">
                  <a:pos x="15" y="218"/>
                </a:cxn>
                <a:cxn ang="0">
                  <a:pos x="40" y="230"/>
                </a:cxn>
                <a:cxn ang="0">
                  <a:pos x="67" y="227"/>
                </a:cxn>
                <a:cxn ang="0">
                  <a:pos x="85" y="213"/>
                </a:cxn>
                <a:cxn ang="0">
                  <a:pos x="113" y="194"/>
                </a:cxn>
                <a:cxn ang="0">
                  <a:pos x="135" y="184"/>
                </a:cxn>
                <a:cxn ang="0">
                  <a:pos x="156" y="158"/>
                </a:cxn>
                <a:cxn ang="0">
                  <a:pos x="172" y="124"/>
                </a:cxn>
                <a:cxn ang="0">
                  <a:pos x="182" y="113"/>
                </a:cxn>
                <a:cxn ang="0">
                  <a:pos x="205" y="92"/>
                </a:cxn>
                <a:cxn ang="0">
                  <a:pos x="238" y="81"/>
                </a:cxn>
                <a:cxn ang="0">
                  <a:pos x="263" y="79"/>
                </a:cxn>
                <a:cxn ang="0">
                  <a:pos x="280" y="69"/>
                </a:cxn>
                <a:cxn ang="0">
                  <a:pos x="278" y="57"/>
                </a:cxn>
                <a:cxn ang="0">
                  <a:pos x="255" y="15"/>
                </a:cxn>
                <a:cxn ang="0">
                  <a:pos x="234" y="0"/>
                </a:cxn>
                <a:cxn ang="0">
                  <a:pos x="216" y="2"/>
                </a:cxn>
                <a:cxn ang="0">
                  <a:pos x="187" y="31"/>
                </a:cxn>
                <a:cxn ang="0">
                  <a:pos x="185" y="69"/>
                </a:cxn>
                <a:cxn ang="0">
                  <a:pos x="165" y="86"/>
                </a:cxn>
                <a:cxn ang="0">
                  <a:pos x="171" y="104"/>
                </a:cxn>
                <a:cxn ang="0">
                  <a:pos x="165" y="123"/>
                </a:cxn>
                <a:cxn ang="0">
                  <a:pos x="149" y="123"/>
                </a:cxn>
                <a:cxn ang="0">
                  <a:pos x="133" y="109"/>
                </a:cxn>
                <a:cxn ang="0">
                  <a:pos x="98" y="144"/>
                </a:cxn>
                <a:cxn ang="0">
                  <a:pos x="52" y="173"/>
                </a:cxn>
                <a:cxn ang="0">
                  <a:pos x="44" y="196"/>
                </a:cxn>
                <a:cxn ang="0">
                  <a:pos x="21" y="204"/>
                </a:cxn>
                <a:cxn ang="0">
                  <a:pos x="5" y="204"/>
                </a:cxn>
                <a:cxn ang="0">
                  <a:pos x="0" y="207"/>
                </a:cxn>
                <a:cxn ang="0">
                  <a:pos x="0" y="207"/>
                </a:cxn>
              </a:cxnLst>
              <a:rect l="0" t="0" r="r" b="b"/>
              <a:pathLst>
                <a:path w="280" h="230">
                  <a:moveTo>
                    <a:pt x="0" y="207"/>
                  </a:moveTo>
                  <a:lnTo>
                    <a:pt x="15" y="218"/>
                  </a:lnTo>
                  <a:lnTo>
                    <a:pt x="40" y="230"/>
                  </a:lnTo>
                  <a:lnTo>
                    <a:pt x="67" y="227"/>
                  </a:lnTo>
                  <a:lnTo>
                    <a:pt x="85" y="213"/>
                  </a:lnTo>
                  <a:lnTo>
                    <a:pt x="113" y="194"/>
                  </a:lnTo>
                  <a:lnTo>
                    <a:pt x="135" y="184"/>
                  </a:lnTo>
                  <a:lnTo>
                    <a:pt x="156" y="158"/>
                  </a:lnTo>
                  <a:lnTo>
                    <a:pt x="172" y="124"/>
                  </a:lnTo>
                  <a:lnTo>
                    <a:pt x="182" y="113"/>
                  </a:lnTo>
                  <a:lnTo>
                    <a:pt x="205" y="92"/>
                  </a:lnTo>
                  <a:lnTo>
                    <a:pt x="238" y="81"/>
                  </a:lnTo>
                  <a:lnTo>
                    <a:pt x="263" y="79"/>
                  </a:lnTo>
                  <a:lnTo>
                    <a:pt x="280" y="69"/>
                  </a:lnTo>
                  <a:lnTo>
                    <a:pt x="278" y="57"/>
                  </a:lnTo>
                  <a:lnTo>
                    <a:pt x="255" y="15"/>
                  </a:lnTo>
                  <a:lnTo>
                    <a:pt x="234" y="0"/>
                  </a:lnTo>
                  <a:lnTo>
                    <a:pt x="216" y="2"/>
                  </a:lnTo>
                  <a:lnTo>
                    <a:pt x="187" y="31"/>
                  </a:lnTo>
                  <a:lnTo>
                    <a:pt x="185" y="69"/>
                  </a:lnTo>
                  <a:lnTo>
                    <a:pt x="165" y="86"/>
                  </a:lnTo>
                  <a:lnTo>
                    <a:pt x="171" y="104"/>
                  </a:lnTo>
                  <a:lnTo>
                    <a:pt x="165" y="123"/>
                  </a:lnTo>
                  <a:lnTo>
                    <a:pt x="149" y="123"/>
                  </a:lnTo>
                  <a:lnTo>
                    <a:pt x="133" y="109"/>
                  </a:lnTo>
                  <a:lnTo>
                    <a:pt x="98" y="144"/>
                  </a:lnTo>
                  <a:lnTo>
                    <a:pt x="52" y="173"/>
                  </a:lnTo>
                  <a:lnTo>
                    <a:pt x="44" y="196"/>
                  </a:lnTo>
                  <a:lnTo>
                    <a:pt x="21" y="204"/>
                  </a:lnTo>
                  <a:lnTo>
                    <a:pt x="5" y="204"/>
                  </a:lnTo>
                  <a:lnTo>
                    <a:pt x="0" y="207"/>
                  </a:lnTo>
                  <a:lnTo>
                    <a:pt x="0" y="207"/>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722" name="Freeform 498"/>
            <p:cNvSpPr>
              <a:spLocks/>
            </p:cNvSpPr>
            <p:nvPr/>
          </p:nvSpPr>
          <p:spPr bwMode="auto">
            <a:xfrm>
              <a:off x="4520" y="2572"/>
              <a:ext cx="144" cy="121"/>
            </a:xfrm>
            <a:custGeom>
              <a:avLst/>
              <a:gdLst/>
              <a:ahLst/>
              <a:cxnLst>
                <a:cxn ang="0">
                  <a:pos x="0" y="207"/>
                </a:cxn>
                <a:cxn ang="0">
                  <a:pos x="15" y="218"/>
                </a:cxn>
                <a:cxn ang="0">
                  <a:pos x="40" y="230"/>
                </a:cxn>
                <a:cxn ang="0">
                  <a:pos x="67" y="227"/>
                </a:cxn>
                <a:cxn ang="0">
                  <a:pos x="85" y="213"/>
                </a:cxn>
                <a:cxn ang="0">
                  <a:pos x="113" y="194"/>
                </a:cxn>
                <a:cxn ang="0">
                  <a:pos x="135" y="184"/>
                </a:cxn>
                <a:cxn ang="0">
                  <a:pos x="156" y="158"/>
                </a:cxn>
                <a:cxn ang="0">
                  <a:pos x="172" y="124"/>
                </a:cxn>
                <a:cxn ang="0">
                  <a:pos x="182" y="113"/>
                </a:cxn>
                <a:cxn ang="0">
                  <a:pos x="205" y="92"/>
                </a:cxn>
                <a:cxn ang="0">
                  <a:pos x="238" y="81"/>
                </a:cxn>
                <a:cxn ang="0">
                  <a:pos x="263" y="79"/>
                </a:cxn>
                <a:cxn ang="0">
                  <a:pos x="280" y="69"/>
                </a:cxn>
                <a:cxn ang="0">
                  <a:pos x="278" y="57"/>
                </a:cxn>
                <a:cxn ang="0">
                  <a:pos x="255" y="15"/>
                </a:cxn>
                <a:cxn ang="0">
                  <a:pos x="234" y="0"/>
                </a:cxn>
                <a:cxn ang="0">
                  <a:pos x="216" y="2"/>
                </a:cxn>
                <a:cxn ang="0">
                  <a:pos x="187" y="31"/>
                </a:cxn>
                <a:cxn ang="0">
                  <a:pos x="185" y="69"/>
                </a:cxn>
                <a:cxn ang="0">
                  <a:pos x="165" y="86"/>
                </a:cxn>
                <a:cxn ang="0">
                  <a:pos x="171" y="104"/>
                </a:cxn>
                <a:cxn ang="0">
                  <a:pos x="165" y="123"/>
                </a:cxn>
                <a:cxn ang="0">
                  <a:pos x="149" y="123"/>
                </a:cxn>
                <a:cxn ang="0">
                  <a:pos x="133" y="109"/>
                </a:cxn>
                <a:cxn ang="0">
                  <a:pos x="98" y="144"/>
                </a:cxn>
                <a:cxn ang="0">
                  <a:pos x="52" y="173"/>
                </a:cxn>
                <a:cxn ang="0">
                  <a:pos x="44" y="196"/>
                </a:cxn>
                <a:cxn ang="0">
                  <a:pos x="21" y="204"/>
                </a:cxn>
                <a:cxn ang="0">
                  <a:pos x="5" y="204"/>
                </a:cxn>
                <a:cxn ang="0">
                  <a:pos x="0" y="207"/>
                </a:cxn>
                <a:cxn ang="0">
                  <a:pos x="0" y="207"/>
                </a:cxn>
              </a:cxnLst>
              <a:rect l="0" t="0" r="r" b="b"/>
              <a:pathLst>
                <a:path w="280" h="230">
                  <a:moveTo>
                    <a:pt x="0" y="207"/>
                  </a:moveTo>
                  <a:lnTo>
                    <a:pt x="15" y="218"/>
                  </a:lnTo>
                  <a:lnTo>
                    <a:pt x="40" y="230"/>
                  </a:lnTo>
                  <a:lnTo>
                    <a:pt x="67" y="227"/>
                  </a:lnTo>
                  <a:lnTo>
                    <a:pt x="85" y="213"/>
                  </a:lnTo>
                  <a:lnTo>
                    <a:pt x="113" y="194"/>
                  </a:lnTo>
                  <a:lnTo>
                    <a:pt x="135" y="184"/>
                  </a:lnTo>
                  <a:lnTo>
                    <a:pt x="156" y="158"/>
                  </a:lnTo>
                  <a:lnTo>
                    <a:pt x="172" y="124"/>
                  </a:lnTo>
                  <a:lnTo>
                    <a:pt x="182" y="113"/>
                  </a:lnTo>
                  <a:lnTo>
                    <a:pt x="205" y="92"/>
                  </a:lnTo>
                  <a:lnTo>
                    <a:pt x="238" y="81"/>
                  </a:lnTo>
                  <a:lnTo>
                    <a:pt x="263" y="79"/>
                  </a:lnTo>
                  <a:lnTo>
                    <a:pt x="280" y="69"/>
                  </a:lnTo>
                  <a:lnTo>
                    <a:pt x="278" y="57"/>
                  </a:lnTo>
                  <a:lnTo>
                    <a:pt x="255" y="15"/>
                  </a:lnTo>
                  <a:lnTo>
                    <a:pt x="234" y="0"/>
                  </a:lnTo>
                  <a:lnTo>
                    <a:pt x="216" y="2"/>
                  </a:lnTo>
                  <a:lnTo>
                    <a:pt x="187" y="31"/>
                  </a:lnTo>
                  <a:lnTo>
                    <a:pt x="185" y="69"/>
                  </a:lnTo>
                  <a:lnTo>
                    <a:pt x="165" y="86"/>
                  </a:lnTo>
                  <a:lnTo>
                    <a:pt x="171" y="104"/>
                  </a:lnTo>
                  <a:lnTo>
                    <a:pt x="165" y="123"/>
                  </a:lnTo>
                  <a:lnTo>
                    <a:pt x="149" y="123"/>
                  </a:lnTo>
                  <a:lnTo>
                    <a:pt x="133" y="109"/>
                  </a:lnTo>
                  <a:lnTo>
                    <a:pt x="98" y="144"/>
                  </a:lnTo>
                  <a:lnTo>
                    <a:pt x="52" y="173"/>
                  </a:lnTo>
                  <a:lnTo>
                    <a:pt x="44" y="196"/>
                  </a:lnTo>
                  <a:lnTo>
                    <a:pt x="21" y="204"/>
                  </a:lnTo>
                  <a:lnTo>
                    <a:pt x="5" y="204"/>
                  </a:lnTo>
                  <a:lnTo>
                    <a:pt x="0" y="207"/>
                  </a:lnTo>
                  <a:lnTo>
                    <a:pt x="0" y="207"/>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23" name="Freeform 499"/>
            <p:cNvSpPr>
              <a:spLocks/>
            </p:cNvSpPr>
            <p:nvPr/>
          </p:nvSpPr>
          <p:spPr bwMode="auto">
            <a:xfrm>
              <a:off x="4591" y="2615"/>
              <a:ext cx="16" cy="23"/>
            </a:xfrm>
            <a:custGeom>
              <a:avLst/>
              <a:gdLst/>
              <a:ahLst/>
              <a:cxnLst>
                <a:cxn ang="0">
                  <a:pos x="0" y="23"/>
                </a:cxn>
                <a:cxn ang="0">
                  <a:pos x="8" y="40"/>
                </a:cxn>
                <a:cxn ang="0">
                  <a:pos x="24" y="39"/>
                </a:cxn>
                <a:cxn ang="0">
                  <a:pos x="33" y="23"/>
                </a:cxn>
                <a:cxn ang="0">
                  <a:pos x="24" y="0"/>
                </a:cxn>
                <a:cxn ang="0">
                  <a:pos x="1" y="20"/>
                </a:cxn>
                <a:cxn ang="0">
                  <a:pos x="0" y="23"/>
                </a:cxn>
                <a:cxn ang="0">
                  <a:pos x="0" y="23"/>
                </a:cxn>
              </a:cxnLst>
              <a:rect l="0" t="0" r="r" b="b"/>
              <a:pathLst>
                <a:path w="33" h="40">
                  <a:moveTo>
                    <a:pt x="0" y="23"/>
                  </a:moveTo>
                  <a:lnTo>
                    <a:pt x="8" y="40"/>
                  </a:lnTo>
                  <a:lnTo>
                    <a:pt x="24" y="39"/>
                  </a:lnTo>
                  <a:lnTo>
                    <a:pt x="33" y="23"/>
                  </a:lnTo>
                  <a:lnTo>
                    <a:pt x="24" y="0"/>
                  </a:lnTo>
                  <a:lnTo>
                    <a:pt x="1" y="20"/>
                  </a:lnTo>
                  <a:lnTo>
                    <a:pt x="0" y="23"/>
                  </a:lnTo>
                  <a:lnTo>
                    <a:pt x="0" y="23"/>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724" name="Freeform 500"/>
            <p:cNvSpPr>
              <a:spLocks/>
            </p:cNvSpPr>
            <p:nvPr/>
          </p:nvSpPr>
          <p:spPr bwMode="auto">
            <a:xfrm>
              <a:off x="4591" y="2615"/>
              <a:ext cx="16" cy="23"/>
            </a:xfrm>
            <a:custGeom>
              <a:avLst/>
              <a:gdLst/>
              <a:ahLst/>
              <a:cxnLst>
                <a:cxn ang="0">
                  <a:pos x="0" y="23"/>
                </a:cxn>
                <a:cxn ang="0">
                  <a:pos x="8" y="40"/>
                </a:cxn>
                <a:cxn ang="0">
                  <a:pos x="24" y="39"/>
                </a:cxn>
                <a:cxn ang="0">
                  <a:pos x="33" y="23"/>
                </a:cxn>
                <a:cxn ang="0">
                  <a:pos x="24" y="0"/>
                </a:cxn>
                <a:cxn ang="0">
                  <a:pos x="1" y="20"/>
                </a:cxn>
                <a:cxn ang="0">
                  <a:pos x="0" y="23"/>
                </a:cxn>
                <a:cxn ang="0">
                  <a:pos x="0" y="23"/>
                </a:cxn>
              </a:cxnLst>
              <a:rect l="0" t="0" r="r" b="b"/>
              <a:pathLst>
                <a:path w="33" h="40">
                  <a:moveTo>
                    <a:pt x="0" y="23"/>
                  </a:moveTo>
                  <a:lnTo>
                    <a:pt x="8" y="40"/>
                  </a:lnTo>
                  <a:lnTo>
                    <a:pt x="24" y="39"/>
                  </a:lnTo>
                  <a:lnTo>
                    <a:pt x="33" y="23"/>
                  </a:lnTo>
                  <a:lnTo>
                    <a:pt x="24" y="0"/>
                  </a:lnTo>
                  <a:lnTo>
                    <a:pt x="1" y="20"/>
                  </a:lnTo>
                  <a:lnTo>
                    <a:pt x="0" y="23"/>
                  </a:lnTo>
                  <a:lnTo>
                    <a:pt x="0" y="23"/>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25" name="Freeform 501"/>
            <p:cNvSpPr>
              <a:spLocks/>
            </p:cNvSpPr>
            <p:nvPr/>
          </p:nvSpPr>
          <p:spPr bwMode="auto">
            <a:xfrm>
              <a:off x="4926" y="2761"/>
              <a:ext cx="197" cy="191"/>
            </a:xfrm>
            <a:custGeom>
              <a:avLst/>
              <a:gdLst/>
              <a:ahLst/>
              <a:cxnLst>
                <a:cxn ang="0">
                  <a:pos x="383" y="130"/>
                </a:cxn>
                <a:cxn ang="0">
                  <a:pos x="324" y="90"/>
                </a:cxn>
                <a:cxn ang="0">
                  <a:pos x="286" y="68"/>
                </a:cxn>
                <a:cxn ang="0">
                  <a:pos x="253" y="75"/>
                </a:cxn>
                <a:cxn ang="0">
                  <a:pos x="210" y="102"/>
                </a:cxn>
                <a:cxn ang="0">
                  <a:pos x="174" y="104"/>
                </a:cxn>
                <a:cxn ang="0">
                  <a:pos x="134" y="98"/>
                </a:cxn>
                <a:cxn ang="0">
                  <a:pos x="123" y="30"/>
                </a:cxn>
                <a:cxn ang="0">
                  <a:pos x="87" y="0"/>
                </a:cxn>
                <a:cxn ang="0">
                  <a:pos x="47" y="0"/>
                </a:cxn>
                <a:cxn ang="0">
                  <a:pos x="2" y="15"/>
                </a:cxn>
                <a:cxn ang="0">
                  <a:pos x="0" y="30"/>
                </a:cxn>
                <a:cxn ang="0">
                  <a:pos x="34" y="35"/>
                </a:cxn>
                <a:cxn ang="0">
                  <a:pos x="38" y="56"/>
                </a:cxn>
                <a:cxn ang="0">
                  <a:pos x="61" y="71"/>
                </a:cxn>
                <a:cxn ang="0">
                  <a:pos x="82" y="83"/>
                </a:cxn>
                <a:cxn ang="0">
                  <a:pos x="100" y="83"/>
                </a:cxn>
                <a:cxn ang="0">
                  <a:pos x="69" y="98"/>
                </a:cxn>
                <a:cxn ang="0">
                  <a:pos x="59" y="114"/>
                </a:cxn>
                <a:cxn ang="0">
                  <a:pos x="72" y="133"/>
                </a:cxn>
                <a:cxn ang="0">
                  <a:pos x="117" y="133"/>
                </a:cxn>
                <a:cxn ang="0">
                  <a:pos x="140" y="130"/>
                </a:cxn>
                <a:cxn ang="0">
                  <a:pos x="193" y="158"/>
                </a:cxn>
                <a:cxn ang="0">
                  <a:pos x="248" y="210"/>
                </a:cxn>
                <a:cxn ang="0">
                  <a:pos x="258" y="226"/>
                </a:cxn>
                <a:cxn ang="0">
                  <a:pos x="256" y="244"/>
                </a:cxn>
                <a:cxn ang="0">
                  <a:pos x="276" y="253"/>
                </a:cxn>
                <a:cxn ang="0">
                  <a:pos x="225" y="272"/>
                </a:cxn>
                <a:cxn ang="0">
                  <a:pos x="227" y="281"/>
                </a:cxn>
                <a:cxn ang="0">
                  <a:pos x="258" y="293"/>
                </a:cxn>
                <a:cxn ang="0">
                  <a:pos x="244" y="314"/>
                </a:cxn>
                <a:cxn ang="0">
                  <a:pos x="244" y="340"/>
                </a:cxn>
                <a:cxn ang="0">
                  <a:pos x="290" y="331"/>
                </a:cxn>
                <a:cxn ang="0">
                  <a:pos x="303" y="356"/>
                </a:cxn>
                <a:cxn ang="0">
                  <a:pos x="317" y="361"/>
                </a:cxn>
                <a:cxn ang="0">
                  <a:pos x="383" y="130"/>
                </a:cxn>
                <a:cxn ang="0">
                  <a:pos x="383" y="130"/>
                </a:cxn>
              </a:cxnLst>
              <a:rect l="0" t="0" r="r" b="b"/>
              <a:pathLst>
                <a:path w="383" h="361">
                  <a:moveTo>
                    <a:pt x="383" y="130"/>
                  </a:moveTo>
                  <a:lnTo>
                    <a:pt x="324" y="90"/>
                  </a:lnTo>
                  <a:lnTo>
                    <a:pt x="286" y="68"/>
                  </a:lnTo>
                  <a:lnTo>
                    <a:pt x="253" y="75"/>
                  </a:lnTo>
                  <a:lnTo>
                    <a:pt x="210" y="102"/>
                  </a:lnTo>
                  <a:lnTo>
                    <a:pt x="174" y="104"/>
                  </a:lnTo>
                  <a:lnTo>
                    <a:pt x="134" y="98"/>
                  </a:lnTo>
                  <a:lnTo>
                    <a:pt x="123" y="30"/>
                  </a:lnTo>
                  <a:lnTo>
                    <a:pt x="87" y="0"/>
                  </a:lnTo>
                  <a:lnTo>
                    <a:pt x="47" y="0"/>
                  </a:lnTo>
                  <a:lnTo>
                    <a:pt x="2" y="15"/>
                  </a:lnTo>
                  <a:lnTo>
                    <a:pt x="0" y="30"/>
                  </a:lnTo>
                  <a:lnTo>
                    <a:pt x="34" y="35"/>
                  </a:lnTo>
                  <a:lnTo>
                    <a:pt x="38" y="56"/>
                  </a:lnTo>
                  <a:lnTo>
                    <a:pt x="61" y="71"/>
                  </a:lnTo>
                  <a:lnTo>
                    <a:pt x="82" y="83"/>
                  </a:lnTo>
                  <a:lnTo>
                    <a:pt x="100" y="83"/>
                  </a:lnTo>
                  <a:lnTo>
                    <a:pt x="69" y="98"/>
                  </a:lnTo>
                  <a:lnTo>
                    <a:pt x="59" y="114"/>
                  </a:lnTo>
                  <a:lnTo>
                    <a:pt x="72" y="133"/>
                  </a:lnTo>
                  <a:lnTo>
                    <a:pt x="117" y="133"/>
                  </a:lnTo>
                  <a:lnTo>
                    <a:pt x="140" y="130"/>
                  </a:lnTo>
                  <a:lnTo>
                    <a:pt x="193" y="158"/>
                  </a:lnTo>
                  <a:lnTo>
                    <a:pt x="248" y="210"/>
                  </a:lnTo>
                  <a:lnTo>
                    <a:pt x="258" y="226"/>
                  </a:lnTo>
                  <a:lnTo>
                    <a:pt x="256" y="244"/>
                  </a:lnTo>
                  <a:lnTo>
                    <a:pt x="276" y="253"/>
                  </a:lnTo>
                  <a:lnTo>
                    <a:pt x="225" y="272"/>
                  </a:lnTo>
                  <a:lnTo>
                    <a:pt x="227" y="281"/>
                  </a:lnTo>
                  <a:lnTo>
                    <a:pt x="258" y="293"/>
                  </a:lnTo>
                  <a:lnTo>
                    <a:pt x="244" y="314"/>
                  </a:lnTo>
                  <a:lnTo>
                    <a:pt x="244" y="340"/>
                  </a:lnTo>
                  <a:lnTo>
                    <a:pt x="290" y="331"/>
                  </a:lnTo>
                  <a:lnTo>
                    <a:pt x="303" y="356"/>
                  </a:lnTo>
                  <a:lnTo>
                    <a:pt x="317" y="361"/>
                  </a:lnTo>
                  <a:lnTo>
                    <a:pt x="383" y="130"/>
                  </a:lnTo>
                  <a:lnTo>
                    <a:pt x="383" y="13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726" name="Freeform 502"/>
            <p:cNvSpPr>
              <a:spLocks/>
            </p:cNvSpPr>
            <p:nvPr/>
          </p:nvSpPr>
          <p:spPr bwMode="auto">
            <a:xfrm>
              <a:off x="4926" y="2761"/>
              <a:ext cx="197" cy="191"/>
            </a:xfrm>
            <a:custGeom>
              <a:avLst/>
              <a:gdLst/>
              <a:ahLst/>
              <a:cxnLst>
                <a:cxn ang="0">
                  <a:pos x="383" y="130"/>
                </a:cxn>
                <a:cxn ang="0">
                  <a:pos x="324" y="90"/>
                </a:cxn>
                <a:cxn ang="0">
                  <a:pos x="286" y="68"/>
                </a:cxn>
                <a:cxn ang="0">
                  <a:pos x="253" y="75"/>
                </a:cxn>
                <a:cxn ang="0">
                  <a:pos x="210" y="102"/>
                </a:cxn>
                <a:cxn ang="0">
                  <a:pos x="174" y="104"/>
                </a:cxn>
                <a:cxn ang="0">
                  <a:pos x="134" y="98"/>
                </a:cxn>
                <a:cxn ang="0">
                  <a:pos x="123" y="30"/>
                </a:cxn>
                <a:cxn ang="0">
                  <a:pos x="87" y="0"/>
                </a:cxn>
                <a:cxn ang="0">
                  <a:pos x="47" y="0"/>
                </a:cxn>
                <a:cxn ang="0">
                  <a:pos x="2" y="15"/>
                </a:cxn>
                <a:cxn ang="0">
                  <a:pos x="0" y="30"/>
                </a:cxn>
                <a:cxn ang="0">
                  <a:pos x="34" y="35"/>
                </a:cxn>
                <a:cxn ang="0">
                  <a:pos x="38" y="56"/>
                </a:cxn>
                <a:cxn ang="0">
                  <a:pos x="61" y="71"/>
                </a:cxn>
                <a:cxn ang="0">
                  <a:pos x="82" y="83"/>
                </a:cxn>
                <a:cxn ang="0">
                  <a:pos x="100" y="83"/>
                </a:cxn>
                <a:cxn ang="0">
                  <a:pos x="69" y="98"/>
                </a:cxn>
                <a:cxn ang="0">
                  <a:pos x="59" y="114"/>
                </a:cxn>
                <a:cxn ang="0">
                  <a:pos x="72" y="133"/>
                </a:cxn>
                <a:cxn ang="0">
                  <a:pos x="117" y="133"/>
                </a:cxn>
                <a:cxn ang="0">
                  <a:pos x="140" y="130"/>
                </a:cxn>
                <a:cxn ang="0">
                  <a:pos x="193" y="158"/>
                </a:cxn>
                <a:cxn ang="0">
                  <a:pos x="248" y="210"/>
                </a:cxn>
                <a:cxn ang="0">
                  <a:pos x="258" y="226"/>
                </a:cxn>
                <a:cxn ang="0">
                  <a:pos x="256" y="244"/>
                </a:cxn>
                <a:cxn ang="0">
                  <a:pos x="276" y="253"/>
                </a:cxn>
                <a:cxn ang="0">
                  <a:pos x="225" y="272"/>
                </a:cxn>
                <a:cxn ang="0">
                  <a:pos x="227" y="281"/>
                </a:cxn>
                <a:cxn ang="0">
                  <a:pos x="258" y="293"/>
                </a:cxn>
                <a:cxn ang="0">
                  <a:pos x="244" y="314"/>
                </a:cxn>
                <a:cxn ang="0">
                  <a:pos x="244" y="340"/>
                </a:cxn>
                <a:cxn ang="0">
                  <a:pos x="290" y="331"/>
                </a:cxn>
                <a:cxn ang="0">
                  <a:pos x="303" y="356"/>
                </a:cxn>
                <a:cxn ang="0">
                  <a:pos x="317" y="361"/>
                </a:cxn>
                <a:cxn ang="0">
                  <a:pos x="383" y="130"/>
                </a:cxn>
                <a:cxn ang="0">
                  <a:pos x="383" y="130"/>
                </a:cxn>
              </a:cxnLst>
              <a:rect l="0" t="0" r="r" b="b"/>
              <a:pathLst>
                <a:path w="383" h="361">
                  <a:moveTo>
                    <a:pt x="383" y="130"/>
                  </a:moveTo>
                  <a:lnTo>
                    <a:pt x="324" y="90"/>
                  </a:lnTo>
                  <a:lnTo>
                    <a:pt x="286" y="68"/>
                  </a:lnTo>
                  <a:lnTo>
                    <a:pt x="253" y="75"/>
                  </a:lnTo>
                  <a:lnTo>
                    <a:pt x="210" y="102"/>
                  </a:lnTo>
                  <a:lnTo>
                    <a:pt x="174" y="104"/>
                  </a:lnTo>
                  <a:lnTo>
                    <a:pt x="134" y="98"/>
                  </a:lnTo>
                  <a:lnTo>
                    <a:pt x="123" y="30"/>
                  </a:lnTo>
                  <a:lnTo>
                    <a:pt x="87" y="0"/>
                  </a:lnTo>
                  <a:lnTo>
                    <a:pt x="47" y="0"/>
                  </a:lnTo>
                  <a:lnTo>
                    <a:pt x="2" y="15"/>
                  </a:lnTo>
                  <a:lnTo>
                    <a:pt x="0" y="30"/>
                  </a:lnTo>
                  <a:lnTo>
                    <a:pt x="34" y="35"/>
                  </a:lnTo>
                  <a:lnTo>
                    <a:pt x="38" y="56"/>
                  </a:lnTo>
                  <a:lnTo>
                    <a:pt x="61" y="71"/>
                  </a:lnTo>
                  <a:lnTo>
                    <a:pt x="82" y="83"/>
                  </a:lnTo>
                  <a:lnTo>
                    <a:pt x="100" y="83"/>
                  </a:lnTo>
                  <a:lnTo>
                    <a:pt x="69" y="98"/>
                  </a:lnTo>
                  <a:lnTo>
                    <a:pt x="59" y="114"/>
                  </a:lnTo>
                  <a:lnTo>
                    <a:pt x="72" y="133"/>
                  </a:lnTo>
                  <a:lnTo>
                    <a:pt x="117" y="133"/>
                  </a:lnTo>
                  <a:lnTo>
                    <a:pt x="140" y="130"/>
                  </a:lnTo>
                  <a:lnTo>
                    <a:pt x="193" y="158"/>
                  </a:lnTo>
                  <a:lnTo>
                    <a:pt x="248" y="210"/>
                  </a:lnTo>
                  <a:lnTo>
                    <a:pt x="258" y="226"/>
                  </a:lnTo>
                  <a:lnTo>
                    <a:pt x="256" y="244"/>
                  </a:lnTo>
                  <a:lnTo>
                    <a:pt x="276" y="253"/>
                  </a:lnTo>
                  <a:lnTo>
                    <a:pt x="225" y="272"/>
                  </a:lnTo>
                  <a:lnTo>
                    <a:pt x="227" y="281"/>
                  </a:lnTo>
                  <a:lnTo>
                    <a:pt x="258" y="293"/>
                  </a:lnTo>
                  <a:lnTo>
                    <a:pt x="244" y="314"/>
                  </a:lnTo>
                  <a:lnTo>
                    <a:pt x="244" y="340"/>
                  </a:lnTo>
                  <a:lnTo>
                    <a:pt x="290" y="331"/>
                  </a:lnTo>
                  <a:lnTo>
                    <a:pt x="303" y="356"/>
                  </a:lnTo>
                  <a:lnTo>
                    <a:pt x="317" y="361"/>
                  </a:lnTo>
                  <a:lnTo>
                    <a:pt x="383" y="130"/>
                  </a:lnTo>
                  <a:lnTo>
                    <a:pt x="383" y="13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27" name="Freeform 503"/>
            <p:cNvSpPr>
              <a:spLocks/>
            </p:cNvSpPr>
            <p:nvPr/>
          </p:nvSpPr>
          <p:spPr bwMode="auto">
            <a:xfrm>
              <a:off x="5020" y="2920"/>
              <a:ext cx="22" cy="23"/>
            </a:xfrm>
            <a:custGeom>
              <a:avLst/>
              <a:gdLst/>
              <a:ahLst/>
              <a:cxnLst>
                <a:cxn ang="0">
                  <a:pos x="24" y="0"/>
                </a:cxn>
                <a:cxn ang="0">
                  <a:pos x="3" y="0"/>
                </a:cxn>
                <a:cxn ang="0">
                  <a:pos x="0" y="15"/>
                </a:cxn>
                <a:cxn ang="0">
                  <a:pos x="13" y="35"/>
                </a:cxn>
                <a:cxn ang="0">
                  <a:pos x="17" y="43"/>
                </a:cxn>
                <a:cxn ang="0">
                  <a:pos x="45" y="13"/>
                </a:cxn>
                <a:cxn ang="0">
                  <a:pos x="37" y="4"/>
                </a:cxn>
                <a:cxn ang="0">
                  <a:pos x="24" y="0"/>
                </a:cxn>
                <a:cxn ang="0">
                  <a:pos x="24" y="0"/>
                </a:cxn>
              </a:cxnLst>
              <a:rect l="0" t="0" r="r" b="b"/>
              <a:pathLst>
                <a:path w="45" h="43">
                  <a:moveTo>
                    <a:pt x="24" y="0"/>
                  </a:moveTo>
                  <a:lnTo>
                    <a:pt x="3" y="0"/>
                  </a:lnTo>
                  <a:lnTo>
                    <a:pt x="0" y="15"/>
                  </a:lnTo>
                  <a:lnTo>
                    <a:pt x="13" y="35"/>
                  </a:lnTo>
                  <a:lnTo>
                    <a:pt x="17" y="43"/>
                  </a:lnTo>
                  <a:lnTo>
                    <a:pt x="45" y="13"/>
                  </a:lnTo>
                  <a:lnTo>
                    <a:pt x="37" y="4"/>
                  </a:lnTo>
                  <a:lnTo>
                    <a:pt x="24" y="0"/>
                  </a:lnTo>
                  <a:lnTo>
                    <a:pt x="24"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728" name="Freeform 504"/>
            <p:cNvSpPr>
              <a:spLocks/>
            </p:cNvSpPr>
            <p:nvPr/>
          </p:nvSpPr>
          <p:spPr bwMode="auto">
            <a:xfrm>
              <a:off x="5020" y="2920"/>
              <a:ext cx="22" cy="23"/>
            </a:xfrm>
            <a:custGeom>
              <a:avLst/>
              <a:gdLst/>
              <a:ahLst/>
              <a:cxnLst>
                <a:cxn ang="0">
                  <a:pos x="24" y="0"/>
                </a:cxn>
                <a:cxn ang="0">
                  <a:pos x="3" y="0"/>
                </a:cxn>
                <a:cxn ang="0">
                  <a:pos x="0" y="15"/>
                </a:cxn>
                <a:cxn ang="0">
                  <a:pos x="13" y="35"/>
                </a:cxn>
                <a:cxn ang="0">
                  <a:pos x="17" y="43"/>
                </a:cxn>
                <a:cxn ang="0">
                  <a:pos x="45" y="13"/>
                </a:cxn>
                <a:cxn ang="0">
                  <a:pos x="37" y="4"/>
                </a:cxn>
                <a:cxn ang="0">
                  <a:pos x="24" y="0"/>
                </a:cxn>
                <a:cxn ang="0">
                  <a:pos x="24" y="0"/>
                </a:cxn>
              </a:cxnLst>
              <a:rect l="0" t="0" r="r" b="b"/>
              <a:pathLst>
                <a:path w="45" h="43">
                  <a:moveTo>
                    <a:pt x="24" y="0"/>
                  </a:moveTo>
                  <a:lnTo>
                    <a:pt x="3" y="0"/>
                  </a:lnTo>
                  <a:lnTo>
                    <a:pt x="0" y="15"/>
                  </a:lnTo>
                  <a:lnTo>
                    <a:pt x="13" y="35"/>
                  </a:lnTo>
                  <a:lnTo>
                    <a:pt x="17" y="43"/>
                  </a:lnTo>
                  <a:lnTo>
                    <a:pt x="45" y="13"/>
                  </a:lnTo>
                  <a:lnTo>
                    <a:pt x="37" y="4"/>
                  </a:lnTo>
                  <a:lnTo>
                    <a:pt x="24" y="0"/>
                  </a:lnTo>
                  <a:lnTo>
                    <a:pt x="24"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29" name="Freeform 505"/>
            <p:cNvSpPr>
              <a:spLocks/>
            </p:cNvSpPr>
            <p:nvPr/>
          </p:nvSpPr>
          <p:spPr bwMode="auto">
            <a:xfrm>
              <a:off x="5088" y="2828"/>
              <a:ext cx="190" cy="199"/>
            </a:xfrm>
            <a:custGeom>
              <a:avLst/>
              <a:gdLst/>
              <a:ahLst/>
              <a:cxnLst>
                <a:cxn ang="0">
                  <a:pos x="72" y="0"/>
                </a:cxn>
                <a:cxn ang="0">
                  <a:pos x="0" y="235"/>
                </a:cxn>
                <a:cxn ang="0">
                  <a:pos x="38" y="261"/>
                </a:cxn>
                <a:cxn ang="0">
                  <a:pos x="62" y="253"/>
                </a:cxn>
                <a:cxn ang="0">
                  <a:pos x="66" y="269"/>
                </a:cxn>
                <a:cxn ang="0">
                  <a:pos x="104" y="266"/>
                </a:cxn>
                <a:cxn ang="0">
                  <a:pos x="110" y="261"/>
                </a:cxn>
                <a:cxn ang="0">
                  <a:pos x="100" y="232"/>
                </a:cxn>
                <a:cxn ang="0">
                  <a:pos x="59" y="220"/>
                </a:cxn>
                <a:cxn ang="0">
                  <a:pos x="110" y="220"/>
                </a:cxn>
                <a:cxn ang="0">
                  <a:pos x="131" y="214"/>
                </a:cxn>
                <a:cxn ang="0">
                  <a:pos x="193" y="239"/>
                </a:cxn>
                <a:cxn ang="0">
                  <a:pos x="228" y="266"/>
                </a:cxn>
                <a:cxn ang="0">
                  <a:pos x="249" y="287"/>
                </a:cxn>
                <a:cxn ang="0">
                  <a:pos x="249" y="303"/>
                </a:cxn>
                <a:cxn ang="0">
                  <a:pos x="271" y="316"/>
                </a:cxn>
                <a:cxn ang="0">
                  <a:pos x="280" y="348"/>
                </a:cxn>
                <a:cxn ang="0">
                  <a:pos x="329" y="377"/>
                </a:cxn>
                <a:cxn ang="0">
                  <a:pos x="371" y="377"/>
                </a:cxn>
                <a:cxn ang="0">
                  <a:pos x="353" y="359"/>
                </a:cxn>
                <a:cxn ang="0">
                  <a:pos x="367" y="348"/>
                </a:cxn>
                <a:cxn ang="0">
                  <a:pos x="345" y="328"/>
                </a:cxn>
                <a:cxn ang="0">
                  <a:pos x="277" y="261"/>
                </a:cxn>
                <a:cxn ang="0">
                  <a:pos x="254" y="214"/>
                </a:cxn>
                <a:cxn ang="0">
                  <a:pos x="266" y="198"/>
                </a:cxn>
                <a:cxn ang="0">
                  <a:pos x="277" y="180"/>
                </a:cxn>
                <a:cxn ang="0">
                  <a:pos x="271" y="167"/>
                </a:cxn>
                <a:cxn ang="0">
                  <a:pos x="237" y="140"/>
                </a:cxn>
                <a:cxn ang="0">
                  <a:pos x="221" y="130"/>
                </a:cxn>
                <a:cxn ang="0">
                  <a:pos x="221" y="105"/>
                </a:cxn>
                <a:cxn ang="0">
                  <a:pos x="174" y="57"/>
                </a:cxn>
                <a:cxn ang="0">
                  <a:pos x="125" y="29"/>
                </a:cxn>
                <a:cxn ang="0">
                  <a:pos x="94" y="10"/>
                </a:cxn>
                <a:cxn ang="0">
                  <a:pos x="72" y="0"/>
                </a:cxn>
                <a:cxn ang="0">
                  <a:pos x="72" y="0"/>
                </a:cxn>
              </a:cxnLst>
              <a:rect l="0" t="0" r="r" b="b"/>
              <a:pathLst>
                <a:path w="371" h="377">
                  <a:moveTo>
                    <a:pt x="72" y="0"/>
                  </a:moveTo>
                  <a:lnTo>
                    <a:pt x="0" y="235"/>
                  </a:lnTo>
                  <a:lnTo>
                    <a:pt x="38" y="261"/>
                  </a:lnTo>
                  <a:lnTo>
                    <a:pt x="62" y="253"/>
                  </a:lnTo>
                  <a:lnTo>
                    <a:pt x="66" y="269"/>
                  </a:lnTo>
                  <a:lnTo>
                    <a:pt x="104" y="266"/>
                  </a:lnTo>
                  <a:lnTo>
                    <a:pt x="110" y="261"/>
                  </a:lnTo>
                  <a:lnTo>
                    <a:pt x="100" y="232"/>
                  </a:lnTo>
                  <a:lnTo>
                    <a:pt x="59" y="220"/>
                  </a:lnTo>
                  <a:lnTo>
                    <a:pt x="110" y="220"/>
                  </a:lnTo>
                  <a:lnTo>
                    <a:pt x="131" y="214"/>
                  </a:lnTo>
                  <a:lnTo>
                    <a:pt x="193" y="239"/>
                  </a:lnTo>
                  <a:lnTo>
                    <a:pt x="228" y="266"/>
                  </a:lnTo>
                  <a:lnTo>
                    <a:pt x="249" y="287"/>
                  </a:lnTo>
                  <a:lnTo>
                    <a:pt x="249" y="303"/>
                  </a:lnTo>
                  <a:lnTo>
                    <a:pt x="271" y="316"/>
                  </a:lnTo>
                  <a:lnTo>
                    <a:pt x="280" y="348"/>
                  </a:lnTo>
                  <a:lnTo>
                    <a:pt x="329" y="377"/>
                  </a:lnTo>
                  <a:lnTo>
                    <a:pt x="371" y="377"/>
                  </a:lnTo>
                  <a:lnTo>
                    <a:pt x="353" y="359"/>
                  </a:lnTo>
                  <a:lnTo>
                    <a:pt x="367" y="348"/>
                  </a:lnTo>
                  <a:lnTo>
                    <a:pt x="345" y="328"/>
                  </a:lnTo>
                  <a:lnTo>
                    <a:pt x="277" y="261"/>
                  </a:lnTo>
                  <a:lnTo>
                    <a:pt x="254" y="214"/>
                  </a:lnTo>
                  <a:lnTo>
                    <a:pt x="266" y="198"/>
                  </a:lnTo>
                  <a:lnTo>
                    <a:pt x="277" y="180"/>
                  </a:lnTo>
                  <a:lnTo>
                    <a:pt x="271" y="167"/>
                  </a:lnTo>
                  <a:lnTo>
                    <a:pt x="237" y="140"/>
                  </a:lnTo>
                  <a:lnTo>
                    <a:pt x="221" y="130"/>
                  </a:lnTo>
                  <a:lnTo>
                    <a:pt x="221" y="105"/>
                  </a:lnTo>
                  <a:lnTo>
                    <a:pt x="174" y="57"/>
                  </a:lnTo>
                  <a:lnTo>
                    <a:pt x="125" y="29"/>
                  </a:lnTo>
                  <a:lnTo>
                    <a:pt x="94" y="10"/>
                  </a:lnTo>
                  <a:lnTo>
                    <a:pt x="72" y="0"/>
                  </a:lnTo>
                  <a:lnTo>
                    <a:pt x="72"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730" name="Freeform 506"/>
            <p:cNvSpPr>
              <a:spLocks/>
            </p:cNvSpPr>
            <p:nvPr/>
          </p:nvSpPr>
          <p:spPr bwMode="auto">
            <a:xfrm>
              <a:off x="5088" y="2828"/>
              <a:ext cx="190" cy="199"/>
            </a:xfrm>
            <a:custGeom>
              <a:avLst/>
              <a:gdLst/>
              <a:ahLst/>
              <a:cxnLst>
                <a:cxn ang="0">
                  <a:pos x="72" y="0"/>
                </a:cxn>
                <a:cxn ang="0">
                  <a:pos x="0" y="235"/>
                </a:cxn>
                <a:cxn ang="0">
                  <a:pos x="38" y="261"/>
                </a:cxn>
                <a:cxn ang="0">
                  <a:pos x="62" y="253"/>
                </a:cxn>
                <a:cxn ang="0">
                  <a:pos x="66" y="269"/>
                </a:cxn>
                <a:cxn ang="0">
                  <a:pos x="104" y="266"/>
                </a:cxn>
                <a:cxn ang="0">
                  <a:pos x="110" y="261"/>
                </a:cxn>
                <a:cxn ang="0">
                  <a:pos x="100" y="232"/>
                </a:cxn>
                <a:cxn ang="0">
                  <a:pos x="59" y="220"/>
                </a:cxn>
                <a:cxn ang="0">
                  <a:pos x="110" y="220"/>
                </a:cxn>
                <a:cxn ang="0">
                  <a:pos x="131" y="214"/>
                </a:cxn>
                <a:cxn ang="0">
                  <a:pos x="193" y="239"/>
                </a:cxn>
                <a:cxn ang="0">
                  <a:pos x="228" y="266"/>
                </a:cxn>
                <a:cxn ang="0">
                  <a:pos x="249" y="287"/>
                </a:cxn>
                <a:cxn ang="0">
                  <a:pos x="249" y="303"/>
                </a:cxn>
                <a:cxn ang="0">
                  <a:pos x="271" y="316"/>
                </a:cxn>
                <a:cxn ang="0">
                  <a:pos x="280" y="348"/>
                </a:cxn>
                <a:cxn ang="0">
                  <a:pos x="329" y="377"/>
                </a:cxn>
                <a:cxn ang="0">
                  <a:pos x="371" y="377"/>
                </a:cxn>
                <a:cxn ang="0">
                  <a:pos x="353" y="359"/>
                </a:cxn>
                <a:cxn ang="0">
                  <a:pos x="367" y="348"/>
                </a:cxn>
                <a:cxn ang="0">
                  <a:pos x="345" y="328"/>
                </a:cxn>
                <a:cxn ang="0">
                  <a:pos x="277" y="261"/>
                </a:cxn>
                <a:cxn ang="0">
                  <a:pos x="254" y="214"/>
                </a:cxn>
                <a:cxn ang="0">
                  <a:pos x="266" y="198"/>
                </a:cxn>
                <a:cxn ang="0">
                  <a:pos x="277" y="180"/>
                </a:cxn>
                <a:cxn ang="0">
                  <a:pos x="271" y="167"/>
                </a:cxn>
                <a:cxn ang="0">
                  <a:pos x="237" y="140"/>
                </a:cxn>
                <a:cxn ang="0">
                  <a:pos x="221" y="130"/>
                </a:cxn>
                <a:cxn ang="0">
                  <a:pos x="221" y="105"/>
                </a:cxn>
                <a:cxn ang="0">
                  <a:pos x="174" y="57"/>
                </a:cxn>
                <a:cxn ang="0">
                  <a:pos x="125" y="29"/>
                </a:cxn>
                <a:cxn ang="0">
                  <a:pos x="94" y="10"/>
                </a:cxn>
                <a:cxn ang="0">
                  <a:pos x="72" y="0"/>
                </a:cxn>
                <a:cxn ang="0">
                  <a:pos x="72" y="0"/>
                </a:cxn>
              </a:cxnLst>
              <a:rect l="0" t="0" r="r" b="b"/>
              <a:pathLst>
                <a:path w="371" h="377">
                  <a:moveTo>
                    <a:pt x="72" y="0"/>
                  </a:moveTo>
                  <a:lnTo>
                    <a:pt x="0" y="235"/>
                  </a:lnTo>
                  <a:lnTo>
                    <a:pt x="38" y="261"/>
                  </a:lnTo>
                  <a:lnTo>
                    <a:pt x="62" y="253"/>
                  </a:lnTo>
                  <a:lnTo>
                    <a:pt x="66" y="269"/>
                  </a:lnTo>
                  <a:lnTo>
                    <a:pt x="104" y="266"/>
                  </a:lnTo>
                  <a:lnTo>
                    <a:pt x="110" y="261"/>
                  </a:lnTo>
                  <a:lnTo>
                    <a:pt x="100" y="232"/>
                  </a:lnTo>
                  <a:lnTo>
                    <a:pt x="59" y="220"/>
                  </a:lnTo>
                  <a:lnTo>
                    <a:pt x="110" y="220"/>
                  </a:lnTo>
                  <a:lnTo>
                    <a:pt x="131" y="214"/>
                  </a:lnTo>
                  <a:lnTo>
                    <a:pt x="193" y="239"/>
                  </a:lnTo>
                  <a:lnTo>
                    <a:pt x="228" y="266"/>
                  </a:lnTo>
                  <a:lnTo>
                    <a:pt x="249" y="287"/>
                  </a:lnTo>
                  <a:lnTo>
                    <a:pt x="249" y="303"/>
                  </a:lnTo>
                  <a:lnTo>
                    <a:pt x="271" y="316"/>
                  </a:lnTo>
                  <a:lnTo>
                    <a:pt x="280" y="348"/>
                  </a:lnTo>
                  <a:lnTo>
                    <a:pt x="329" y="377"/>
                  </a:lnTo>
                  <a:lnTo>
                    <a:pt x="371" y="377"/>
                  </a:lnTo>
                  <a:lnTo>
                    <a:pt x="353" y="359"/>
                  </a:lnTo>
                  <a:lnTo>
                    <a:pt x="367" y="348"/>
                  </a:lnTo>
                  <a:lnTo>
                    <a:pt x="345" y="328"/>
                  </a:lnTo>
                  <a:lnTo>
                    <a:pt x="277" y="261"/>
                  </a:lnTo>
                  <a:lnTo>
                    <a:pt x="254" y="214"/>
                  </a:lnTo>
                  <a:lnTo>
                    <a:pt x="266" y="198"/>
                  </a:lnTo>
                  <a:lnTo>
                    <a:pt x="277" y="180"/>
                  </a:lnTo>
                  <a:lnTo>
                    <a:pt x="271" y="167"/>
                  </a:lnTo>
                  <a:lnTo>
                    <a:pt x="237" y="140"/>
                  </a:lnTo>
                  <a:lnTo>
                    <a:pt x="221" y="130"/>
                  </a:lnTo>
                  <a:lnTo>
                    <a:pt x="221" y="105"/>
                  </a:lnTo>
                  <a:lnTo>
                    <a:pt x="174" y="57"/>
                  </a:lnTo>
                  <a:lnTo>
                    <a:pt x="125" y="29"/>
                  </a:lnTo>
                  <a:lnTo>
                    <a:pt x="94" y="10"/>
                  </a:lnTo>
                  <a:lnTo>
                    <a:pt x="72" y="0"/>
                  </a:lnTo>
                  <a:lnTo>
                    <a:pt x="72"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31" name="Freeform 507"/>
            <p:cNvSpPr>
              <a:spLocks/>
            </p:cNvSpPr>
            <p:nvPr/>
          </p:nvSpPr>
          <p:spPr bwMode="auto">
            <a:xfrm>
              <a:off x="4500" y="2959"/>
              <a:ext cx="752" cy="611"/>
            </a:xfrm>
            <a:custGeom>
              <a:avLst/>
              <a:gdLst/>
              <a:ahLst/>
              <a:cxnLst>
                <a:cxn ang="0">
                  <a:pos x="822" y="46"/>
                </a:cxn>
                <a:cxn ang="0">
                  <a:pos x="716" y="59"/>
                </a:cxn>
                <a:cxn ang="0">
                  <a:pos x="693" y="104"/>
                </a:cxn>
                <a:cxn ang="0">
                  <a:pos x="622" y="94"/>
                </a:cxn>
                <a:cxn ang="0">
                  <a:pos x="529" y="91"/>
                </a:cxn>
                <a:cxn ang="0">
                  <a:pos x="414" y="144"/>
                </a:cxn>
                <a:cxn ang="0">
                  <a:pos x="390" y="196"/>
                </a:cxn>
                <a:cxn ang="0">
                  <a:pos x="309" y="249"/>
                </a:cxn>
                <a:cxn ang="0">
                  <a:pos x="160" y="273"/>
                </a:cxn>
                <a:cxn ang="0">
                  <a:pos x="55" y="281"/>
                </a:cxn>
                <a:cxn ang="0">
                  <a:pos x="61" y="463"/>
                </a:cxn>
                <a:cxn ang="0">
                  <a:pos x="4" y="499"/>
                </a:cxn>
                <a:cxn ang="0">
                  <a:pos x="34" y="712"/>
                </a:cxn>
                <a:cxn ang="0">
                  <a:pos x="31" y="792"/>
                </a:cxn>
                <a:cxn ang="0">
                  <a:pos x="70" y="823"/>
                </a:cxn>
                <a:cxn ang="0">
                  <a:pos x="185" y="788"/>
                </a:cxn>
                <a:cxn ang="0">
                  <a:pos x="288" y="810"/>
                </a:cxn>
                <a:cxn ang="0">
                  <a:pos x="360" y="761"/>
                </a:cxn>
                <a:cxn ang="0">
                  <a:pos x="483" y="743"/>
                </a:cxn>
                <a:cxn ang="0">
                  <a:pos x="682" y="796"/>
                </a:cxn>
                <a:cxn ang="0">
                  <a:pos x="737" y="873"/>
                </a:cxn>
                <a:cxn ang="0">
                  <a:pos x="822" y="859"/>
                </a:cxn>
                <a:cxn ang="0">
                  <a:pos x="846" y="867"/>
                </a:cxn>
                <a:cxn ang="0">
                  <a:pos x="782" y="930"/>
                </a:cxn>
                <a:cxn ang="0">
                  <a:pos x="902" y="886"/>
                </a:cxn>
                <a:cxn ang="0">
                  <a:pos x="826" y="966"/>
                </a:cxn>
                <a:cxn ang="0">
                  <a:pos x="897" y="947"/>
                </a:cxn>
                <a:cxn ang="0">
                  <a:pos x="867" y="1024"/>
                </a:cxn>
                <a:cxn ang="0">
                  <a:pos x="948" y="1108"/>
                </a:cxn>
                <a:cxn ang="0">
                  <a:pos x="1026" y="1121"/>
                </a:cxn>
                <a:cxn ang="0">
                  <a:pos x="1060" y="1139"/>
                </a:cxn>
                <a:cxn ang="0">
                  <a:pos x="1166" y="1139"/>
                </a:cxn>
                <a:cxn ang="0">
                  <a:pos x="1255" y="1121"/>
                </a:cxn>
                <a:cxn ang="0">
                  <a:pos x="1341" y="992"/>
                </a:cxn>
                <a:cxn ang="0">
                  <a:pos x="1410" y="873"/>
                </a:cxn>
                <a:cxn ang="0">
                  <a:pos x="1465" y="691"/>
                </a:cxn>
                <a:cxn ang="0">
                  <a:pos x="1410" y="473"/>
                </a:cxn>
                <a:cxn ang="0">
                  <a:pos x="1335" y="384"/>
                </a:cxn>
                <a:cxn ang="0">
                  <a:pos x="1284" y="325"/>
                </a:cxn>
                <a:cxn ang="0">
                  <a:pos x="1270" y="214"/>
                </a:cxn>
                <a:cxn ang="0">
                  <a:pos x="1226" y="129"/>
                </a:cxn>
                <a:cxn ang="0">
                  <a:pos x="1185" y="99"/>
                </a:cxn>
                <a:cxn ang="0">
                  <a:pos x="1146" y="237"/>
                </a:cxn>
                <a:cxn ang="0">
                  <a:pos x="1090" y="255"/>
                </a:cxn>
                <a:cxn ang="0">
                  <a:pos x="987" y="188"/>
                </a:cxn>
                <a:cxn ang="0">
                  <a:pos x="951" y="139"/>
                </a:cxn>
                <a:cxn ang="0">
                  <a:pos x="987" y="67"/>
                </a:cxn>
                <a:cxn ang="0">
                  <a:pos x="967" y="59"/>
                </a:cxn>
                <a:cxn ang="0">
                  <a:pos x="862" y="0"/>
                </a:cxn>
                <a:cxn ang="0">
                  <a:pos x="837" y="0"/>
                </a:cxn>
              </a:cxnLst>
              <a:rect l="0" t="0" r="r" b="b"/>
              <a:pathLst>
                <a:path w="1465" h="1157">
                  <a:moveTo>
                    <a:pt x="837" y="0"/>
                  </a:moveTo>
                  <a:lnTo>
                    <a:pt x="822" y="46"/>
                  </a:lnTo>
                  <a:lnTo>
                    <a:pt x="782" y="32"/>
                  </a:lnTo>
                  <a:lnTo>
                    <a:pt x="716" y="59"/>
                  </a:lnTo>
                  <a:lnTo>
                    <a:pt x="716" y="104"/>
                  </a:lnTo>
                  <a:lnTo>
                    <a:pt x="693" y="104"/>
                  </a:lnTo>
                  <a:lnTo>
                    <a:pt x="643" y="94"/>
                  </a:lnTo>
                  <a:lnTo>
                    <a:pt x="622" y="94"/>
                  </a:lnTo>
                  <a:lnTo>
                    <a:pt x="592" y="71"/>
                  </a:lnTo>
                  <a:lnTo>
                    <a:pt x="529" y="91"/>
                  </a:lnTo>
                  <a:lnTo>
                    <a:pt x="493" y="139"/>
                  </a:lnTo>
                  <a:lnTo>
                    <a:pt x="414" y="144"/>
                  </a:lnTo>
                  <a:lnTo>
                    <a:pt x="393" y="160"/>
                  </a:lnTo>
                  <a:lnTo>
                    <a:pt x="390" y="196"/>
                  </a:lnTo>
                  <a:lnTo>
                    <a:pt x="334" y="249"/>
                  </a:lnTo>
                  <a:lnTo>
                    <a:pt x="309" y="249"/>
                  </a:lnTo>
                  <a:lnTo>
                    <a:pt x="294" y="273"/>
                  </a:lnTo>
                  <a:lnTo>
                    <a:pt x="160" y="273"/>
                  </a:lnTo>
                  <a:lnTo>
                    <a:pt x="85" y="259"/>
                  </a:lnTo>
                  <a:lnTo>
                    <a:pt x="55" y="281"/>
                  </a:lnTo>
                  <a:lnTo>
                    <a:pt x="44" y="370"/>
                  </a:lnTo>
                  <a:lnTo>
                    <a:pt x="61" y="463"/>
                  </a:lnTo>
                  <a:lnTo>
                    <a:pt x="4" y="440"/>
                  </a:lnTo>
                  <a:lnTo>
                    <a:pt x="4" y="499"/>
                  </a:lnTo>
                  <a:lnTo>
                    <a:pt x="34" y="668"/>
                  </a:lnTo>
                  <a:lnTo>
                    <a:pt x="34" y="712"/>
                  </a:lnTo>
                  <a:lnTo>
                    <a:pt x="0" y="770"/>
                  </a:lnTo>
                  <a:lnTo>
                    <a:pt x="31" y="792"/>
                  </a:lnTo>
                  <a:lnTo>
                    <a:pt x="50" y="796"/>
                  </a:lnTo>
                  <a:lnTo>
                    <a:pt x="70" y="823"/>
                  </a:lnTo>
                  <a:lnTo>
                    <a:pt x="115" y="823"/>
                  </a:lnTo>
                  <a:lnTo>
                    <a:pt x="185" y="788"/>
                  </a:lnTo>
                  <a:lnTo>
                    <a:pt x="230" y="792"/>
                  </a:lnTo>
                  <a:lnTo>
                    <a:pt x="288" y="810"/>
                  </a:lnTo>
                  <a:lnTo>
                    <a:pt x="324" y="805"/>
                  </a:lnTo>
                  <a:lnTo>
                    <a:pt x="360" y="761"/>
                  </a:lnTo>
                  <a:lnTo>
                    <a:pt x="414" y="761"/>
                  </a:lnTo>
                  <a:lnTo>
                    <a:pt x="483" y="743"/>
                  </a:lnTo>
                  <a:lnTo>
                    <a:pt x="604" y="748"/>
                  </a:lnTo>
                  <a:lnTo>
                    <a:pt x="682" y="796"/>
                  </a:lnTo>
                  <a:lnTo>
                    <a:pt x="727" y="855"/>
                  </a:lnTo>
                  <a:lnTo>
                    <a:pt x="737" y="873"/>
                  </a:lnTo>
                  <a:lnTo>
                    <a:pt x="757" y="881"/>
                  </a:lnTo>
                  <a:lnTo>
                    <a:pt x="822" y="859"/>
                  </a:lnTo>
                  <a:lnTo>
                    <a:pt x="891" y="815"/>
                  </a:lnTo>
                  <a:lnTo>
                    <a:pt x="846" y="867"/>
                  </a:lnTo>
                  <a:lnTo>
                    <a:pt x="822" y="909"/>
                  </a:lnTo>
                  <a:lnTo>
                    <a:pt x="782" y="930"/>
                  </a:lnTo>
                  <a:lnTo>
                    <a:pt x="846" y="912"/>
                  </a:lnTo>
                  <a:lnTo>
                    <a:pt x="902" y="886"/>
                  </a:lnTo>
                  <a:lnTo>
                    <a:pt x="862" y="944"/>
                  </a:lnTo>
                  <a:lnTo>
                    <a:pt x="826" y="966"/>
                  </a:lnTo>
                  <a:lnTo>
                    <a:pt x="882" y="952"/>
                  </a:lnTo>
                  <a:lnTo>
                    <a:pt x="897" y="947"/>
                  </a:lnTo>
                  <a:lnTo>
                    <a:pt x="888" y="983"/>
                  </a:lnTo>
                  <a:lnTo>
                    <a:pt x="867" y="1024"/>
                  </a:lnTo>
                  <a:lnTo>
                    <a:pt x="878" y="1059"/>
                  </a:lnTo>
                  <a:lnTo>
                    <a:pt x="948" y="1108"/>
                  </a:lnTo>
                  <a:lnTo>
                    <a:pt x="967" y="1117"/>
                  </a:lnTo>
                  <a:lnTo>
                    <a:pt x="1026" y="1121"/>
                  </a:lnTo>
                  <a:lnTo>
                    <a:pt x="1075" y="1108"/>
                  </a:lnTo>
                  <a:lnTo>
                    <a:pt x="1060" y="1139"/>
                  </a:lnTo>
                  <a:lnTo>
                    <a:pt x="1086" y="1157"/>
                  </a:lnTo>
                  <a:lnTo>
                    <a:pt x="1166" y="1139"/>
                  </a:lnTo>
                  <a:lnTo>
                    <a:pt x="1205" y="1135"/>
                  </a:lnTo>
                  <a:lnTo>
                    <a:pt x="1255" y="1121"/>
                  </a:lnTo>
                  <a:lnTo>
                    <a:pt x="1301" y="1063"/>
                  </a:lnTo>
                  <a:lnTo>
                    <a:pt x="1341" y="992"/>
                  </a:lnTo>
                  <a:lnTo>
                    <a:pt x="1374" y="956"/>
                  </a:lnTo>
                  <a:lnTo>
                    <a:pt x="1410" y="873"/>
                  </a:lnTo>
                  <a:lnTo>
                    <a:pt x="1465" y="796"/>
                  </a:lnTo>
                  <a:lnTo>
                    <a:pt x="1465" y="691"/>
                  </a:lnTo>
                  <a:lnTo>
                    <a:pt x="1445" y="574"/>
                  </a:lnTo>
                  <a:lnTo>
                    <a:pt x="1410" y="473"/>
                  </a:lnTo>
                  <a:lnTo>
                    <a:pt x="1370" y="420"/>
                  </a:lnTo>
                  <a:lnTo>
                    <a:pt x="1335" y="384"/>
                  </a:lnTo>
                  <a:lnTo>
                    <a:pt x="1295" y="343"/>
                  </a:lnTo>
                  <a:lnTo>
                    <a:pt x="1284" y="325"/>
                  </a:lnTo>
                  <a:lnTo>
                    <a:pt x="1275" y="255"/>
                  </a:lnTo>
                  <a:lnTo>
                    <a:pt x="1270" y="214"/>
                  </a:lnTo>
                  <a:lnTo>
                    <a:pt x="1235" y="188"/>
                  </a:lnTo>
                  <a:lnTo>
                    <a:pt x="1226" y="129"/>
                  </a:lnTo>
                  <a:lnTo>
                    <a:pt x="1205" y="77"/>
                  </a:lnTo>
                  <a:lnTo>
                    <a:pt x="1185" y="99"/>
                  </a:lnTo>
                  <a:lnTo>
                    <a:pt x="1170" y="147"/>
                  </a:lnTo>
                  <a:lnTo>
                    <a:pt x="1146" y="237"/>
                  </a:lnTo>
                  <a:lnTo>
                    <a:pt x="1116" y="255"/>
                  </a:lnTo>
                  <a:lnTo>
                    <a:pt x="1090" y="255"/>
                  </a:lnTo>
                  <a:lnTo>
                    <a:pt x="1031" y="211"/>
                  </a:lnTo>
                  <a:lnTo>
                    <a:pt x="987" y="188"/>
                  </a:lnTo>
                  <a:lnTo>
                    <a:pt x="962" y="167"/>
                  </a:lnTo>
                  <a:lnTo>
                    <a:pt x="951" y="139"/>
                  </a:lnTo>
                  <a:lnTo>
                    <a:pt x="982" y="99"/>
                  </a:lnTo>
                  <a:lnTo>
                    <a:pt x="987" y="67"/>
                  </a:lnTo>
                  <a:lnTo>
                    <a:pt x="997" y="55"/>
                  </a:lnTo>
                  <a:lnTo>
                    <a:pt x="967" y="59"/>
                  </a:lnTo>
                  <a:lnTo>
                    <a:pt x="891" y="20"/>
                  </a:lnTo>
                  <a:lnTo>
                    <a:pt x="862" y="0"/>
                  </a:lnTo>
                  <a:lnTo>
                    <a:pt x="837" y="0"/>
                  </a:lnTo>
                  <a:lnTo>
                    <a:pt x="837" y="0"/>
                  </a:lnTo>
                  <a:close/>
                </a:path>
              </a:pathLst>
            </a:custGeom>
            <a:solidFill>
              <a:schemeClr val="tx1"/>
            </a:solidFill>
            <a:ln w="9525">
              <a:solidFill>
                <a:schemeClr val="tx1"/>
              </a:solidFill>
              <a:round/>
              <a:headEnd/>
              <a:tailEnd/>
            </a:ln>
          </p:spPr>
          <p:txBody>
            <a:bodyPr/>
            <a:lstStyle/>
            <a:p>
              <a:pPr>
                <a:defRPr/>
              </a:pPr>
              <a:endParaRPr lang="sq-AL">
                <a:cs typeface="+mn-cs"/>
              </a:endParaRPr>
            </a:p>
          </p:txBody>
        </p:sp>
        <p:sp>
          <p:nvSpPr>
            <p:cNvPr id="564732" name="Freeform 508"/>
            <p:cNvSpPr>
              <a:spLocks/>
            </p:cNvSpPr>
            <p:nvPr/>
          </p:nvSpPr>
          <p:spPr bwMode="auto">
            <a:xfrm>
              <a:off x="4500" y="2959"/>
              <a:ext cx="752" cy="611"/>
            </a:xfrm>
            <a:custGeom>
              <a:avLst/>
              <a:gdLst/>
              <a:ahLst/>
              <a:cxnLst>
                <a:cxn ang="0">
                  <a:pos x="822" y="46"/>
                </a:cxn>
                <a:cxn ang="0">
                  <a:pos x="716" y="59"/>
                </a:cxn>
                <a:cxn ang="0">
                  <a:pos x="693" y="104"/>
                </a:cxn>
                <a:cxn ang="0">
                  <a:pos x="622" y="94"/>
                </a:cxn>
                <a:cxn ang="0">
                  <a:pos x="529" y="91"/>
                </a:cxn>
                <a:cxn ang="0">
                  <a:pos x="414" y="144"/>
                </a:cxn>
                <a:cxn ang="0">
                  <a:pos x="390" y="196"/>
                </a:cxn>
                <a:cxn ang="0">
                  <a:pos x="309" y="249"/>
                </a:cxn>
                <a:cxn ang="0">
                  <a:pos x="160" y="273"/>
                </a:cxn>
                <a:cxn ang="0">
                  <a:pos x="55" y="281"/>
                </a:cxn>
                <a:cxn ang="0">
                  <a:pos x="61" y="463"/>
                </a:cxn>
                <a:cxn ang="0">
                  <a:pos x="4" y="499"/>
                </a:cxn>
                <a:cxn ang="0">
                  <a:pos x="34" y="712"/>
                </a:cxn>
                <a:cxn ang="0">
                  <a:pos x="31" y="792"/>
                </a:cxn>
                <a:cxn ang="0">
                  <a:pos x="70" y="823"/>
                </a:cxn>
                <a:cxn ang="0">
                  <a:pos x="185" y="788"/>
                </a:cxn>
                <a:cxn ang="0">
                  <a:pos x="288" y="810"/>
                </a:cxn>
                <a:cxn ang="0">
                  <a:pos x="360" y="761"/>
                </a:cxn>
                <a:cxn ang="0">
                  <a:pos x="483" y="743"/>
                </a:cxn>
                <a:cxn ang="0">
                  <a:pos x="682" y="796"/>
                </a:cxn>
                <a:cxn ang="0">
                  <a:pos x="737" y="873"/>
                </a:cxn>
                <a:cxn ang="0">
                  <a:pos x="822" y="859"/>
                </a:cxn>
                <a:cxn ang="0">
                  <a:pos x="846" y="867"/>
                </a:cxn>
                <a:cxn ang="0">
                  <a:pos x="782" y="930"/>
                </a:cxn>
                <a:cxn ang="0">
                  <a:pos x="902" y="886"/>
                </a:cxn>
                <a:cxn ang="0">
                  <a:pos x="826" y="966"/>
                </a:cxn>
                <a:cxn ang="0">
                  <a:pos x="897" y="947"/>
                </a:cxn>
                <a:cxn ang="0">
                  <a:pos x="867" y="1024"/>
                </a:cxn>
                <a:cxn ang="0">
                  <a:pos x="948" y="1108"/>
                </a:cxn>
                <a:cxn ang="0">
                  <a:pos x="1026" y="1121"/>
                </a:cxn>
                <a:cxn ang="0">
                  <a:pos x="1060" y="1139"/>
                </a:cxn>
                <a:cxn ang="0">
                  <a:pos x="1166" y="1139"/>
                </a:cxn>
                <a:cxn ang="0">
                  <a:pos x="1255" y="1121"/>
                </a:cxn>
                <a:cxn ang="0">
                  <a:pos x="1341" y="992"/>
                </a:cxn>
                <a:cxn ang="0">
                  <a:pos x="1410" y="873"/>
                </a:cxn>
                <a:cxn ang="0">
                  <a:pos x="1465" y="691"/>
                </a:cxn>
                <a:cxn ang="0">
                  <a:pos x="1410" y="473"/>
                </a:cxn>
                <a:cxn ang="0">
                  <a:pos x="1335" y="384"/>
                </a:cxn>
                <a:cxn ang="0">
                  <a:pos x="1284" y="325"/>
                </a:cxn>
                <a:cxn ang="0">
                  <a:pos x="1270" y="214"/>
                </a:cxn>
                <a:cxn ang="0">
                  <a:pos x="1226" y="129"/>
                </a:cxn>
                <a:cxn ang="0">
                  <a:pos x="1185" y="99"/>
                </a:cxn>
                <a:cxn ang="0">
                  <a:pos x="1146" y="237"/>
                </a:cxn>
                <a:cxn ang="0">
                  <a:pos x="1090" y="255"/>
                </a:cxn>
                <a:cxn ang="0">
                  <a:pos x="987" y="188"/>
                </a:cxn>
                <a:cxn ang="0">
                  <a:pos x="951" y="139"/>
                </a:cxn>
                <a:cxn ang="0">
                  <a:pos x="987" y="67"/>
                </a:cxn>
                <a:cxn ang="0">
                  <a:pos x="967" y="59"/>
                </a:cxn>
                <a:cxn ang="0">
                  <a:pos x="862" y="0"/>
                </a:cxn>
                <a:cxn ang="0">
                  <a:pos x="837" y="0"/>
                </a:cxn>
              </a:cxnLst>
              <a:rect l="0" t="0" r="r" b="b"/>
              <a:pathLst>
                <a:path w="1465" h="1157">
                  <a:moveTo>
                    <a:pt x="837" y="0"/>
                  </a:moveTo>
                  <a:lnTo>
                    <a:pt x="822" y="46"/>
                  </a:lnTo>
                  <a:lnTo>
                    <a:pt x="782" y="32"/>
                  </a:lnTo>
                  <a:lnTo>
                    <a:pt x="716" y="59"/>
                  </a:lnTo>
                  <a:lnTo>
                    <a:pt x="716" y="104"/>
                  </a:lnTo>
                  <a:lnTo>
                    <a:pt x="693" y="104"/>
                  </a:lnTo>
                  <a:lnTo>
                    <a:pt x="643" y="94"/>
                  </a:lnTo>
                  <a:lnTo>
                    <a:pt x="622" y="94"/>
                  </a:lnTo>
                  <a:lnTo>
                    <a:pt x="592" y="71"/>
                  </a:lnTo>
                  <a:lnTo>
                    <a:pt x="529" y="91"/>
                  </a:lnTo>
                  <a:lnTo>
                    <a:pt x="493" y="139"/>
                  </a:lnTo>
                  <a:lnTo>
                    <a:pt x="414" y="144"/>
                  </a:lnTo>
                  <a:lnTo>
                    <a:pt x="393" y="160"/>
                  </a:lnTo>
                  <a:lnTo>
                    <a:pt x="390" y="196"/>
                  </a:lnTo>
                  <a:lnTo>
                    <a:pt x="334" y="249"/>
                  </a:lnTo>
                  <a:lnTo>
                    <a:pt x="309" y="249"/>
                  </a:lnTo>
                  <a:lnTo>
                    <a:pt x="294" y="273"/>
                  </a:lnTo>
                  <a:lnTo>
                    <a:pt x="160" y="273"/>
                  </a:lnTo>
                  <a:lnTo>
                    <a:pt x="85" y="259"/>
                  </a:lnTo>
                  <a:lnTo>
                    <a:pt x="55" y="281"/>
                  </a:lnTo>
                  <a:lnTo>
                    <a:pt x="44" y="370"/>
                  </a:lnTo>
                  <a:lnTo>
                    <a:pt x="61" y="463"/>
                  </a:lnTo>
                  <a:lnTo>
                    <a:pt x="4" y="440"/>
                  </a:lnTo>
                  <a:lnTo>
                    <a:pt x="4" y="499"/>
                  </a:lnTo>
                  <a:lnTo>
                    <a:pt x="34" y="668"/>
                  </a:lnTo>
                  <a:lnTo>
                    <a:pt x="34" y="712"/>
                  </a:lnTo>
                  <a:lnTo>
                    <a:pt x="0" y="770"/>
                  </a:lnTo>
                  <a:lnTo>
                    <a:pt x="31" y="792"/>
                  </a:lnTo>
                  <a:lnTo>
                    <a:pt x="50" y="796"/>
                  </a:lnTo>
                  <a:lnTo>
                    <a:pt x="70" y="823"/>
                  </a:lnTo>
                  <a:lnTo>
                    <a:pt x="115" y="823"/>
                  </a:lnTo>
                  <a:lnTo>
                    <a:pt x="185" y="788"/>
                  </a:lnTo>
                  <a:lnTo>
                    <a:pt x="230" y="792"/>
                  </a:lnTo>
                  <a:lnTo>
                    <a:pt x="288" y="810"/>
                  </a:lnTo>
                  <a:lnTo>
                    <a:pt x="324" y="805"/>
                  </a:lnTo>
                  <a:lnTo>
                    <a:pt x="360" y="761"/>
                  </a:lnTo>
                  <a:lnTo>
                    <a:pt x="414" y="761"/>
                  </a:lnTo>
                  <a:lnTo>
                    <a:pt x="483" y="743"/>
                  </a:lnTo>
                  <a:lnTo>
                    <a:pt x="604" y="748"/>
                  </a:lnTo>
                  <a:lnTo>
                    <a:pt x="682" y="796"/>
                  </a:lnTo>
                  <a:lnTo>
                    <a:pt x="727" y="855"/>
                  </a:lnTo>
                  <a:lnTo>
                    <a:pt x="737" y="873"/>
                  </a:lnTo>
                  <a:lnTo>
                    <a:pt x="757" y="881"/>
                  </a:lnTo>
                  <a:lnTo>
                    <a:pt x="822" y="859"/>
                  </a:lnTo>
                  <a:lnTo>
                    <a:pt x="891" y="815"/>
                  </a:lnTo>
                  <a:lnTo>
                    <a:pt x="846" y="867"/>
                  </a:lnTo>
                  <a:lnTo>
                    <a:pt x="822" y="909"/>
                  </a:lnTo>
                  <a:lnTo>
                    <a:pt x="782" y="930"/>
                  </a:lnTo>
                  <a:lnTo>
                    <a:pt x="846" y="912"/>
                  </a:lnTo>
                  <a:lnTo>
                    <a:pt x="902" y="886"/>
                  </a:lnTo>
                  <a:lnTo>
                    <a:pt x="862" y="944"/>
                  </a:lnTo>
                  <a:lnTo>
                    <a:pt x="826" y="966"/>
                  </a:lnTo>
                  <a:lnTo>
                    <a:pt x="882" y="952"/>
                  </a:lnTo>
                  <a:lnTo>
                    <a:pt x="897" y="947"/>
                  </a:lnTo>
                  <a:lnTo>
                    <a:pt x="888" y="983"/>
                  </a:lnTo>
                  <a:lnTo>
                    <a:pt x="867" y="1024"/>
                  </a:lnTo>
                  <a:lnTo>
                    <a:pt x="878" y="1059"/>
                  </a:lnTo>
                  <a:lnTo>
                    <a:pt x="948" y="1108"/>
                  </a:lnTo>
                  <a:lnTo>
                    <a:pt x="967" y="1117"/>
                  </a:lnTo>
                  <a:lnTo>
                    <a:pt x="1026" y="1121"/>
                  </a:lnTo>
                  <a:lnTo>
                    <a:pt x="1075" y="1108"/>
                  </a:lnTo>
                  <a:lnTo>
                    <a:pt x="1060" y="1139"/>
                  </a:lnTo>
                  <a:lnTo>
                    <a:pt x="1086" y="1157"/>
                  </a:lnTo>
                  <a:lnTo>
                    <a:pt x="1166" y="1139"/>
                  </a:lnTo>
                  <a:lnTo>
                    <a:pt x="1205" y="1135"/>
                  </a:lnTo>
                  <a:lnTo>
                    <a:pt x="1255" y="1121"/>
                  </a:lnTo>
                  <a:lnTo>
                    <a:pt x="1301" y="1063"/>
                  </a:lnTo>
                  <a:lnTo>
                    <a:pt x="1341" y="992"/>
                  </a:lnTo>
                  <a:lnTo>
                    <a:pt x="1374" y="956"/>
                  </a:lnTo>
                  <a:lnTo>
                    <a:pt x="1410" y="873"/>
                  </a:lnTo>
                  <a:lnTo>
                    <a:pt x="1465" y="796"/>
                  </a:lnTo>
                  <a:lnTo>
                    <a:pt x="1465" y="691"/>
                  </a:lnTo>
                  <a:lnTo>
                    <a:pt x="1445" y="574"/>
                  </a:lnTo>
                  <a:lnTo>
                    <a:pt x="1410" y="473"/>
                  </a:lnTo>
                  <a:lnTo>
                    <a:pt x="1370" y="420"/>
                  </a:lnTo>
                  <a:lnTo>
                    <a:pt x="1335" y="384"/>
                  </a:lnTo>
                  <a:lnTo>
                    <a:pt x="1295" y="343"/>
                  </a:lnTo>
                  <a:lnTo>
                    <a:pt x="1284" y="325"/>
                  </a:lnTo>
                  <a:lnTo>
                    <a:pt x="1275" y="255"/>
                  </a:lnTo>
                  <a:lnTo>
                    <a:pt x="1270" y="214"/>
                  </a:lnTo>
                  <a:lnTo>
                    <a:pt x="1235" y="188"/>
                  </a:lnTo>
                  <a:lnTo>
                    <a:pt x="1226" y="129"/>
                  </a:lnTo>
                  <a:lnTo>
                    <a:pt x="1205" y="77"/>
                  </a:lnTo>
                  <a:lnTo>
                    <a:pt x="1185" y="99"/>
                  </a:lnTo>
                  <a:lnTo>
                    <a:pt x="1170" y="147"/>
                  </a:lnTo>
                  <a:lnTo>
                    <a:pt x="1146" y="237"/>
                  </a:lnTo>
                  <a:lnTo>
                    <a:pt x="1116" y="255"/>
                  </a:lnTo>
                  <a:lnTo>
                    <a:pt x="1090" y="255"/>
                  </a:lnTo>
                  <a:lnTo>
                    <a:pt x="1031" y="211"/>
                  </a:lnTo>
                  <a:lnTo>
                    <a:pt x="987" y="188"/>
                  </a:lnTo>
                  <a:lnTo>
                    <a:pt x="962" y="167"/>
                  </a:lnTo>
                  <a:lnTo>
                    <a:pt x="951" y="139"/>
                  </a:lnTo>
                  <a:lnTo>
                    <a:pt x="982" y="99"/>
                  </a:lnTo>
                  <a:lnTo>
                    <a:pt x="987" y="67"/>
                  </a:lnTo>
                  <a:lnTo>
                    <a:pt x="997" y="55"/>
                  </a:lnTo>
                  <a:lnTo>
                    <a:pt x="967" y="59"/>
                  </a:lnTo>
                  <a:lnTo>
                    <a:pt x="891" y="20"/>
                  </a:lnTo>
                  <a:lnTo>
                    <a:pt x="862" y="0"/>
                  </a:lnTo>
                  <a:lnTo>
                    <a:pt x="837" y="0"/>
                  </a:lnTo>
                  <a:lnTo>
                    <a:pt x="837" y="0"/>
                  </a:lnTo>
                </a:path>
              </a:pathLst>
            </a:custGeom>
            <a:solidFill>
              <a:schemeClr val="tx1"/>
            </a:solidFill>
            <a:ln w="0">
              <a:solidFill>
                <a:schemeClr val="tx1"/>
              </a:solidFill>
              <a:prstDash val="solid"/>
              <a:round/>
              <a:headEnd/>
              <a:tailEnd/>
            </a:ln>
          </p:spPr>
          <p:txBody>
            <a:bodyPr/>
            <a:lstStyle/>
            <a:p>
              <a:pPr>
                <a:defRPr/>
              </a:pPr>
              <a:endParaRPr lang="sq-AL">
                <a:cs typeface="+mn-cs"/>
              </a:endParaRPr>
            </a:p>
          </p:txBody>
        </p:sp>
        <p:sp>
          <p:nvSpPr>
            <p:cNvPr id="564733" name="Freeform 509"/>
            <p:cNvSpPr>
              <a:spLocks/>
            </p:cNvSpPr>
            <p:nvPr/>
          </p:nvSpPr>
          <p:spPr bwMode="auto">
            <a:xfrm>
              <a:off x="3302" y="1583"/>
              <a:ext cx="648" cy="434"/>
            </a:xfrm>
            <a:custGeom>
              <a:avLst/>
              <a:gdLst/>
              <a:ahLst/>
              <a:cxnLst>
                <a:cxn ang="0">
                  <a:pos x="0" y="181"/>
                </a:cxn>
                <a:cxn ang="0">
                  <a:pos x="89" y="43"/>
                </a:cxn>
                <a:cxn ang="0">
                  <a:pos x="154" y="75"/>
                </a:cxn>
                <a:cxn ang="0">
                  <a:pos x="276" y="43"/>
                </a:cxn>
                <a:cxn ang="0">
                  <a:pos x="332" y="2"/>
                </a:cxn>
                <a:cxn ang="0">
                  <a:pos x="381" y="59"/>
                </a:cxn>
                <a:cxn ang="0">
                  <a:pos x="454" y="84"/>
                </a:cxn>
                <a:cxn ang="0">
                  <a:pos x="551" y="165"/>
                </a:cxn>
                <a:cxn ang="0">
                  <a:pos x="584" y="173"/>
                </a:cxn>
                <a:cxn ang="0">
                  <a:pos x="608" y="181"/>
                </a:cxn>
                <a:cxn ang="0">
                  <a:pos x="584" y="286"/>
                </a:cxn>
                <a:cxn ang="0">
                  <a:pos x="527" y="303"/>
                </a:cxn>
                <a:cxn ang="0">
                  <a:pos x="486" y="335"/>
                </a:cxn>
                <a:cxn ang="0">
                  <a:pos x="454" y="376"/>
                </a:cxn>
                <a:cxn ang="0">
                  <a:pos x="365" y="376"/>
                </a:cxn>
                <a:cxn ang="0">
                  <a:pos x="300" y="424"/>
                </a:cxn>
                <a:cxn ang="0">
                  <a:pos x="259" y="392"/>
                </a:cxn>
                <a:cxn ang="0">
                  <a:pos x="276" y="311"/>
                </a:cxn>
                <a:cxn ang="0">
                  <a:pos x="211" y="286"/>
                </a:cxn>
                <a:cxn ang="0">
                  <a:pos x="154" y="294"/>
                </a:cxn>
                <a:cxn ang="0">
                  <a:pos x="105" y="254"/>
                </a:cxn>
              </a:cxnLst>
              <a:rect l="0" t="0" r="r" b="b"/>
              <a:pathLst>
                <a:path w="608" h="424">
                  <a:moveTo>
                    <a:pt x="0" y="181"/>
                  </a:moveTo>
                  <a:cubicBezTo>
                    <a:pt x="10" y="120"/>
                    <a:pt x="25" y="64"/>
                    <a:pt x="89" y="43"/>
                  </a:cubicBezTo>
                  <a:cubicBezTo>
                    <a:pt x="115" y="52"/>
                    <a:pt x="128" y="66"/>
                    <a:pt x="154" y="75"/>
                  </a:cubicBezTo>
                  <a:cubicBezTo>
                    <a:pt x="225" y="57"/>
                    <a:pt x="174" y="54"/>
                    <a:pt x="276" y="43"/>
                  </a:cubicBezTo>
                  <a:cubicBezTo>
                    <a:pt x="332" y="24"/>
                    <a:pt x="319" y="43"/>
                    <a:pt x="332" y="2"/>
                  </a:cubicBezTo>
                  <a:cubicBezTo>
                    <a:pt x="381" y="15"/>
                    <a:pt x="361" y="0"/>
                    <a:pt x="381" y="59"/>
                  </a:cubicBezTo>
                  <a:cubicBezTo>
                    <a:pt x="389" y="83"/>
                    <a:pt x="430" y="75"/>
                    <a:pt x="454" y="84"/>
                  </a:cubicBezTo>
                  <a:cubicBezTo>
                    <a:pt x="486" y="132"/>
                    <a:pt x="496" y="149"/>
                    <a:pt x="551" y="165"/>
                  </a:cubicBezTo>
                  <a:cubicBezTo>
                    <a:pt x="562" y="168"/>
                    <a:pt x="573" y="170"/>
                    <a:pt x="584" y="173"/>
                  </a:cubicBezTo>
                  <a:cubicBezTo>
                    <a:pt x="592" y="175"/>
                    <a:pt x="608" y="181"/>
                    <a:pt x="608" y="181"/>
                  </a:cubicBezTo>
                  <a:lnTo>
                    <a:pt x="584" y="286"/>
                  </a:lnTo>
                  <a:lnTo>
                    <a:pt x="527" y="303"/>
                  </a:lnTo>
                  <a:lnTo>
                    <a:pt x="486" y="335"/>
                  </a:lnTo>
                  <a:lnTo>
                    <a:pt x="454" y="376"/>
                  </a:lnTo>
                  <a:lnTo>
                    <a:pt x="365" y="376"/>
                  </a:lnTo>
                  <a:lnTo>
                    <a:pt x="300" y="424"/>
                  </a:lnTo>
                  <a:lnTo>
                    <a:pt x="259" y="392"/>
                  </a:lnTo>
                  <a:lnTo>
                    <a:pt x="276" y="311"/>
                  </a:lnTo>
                  <a:lnTo>
                    <a:pt x="211" y="286"/>
                  </a:lnTo>
                  <a:lnTo>
                    <a:pt x="154" y="294"/>
                  </a:lnTo>
                  <a:lnTo>
                    <a:pt x="105" y="254"/>
                  </a:lnTo>
                </a:path>
              </a:pathLst>
            </a:custGeom>
            <a:solidFill>
              <a:schemeClr val="tx1"/>
            </a:solidFill>
            <a:ln w="9525">
              <a:solidFill>
                <a:schemeClr val="tx1"/>
              </a:solidFill>
              <a:round/>
              <a:headEnd/>
              <a:tailEnd/>
            </a:ln>
            <a:effectLst/>
          </p:spPr>
          <p:txBody>
            <a:bodyPr/>
            <a:lstStyle/>
            <a:p>
              <a:pPr>
                <a:defRPr/>
              </a:pPr>
              <a:endParaRPr lang="sq-AL">
                <a:cs typeface="+mn-cs"/>
              </a:endParaRPr>
            </a:p>
          </p:txBody>
        </p:sp>
        <p:sp>
          <p:nvSpPr>
            <p:cNvPr id="564734" name="Freeform 510"/>
            <p:cNvSpPr>
              <a:spLocks/>
            </p:cNvSpPr>
            <p:nvPr/>
          </p:nvSpPr>
          <p:spPr bwMode="auto">
            <a:xfrm>
              <a:off x="3388" y="1820"/>
              <a:ext cx="222" cy="192"/>
            </a:xfrm>
            <a:custGeom>
              <a:avLst/>
              <a:gdLst/>
              <a:ahLst/>
              <a:cxnLst>
                <a:cxn ang="0">
                  <a:pos x="0" y="0"/>
                </a:cxn>
                <a:cxn ang="0">
                  <a:pos x="20" y="40"/>
                </a:cxn>
                <a:cxn ang="0">
                  <a:pos x="44" y="48"/>
                </a:cxn>
                <a:cxn ang="0">
                  <a:pos x="56" y="52"/>
                </a:cxn>
                <a:cxn ang="0">
                  <a:pos x="68" y="76"/>
                </a:cxn>
                <a:cxn ang="0">
                  <a:pos x="44" y="84"/>
                </a:cxn>
                <a:cxn ang="0">
                  <a:pos x="64" y="144"/>
                </a:cxn>
                <a:cxn ang="0">
                  <a:pos x="168" y="140"/>
                </a:cxn>
                <a:cxn ang="0">
                  <a:pos x="196" y="184"/>
                </a:cxn>
                <a:cxn ang="0">
                  <a:pos x="220" y="192"/>
                </a:cxn>
                <a:cxn ang="0">
                  <a:pos x="196" y="160"/>
                </a:cxn>
                <a:cxn ang="0">
                  <a:pos x="212" y="116"/>
                </a:cxn>
                <a:cxn ang="0">
                  <a:pos x="208" y="80"/>
                </a:cxn>
                <a:cxn ang="0">
                  <a:pos x="184" y="68"/>
                </a:cxn>
                <a:cxn ang="0">
                  <a:pos x="76" y="56"/>
                </a:cxn>
                <a:cxn ang="0">
                  <a:pos x="40" y="12"/>
                </a:cxn>
                <a:cxn ang="0">
                  <a:pos x="0" y="0"/>
                </a:cxn>
              </a:cxnLst>
              <a:rect l="0" t="0" r="r" b="b"/>
              <a:pathLst>
                <a:path w="220" h="192">
                  <a:moveTo>
                    <a:pt x="0" y="0"/>
                  </a:moveTo>
                  <a:cubicBezTo>
                    <a:pt x="6" y="25"/>
                    <a:pt x="1" y="11"/>
                    <a:pt x="20" y="40"/>
                  </a:cubicBezTo>
                  <a:cubicBezTo>
                    <a:pt x="25" y="47"/>
                    <a:pt x="36" y="45"/>
                    <a:pt x="44" y="48"/>
                  </a:cubicBezTo>
                  <a:cubicBezTo>
                    <a:pt x="48" y="49"/>
                    <a:pt x="56" y="52"/>
                    <a:pt x="56" y="52"/>
                  </a:cubicBezTo>
                  <a:cubicBezTo>
                    <a:pt x="56" y="52"/>
                    <a:pt x="71" y="73"/>
                    <a:pt x="68" y="76"/>
                  </a:cubicBezTo>
                  <a:cubicBezTo>
                    <a:pt x="62" y="82"/>
                    <a:pt x="44" y="84"/>
                    <a:pt x="44" y="84"/>
                  </a:cubicBezTo>
                  <a:cubicBezTo>
                    <a:pt x="49" y="104"/>
                    <a:pt x="52" y="127"/>
                    <a:pt x="64" y="144"/>
                  </a:cubicBezTo>
                  <a:cubicBezTo>
                    <a:pt x="102" y="141"/>
                    <a:pt x="132" y="135"/>
                    <a:pt x="168" y="140"/>
                  </a:cubicBezTo>
                  <a:cubicBezTo>
                    <a:pt x="196" y="149"/>
                    <a:pt x="176" y="172"/>
                    <a:pt x="196" y="184"/>
                  </a:cubicBezTo>
                  <a:cubicBezTo>
                    <a:pt x="203" y="188"/>
                    <a:pt x="220" y="192"/>
                    <a:pt x="220" y="192"/>
                  </a:cubicBezTo>
                  <a:cubicBezTo>
                    <a:pt x="211" y="179"/>
                    <a:pt x="201" y="175"/>
                    <a:pt x="196" y="160"/>
                  </a:cubicBezTo>
                  <a:cubicBezTo>
                    <a:pt x="200" y="142"/>
                    <a:pt x="202" y="131"/>
                    <a:pt x="212" y="116"/>
                  </a:cubicBezTo>
                  <a:cubicBezTo>
                    <a:pt x="211" y="104"/>
                    <a:pt x="212" y="91"/>
                    <a:pt x="208" y="80"/>
                  </a:cubicBezTo>
                  <a:cubicBezTo>
                    <a:pt x="206" y="75"/>
                    <a:pt x="189" y="69"/>
                    <a:pt x="184" y="68"/>
                  </a:cubicBezTo>
                  <a:cubicBezTo>
                    <a:pt x="149" y="59"/>
                    <a:pt x="112" y="59"/>
                    <a:pt x="76" y="56"/>
                  </a:cubicBezTo>
                  <a:cubicBezTo>
                    <a:pt x="59" y="45"/>
                    <a:pt x="51" y="29"/>
                    <a:pt x="40" y="12"/>
                  </a:cubicBezTo>
                  <a:cubicBezTo>
                    <a:pt x="36" y="5"/>
                    <a:pt x="8" y="3"/>
                    <a:pt x="0" y="0"/>
                  </a:cubicBezTo>
                  <a:close/>
                </a:path>
              </a:pathLst>
            </a:custGeom>
            <a:solidFill>
              <a:schemeClr val="tx1"/>
            </a:solidFill>
            <a:ln w="9525">
              <a:solidFill>
                <a:schemeClr val="tx1"/>
              </a:solidFill>
              <a:round/>
              <a:headEnd/>
              <a:tailEnd/>
            </a:ln>
            <a:effectLst/>
          </p:spPr>
          <p:txBody>
            <a:bodyPr/>
            <a:lstStyle/>
            <a:p>
              <a:pPr>
                <a:defRPr/>
              </a:pPr>
              <a:endParaRPr lang="sq-AL">
                <a:cs typeface="+mn-cs"/>
              </a:endParaRPr>
            </a:p>
          </p:txBody>
        </p:sp>
      </p:grpSp>
      <p:grpSp>
        <p:nvGrpSpPr>
          <p:cNvPr id="20483" name="Group 511"/>
          <p:cNvGrpSpPr>
            <a:grpSpLocks/>
          </p:cNvGrpSpPr>
          <p:nvPr/>
        </p:nvGrpSpPr>
        <p:grpSpPr bwMode="auto">
          <a:xfrm>
            <a:off x="705529" y="1186879"/>
            <a:ext cx="7651750" cy="5259388"/>
            <a:chOff x="166" y="460"/>
            <a:chExt cx="5594" cy="3496"/>
          </a:xfrm>
          <a:solidFill>
            <a:schemeClr val="accent1">
              <a:lumMod val="75000"/>
            </a:schemeClr>
          </a:solidFill>
        </p:grpSpPr>
        <p:sp>
          <p:nvSpPr>
            <p:cNvPr id="564736" name="Freeform 512"/>
            <p:cNvSpPr>
              <a:spLocks/>
            </p:cNvSpPr>
            <p:nvPr/>
          </p:nvSpPr>
          <p:spPr bwMode="auto">
            <a:xfrm>
              <a:off x="5297" y="2378"/>
              <a:ext cx="14" cy="1"/>
            </a:xfrm>
            <a:custGeom>
              <a:avLst/>
              <a:gdLst/>
              <a:ahLst/>
              <a:cxnLst>
                <a:cxn ang="0">
                  <a:pos x="13" y="0"/>
                </a:cxn>
                <a:cxn ang="0">
                  <a:pos x="0" y="17"/>
                </a:cxn>
                <a:cxn ang="0">
                  <a:pos x="7" y="17"/>
                </a:cxn>
                <a:cxn ang="0">
                  <a:pos x="27" y="17"/>
                </a:cxn>
              </a:cxnLst>
              <a:rect l="0" t="0" r="r" b="b"/>
              <a:pathLst>
                <a:path w="27" h="17">
                  <a:moveTo>
                    <a:pt x="13" y="0"/>
                  </a:moveTo>
                  <a:lnTo>
                    <a:pt x="0" y="17"/>
                  </a:lnTo>
                  <a:lnTo>
                    <a:pt x="7" y="17"/>
                  </a:lnTo>
                  <a:lnTo>
                    <a:pt x="27" y="17"/>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37" name="Freeform 513"/>
            <p:cNvSpPr>
              <a:spLocks/>
            </p:cNvSpPr>
            <p:nvPr/>
          </p:nvSpPr>
          <p:spPr bwMode="auto">
            <a:xfrm>
              <a:off x="4238" y="2624"/>
              <a:ext cx="203" cy="194"/>
            </a:xfrm>
            <a:custGeom>
              <a:avLst/>
              <a:gdLst/>
              <a:ahLst/>
              <a:cxnLst>
                <a:cxn ang="0">
                  <a:pos x="169" y="75"/>
                </a:cxn>
                <a:cxn ang="0">
                  <a:pos x="158" y="60"/>
                </a:cxn>
                <a:cxn ang="0">
                  <a:pos x="125" y="38"/>
                </a:cxn>
                <a:cxn ang="0">
                  <a:pos x="100" y="12"/>
                </a:cxn>
                <a:cxn ang="0">
                  <a:pos x="72" y="0"/>
                </a:cxn>
                <a:cxn ang="0">
                  <a:pos x="42" y="25"/>
                </a:cxn>
                <a:cxn ang="0">
                  <a:pos x="20" y="8"/>
                </a:cxn>
                <a:cxn ang="0">
                  <a:pos x="0" y="0"/>
                </a:cxn>
                <a:cxn ang="0">
                  <a:pos x="20" y="32"/>
                </a:cxn>
                <a:cxn ang="0">
                  <a:pos x="60" y="72"/>
                </a:cxn>
                <a:cxn ang="0">
                  <a:pos x="89" y="94"/>
                </a:cxn>
                <a:cxn ang="0">
                  <a:pos x="130" y="151"/>
                </a:cxn>
                <a:cxn ang="0">
                  <a:pos x="151" y="172"/>
                </a:cxn>
                <a:cxn ang="0">
                  <a:pos x="154" y="198"/>
                </a:cxn>
                <a:cxn ang="0">
                  <a:pos x="151" y="249"/>
                </a:cxn>
                <a:cxn ang="0">
                  <a:pos x="187" y="270"/>
                </a:cxn>
                <a:cxn ang="0">
                  <a:pos x="221" y="297"/>
                </a:cxn>
                <a:cxn ang="0">
                  <a:pos x="262" y="334"/>
                </a:cxn>
                <a:cxn ang="0">
                  <a:pos x="291" y="353"/>
                </a:cxn>
                <a:cxn ang="0">
                  <a:pos x="320" y="368"/>
                </a:cxn>
                <a:cxn ang="0">
                  <a:pos x="366" y="368"/>
                </a:cxn>
                <a:cxn ang="0">
                  <a:pos x="393" y="341"/>
                </a:cxn>
                <a:cxn ang="0">
                  <a:pos x="393" y="313"/>
                </a:cxn>
                <a:cxn ang="0">
                  <a:pos x="372" y="289"/>
                </a:cxn>
                <a:cxn ang="0">
                  <a:pos x="346" y="261"/>
                </a:cxn>
                <a:cxn ang="0">
                  <a:pos x="330" y="235"/>
                </a:cxn>
                <a:cxn ang="0">
                  <a:pos x="308" y="210"/>
                </a:cxn>
                <a:cxn ang="0">
                  <a:pos x="264" y="179"/>
                </a:cxn>
                <a:cxn ang="0">
                  <a:pos x="246" y="164"/>
                </a:cxn>
                <a:cxn ang="0">
                  <a:pos x="225" y="143"/>
                </a:cxn>
                <a:cxn ang="0">
                  <a:pos x="191" y="124"/>
                </a:cxn>
                <a:cxn ang="0">
                  <a:pos x="181" y="106"/>
                </a:cxn>
                <a:cxn ang="0">
                  <a:pos x="170" y="77"/>
                </a:cxn>
                <a:cxn ang="0">
                  <a:pos x="169" y="75"/>
                </a:cxn>
                <a:cxn ang="0">
                  <a:pos x="169" y="75"/>
                </a:cxn>
              </a:cxnLst>
              <a:rect l="0" t="0" r="r" b="b"/>
              <a:pathLst>
                <a:path w="393" h="368">
                  <a:moveTo>
                    <a:pt x="169" y="75"/>
                  </a:moveTo>
                  <a:lnTo>
                    <a:pt x="158" y="60"/>
                  </a:lnTo>
                  <a:lnTo>
                    <a:pt x="125" y="38"/>
                  </a:lnTo>
                  <a:lnTo>
                    <a:pt x="100" y="12"/>
                  </a:lnTo>
                  <a:lnTo>
                    <a:pt x="72" y="0"/>
                  </a:lnTo>
                  <a:lnTo>
                    <a:pt x="42" y="25"/>
                  </a:lnTo>
                  <a:lnTo>
                    <a:pt x="20" y="8"/>
                  </a:lnTo>
                  <a:lnTo>
                    <a:pt x="0" y="0"/>
                  </a:lnTo>
                  <a:lnTo>
                    <a:pt x="20" y="32"/>
                  </a:lnTo>
                  <a:lnTo>
                    <a:pt x="60" y="72"/>
                  </a:lnTo>
                  <a:lnTo>
                    <a:pt x="89" y="94"/>
                  </a:lnTo>
                  <a:lnTo>
                    <a:pt x="130" y="151"/>
                  </a:lnTo>
                  <a:lnTo>
                    <a:pt x="151" y="172"/>
                  </a:lnTo>
                  <a:lnTo>
                    <a:pt x="154" y="198"/>
                  </a:lnTo>
                  <a:lnTo>
                    <a:pt x="151" y="249"/>
                  </a:lnTo>
                  <a:lnTo>
                    <a:pt x="187" y="270"/>
                  </a:lnTo>
                  <a:lnTo>
                    <a:pt x="221" y="297"/>
                  </a:lnTo>
                  <a:lnTo>
                    <a:pt x="262" y="334"/>
                  </a:lnTo>
                  <a:lnTo>
                    <a:pt x="291" y="353"/>
                  </a:lnTo>
                  <a:lnTo>
                    <a:pt x="320" y="368"/>
                  </a:lnTo>
                  <a:lnTo>
                    <a:pt x="366" y="368"/>
                  </a:lnTo>
                  <a:lnTo>
                    <a:pt x="393" y="341"/>
                  </a:lnTo>
                  <a:lnTo>
                    <a:pt x="393" y="313"/>
                  </a:lnTo>
                  <a:lnTo>
                    <a:pt x="372" y="289"/>
                  </a:lnTo>
                  <a:lnTo>
                    <a:pt x="346" y="261"/>
                  </a:lnTo>
                  <a:lnTo>
                    <a:pt x="330" y="235"/>
                  </a:lnTo>
                  <a:lnTo>
                    <a:pt x="308" y="210"/>
                  </a:lnTo>
                  <a:lnTo>
                    <a:pt x="264" y="179"/>
                  </a:lnTo>
                  <a:lnTo>
                    <a:pt x="246" y="164"/>
                  </a:lnTo>
                  <a:lnTo>
                    <a:pt x="225" y="143"/>
                  </a:lnTo>
                  <a:lnTo>
                    <a:pt x="191" y="124"/>
                  </a:lnTo>
                  <a:lnTo>
                    <a:pt x="181" y="106"/>
                  </a:lnTo>
                  <a:lnTo>
                    <a:pt x="170" y="77"/>
                  </a:lnTo>
                  <a:lnTo>
                    <a:pt x="169" y="75"/>
                  </a:lnTo>
                  <a:lnTo>
                    <a:pt x="169" y="75"/>
                  </a:lnTo>
                  <a:close/>
                </a:path>
              </a:pathLst>
            </a:custGeom>
            <a:grpFill/>
            <a:ln w="9525">
              <a:solidFill>
                <a:srgbClr val="565BAC"/>
              </a:solidFill>
              <a:round/>
              <a:headEnd/>
              <a:tailEnd/>
            </a:ln>
          </p:spPr>
          <p:txBody>
            <a:bodyPr/>
            <a:lstStyle/>
            <a:p>
              <a:pPr>
                <a:defRPr/>
              </a:pPr>
              <a:endParaRPr lang="sq-AL">
                <a:cs typeface="+mn-cs"/>
              </a:endParaRPr>
            </a:p>
          </p:txBody>
        </p:sp>
        <p:sp>
          <p:nvSpPr>
            <p:cNvPr id="564738" name="Freeform 514"/>
            <p:cNvSpPr>
              <a:spLocks/>
            </p:cNvSpPr>
            <p:nvPr/>
          </p:nvSpPr>
          <p:spPr bwMode="auto">
            <a:xfrm>
              <a:off x="4238" y="2624"/>
              <a:ext cx="203" cy="194"/>
            </a:xfrm>
            <a:custGeom>
              <a:avLst/>
              <a:gdLst/>
              <a:ahLst/>
              <a:cxnLst>
                <a:cxn ang="0">
                  <a:pos x="169" y="75"/>
                </a:cxn>
                <a:cxn ang="0">
                  <a:pos x="158" y="60"/>
                </a:cxn>
                <a:cxn ang="0">
                  <a:pos x="125" y="38"/>
                </a:cxn>
                <a:cxn ang="0">
                  <a:pos x="100" y="12"/>
                </a:cxn>
                <a:cxn ang="0">
                  <a:pos x="72" y="0"/>
                </a:cxn>
                <a:cxn ang="0">
                  <a:pos x="42" y="25"/>
                </a:cxn>
                <a:cxn ang="0">
                  <a:pos x="20" y="8"/>
                </a:cxn>
                <a:cxn ang="0">
                  <a:pos x="0" y="0"/>
                </a:cxn>
                <a:cxn ang="0">
                  <a:pos x="20" y="32"/>
                </a:cxn>
                <a:cxn ang="0">
                  <a:pos x="60" y="72"/>
                </a:cxn>
                <a:cxn ang="0">
                  <a:pos x="89" y="94"/>
                </a:cxn>
                <a:cxn ang="0">
                  <a:pos x="130" y="151"/>
                </a:cxn>
                <a:cxn ang="0">
                  <a:pos x="151" y="172"/>
                </a:cxn>
                <a:cxn ang="0">
                  <a:pos x="154" y="198"/>
                </a:cxn>
                <a:cxn ang="0">
                  <a:pos x="151" y="249"/>
                </a:cxn>
                <a:cxn ang="0">
                  <a:pos x="187" y="270"/>
                </a:cxn>
                <a:cxn ang="0">
                  <a:pos x="221" y="297"/>
                </a:cxn>
                <a:cxn ang="0">
                  <a:pos x="262" y="334"/>
                </a:cxn>
                <a:cxn ang="0">
                  <a:pos x="291" y="353"/>
                </a:cxn>
                <a:cxn ang="0">
                  <a:pos x="320" y="368"/>
                </a:cxn>
                <a:cxn ang="0">
                  <a:pos x="366" y="368"/>
                </a:cxn>
                <a:cxn ang="0">
                  <a:pos x="393" y="341"/>
                </a:cxn>
                <a:cxn ang="0">
                  <a:pos x="393" y="313"/>
                </a:cxn>
                <a:cxn ang="0">
                  <a:pos x="372" y="289"/>
                </a:cxn>
                <a:cxn ang="0">
                  <a:pos x="346" y="261"/>
                </a:cxn>
                <a:cxn ang="0">
                  <a:pos x="330" y="235"/>
                </a:cxn>
                <a:cxn ang="0">
                  <a:pos x="308" y="210"/>
                </a:cxn>
                <a:cxn ang="0">
                  <a:pos x="264" y="179"/>
                </a:cxn>
                <a:cxn ang="0">
                  <a:pos x="246" y="164"/>
                </a:cxn>
                <a:cxn ang="0">
                  <a:pos x="225" y="143"/>
                </a:cxn>
                <a:cxn ang="0">
                  <a:pos x="191" y="124"/>
                </a:cxn>
                <a:cxn ang="0">
                  <a:pos x="181" y="106"/>
                </a:cxn>
                <a:cxn ang="0">
                  <a:pos x="170" y="77"/>
                </a:cxn>
                <a:cxn ang="0">
                  <a:pos x="169" y="75"/>
                </a:cxn>
                <a:cxn ang="0">
                  <a:pos x="169" y="75"/>
                </a:cxn>
              </a:cxnLst>
              <a:rect l="0" t="0" r="r" b="b"/>
              <a:pathLst>
                <a:path w="393" h="368">
                  <a:moveTo>
                    <a:pt x="169" y="75"/>
                  </a:moveTo>
                  <a:lnTo>
                    <a:pt x="158" y="60"/>
                  </a:lnTo>
                  <a:lnTo>
                    <a:pt x="125" y="38"/>
                  </a:lnTo>
                  <a:lnTo>
                    <a:pt x="100" y="12"/>
                  </a:lnTo>
                  <a:lnTo>
                    <a:pt x="72" y="0"/>
                  </a:lnTo>
                  <a:lnTo>
                    <a:pt x="42" y="25"/>
                  </a:lnTo>
                  <a:lnTo>
                    <a:pt x="20" y="8"/>
                  </a:lnTo>
                  <a:lnTo>
                    <a:pt x="0" y="0"/>
                  </a:lnTo>
                  <a:lnTo>
                    <a:pt x="20" y="32"/>
                  </a:lnTo>
                  <a:lnTo>
                    <a:pt x="60" y="72"/>
                  </a:lnTo>
                  <a:lnTo>
                    <a:pt x="89" y="94"/>
                  </a:lnTo>
                  <a:lnTo>
                    <a:pt x="130" y="151"/>
                  </a:lnTo>
                  <a:lnTo>
                    <a:pt x="151" y="172"/>
                  </a:lnTo>
                  <a:lnTo>
                    <a:pt x="154" y="198"/>
                  </a:lnTo>
                  <a:lnTo>
                    <a:pt x="151" y="249"/>
                  </a:lnTo>
                  <a:lnTo>
                    <a:pt x="187" y="270"/>
                  </a:lnTo>
                  <a:lnTo>
                    <a:pt x="221" y="297"/>
                  </a:lnTo>
                  <a:lnTo>
                    <a:pt x="262" y="334"/>
                  </a:lnTo>
                  <a:lnTo>
                    <a:pt x="291" y="353"/>
                  </a:lnTo>
                  <a:lnTo>
                    <a:pt x="320" y="368"/>
                  </a:lnTo>
                  <a:lnTo>
                    <a:pt x="366" y="368"/>
                  </a:lnTo>
                  <a:lnTo>
                    <a:pt x="393" y="341"/>
                  </a:lnTo>
                  <a:lnTo>
                    <a:pt x="393" y="313"/>
                  </a:lnTo>
                  <a:lnTo>
                    <a:pt x="372" y="289"/>
                  </a:lnTo>
                  <a:lnTo>
                    <a:pt x="346" y="261"/>
                  </a:lnTo>
                  <a:lnTo>
                    <a:pt x="330" y="235"/>
                  </a:lnTo>
                  <a:lnTo>
                    <a:pt x="308" y="210"/>
                  </a:lnTo>
                  <a:lnTo>
                    <a:pt x="264" y="179"/>
                  </a:lnTo>
                  <a:lnTo>
                    <a:pt x="246" y="164"/>
                  </a:lnTo>
                  <a:lnTo>
                    <a:pt x="225" y="143"/>
                  </a:lnTo>
                  <a:lnTo>
                    <a:pt x="191" y="124"/>
                  </a:lnTo>
                  <a:lnTo>
                    <a:pt x="181" y="106"/>
                  </a:lnTo>
                  <a:lnTo>
                    <a:pt x="170" y="77"/>
                  </a:lnTo>
                  <a:lnTo>
                    <a:pt x="169" y="75"/>
                  </a:lnTo>
                  <a:lnTo>
                    <a:pt x="169" y="75"/>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39" name="Freeform 515"/>
            <p:cNvSpPr>
              <a:spLocks/>
            </p:cNvSpPr>
            <p:nvPr/>
          </p:nvSpPr>
          <p:spPr bwMode="auto">
            <a:xfrm>
              <a:off x="4430" y="2825"/>
              <a:ext cx="161" cy="33"/>
            </a:xfrm>
            <a:custGeom>
              <a:avLst/>
              <a:gdLst/>
              <a:ahLst/>
              <a:cxnLst>
                <a:cxn ang="0">
                  <a:pos x="75" y="30"/>
                </a:cxn>
                <a:cxn ang="0">
                  <a:pos x="35" y="53"/>
                </a:cxn>
                <a:cxn ang="0">
                  <a:pos x="8" y="45"/>
                </a:cxn>
                <a:cxn ang="0">
                  <a:pos x="0" y="29"/>
                </a:cxn>
                <a:cxn ang="0">
                  <a:pos x="8" y="9"/>
                </a:cxn>
                <a:cxn ang="0">
                  <a:pos x="44" y="9"/>
                </a:cxn>
                <a:cxn ang="0">
                  <a:pos x="82" y="12"/>
                </a:cxn>
                <a:cxn ang="0">
                  <a:pos x="112" y="20"/>
                </a:cxn>
                <a:cxn ang="0">
                  <a:pos x="118" y="4"/>
                </a:cxn>
                <a:cxn ang="0">
                  <a:pos x="177" y="0"/>
                </a:cxn>
                <a:cxn ang="0">
                  <a:pos x="215" y="0"/>
                </a:cxn>
                <a:cxn ang="0">
                  <a:pos x="245" y="12"/>
                </a:cxn>
                <a:cxn ang="0">
                  <a:pos x="268" y="20"/>
                </a:cxn>
                <a:cxn ang="0">
                  <a:pos x="296" y="40"/>
                </a:cxn>
                <a:cxn ang="0">
                  <a:pos x="312" y="45"/>
                </a:cxn>
                <a:cxn ang="0">
                  <a:pos x="312" y="53"/>
                </a:cxn>
                <a:cxn ang="0">
                  <a:pos x="237" y="60"/>
                </a:cxn>
                <a:cxn ang="0">
                  <a:pos x="196" y="64"/>
                </a:cxn>
                <a:cxn ang="0">
                  <a:pos x="166" y="53"/>
                </a:cxn>
                <a:cxn ang="0">
                  <a:pos x="127" y="45"/>
                </a:cxn>
                <a:cxn ang="0">
                  <a:pos x="100" y="29"/>
                </a:cxn>
                <a:cxn ang="0">
                  <a:pos x="78" y="24"/>
                </a:cxn>
                <a:cxn ang="0">
                  <a:pos x="71" y="24"/>
                </a:cxn>
                <a:cxn ang="0">
                  <a:pos x="75" y="30"/>
                </a:cxn>
                <a:cxn ang="0">
                  <a:pos x="75" y="30"/>
                </a:cxn>
              </a:cxnLst>
              <a:rect l="0" t="0" r="r" b="b"/>
              <a:pathLst>
                <a:path w="312" h="64">
                  <a:moveTo>
                    <a:pt x="75" y="30"/>
                  </a:moveTo>
                  <a:lnTo>
                    <a:pt x="35" y="53"/>
                  </a:lnTo>
                  <a:lnTo>
                    <a:pt x="8" y="45"/>
                  </a:lnTo>
                  <a:lnTo>
                    <a:pt x="0" y="29"/>
                  </a:lnTo>
                  <a:lnTo>
                    <a:pt x="8" y="9"/>
                  </a:lnTo>
                  <a:lnTo>
                    <a:pt x="44" y="9"/>
                  </a:lnTo>
                  <a:lnTo>
                    <a:pt x="82" y="12"/>
                  </a:lnTo>
                  <a:lnTo>
                    <a:pt x="112" y="20"/>
                  </a:lnTo>
                  <a:lnTo>
                    <a:pt x="118" y="4"/>
                  </a:lnTo>
                  <a:lnTo>
                    <a:pt x="177" y="0"/>
                  </a:lnTo>
                  <a:lnTo>
                    <a:pt x="215" y="0"/>
                  </a:lnTo>
                  <a:lnTo>
                    <a:pt x="245" y="12"/>
                  </a:lnTo>
                  <a:lnTo>
                    <a:pt x="268" y="20"/>
                  </a:lnTo>
                  <a:lnTo>
                    <a:pt x="296" y="40"/>
                  </a:lnTo>
                  <a:lnTo>
                    <a:pt x="312" y="45"/>
                  </a:lnTo>
                  <a:lnTo>
                    <a:pt x="312" y="53"/>
                  </a:lnTo>
                  <a:lnTo>
                    <a:pt x="237" y="60"/>
                  </a:lnTo>
                  <a:lnTo>
                    <a:pt x="196" y="64"/>
                  </a:lnTo>
                  <a:lnTo>
                    <a:pt x="166" y="53"/>
                  </a:lnTo>
                  <a:lnTo>
                    <a:pt x="127" y="45"/>
                  </a:lnTo>
                  <a:lnTo>
                    <a:pt x="100" y="29"/>
                  </a:lnTo>
                  <a:lnTo>
                    <a:pt x="78" y="24"/>
                  </a:lnTo>
                  <a:lnTo>
                    <a:pt x="71" y="24"/>
                  </a:lnTo>
                  <a:lnTo>
                    <a:pt x="75" y="30"/>
                  </a:lnTo>
                  <a:lnTo>
                    <a:pt x="75" y="30"/>
                  </a:lnTo>
                  <a:close/>
                </a:path>
              </a:pathLst>
            </a:custGeom>
            <a:grpFill/>
            <a:ln w="9525">
              <a:solidFill>
                <a:srgbClr val="565BAC"/>
              </a:solidFill>
              <a:round/>
              <a:headEnd/>
              <a:tailEnd/>
            </a:ln>
          </p:spPr>
          <p:txBody>
            <a:bodyPr/>
            <a:lstStyle/>
            <a:p>
              <a:pPr>
                <a:defRPr/>
              </a:pPr>
              <a:endParaRPr lang="sq-AL">
                <a:cs typeface="+mn-cs"/>
              </a:endParaRPr>
            </a:p>
          </p:txBody>
        </p:sp>
        <p:sp>
          <p:nvSpPr>
            <p:cNvPr id="564740" name="Freeform 516"/>
            <p:cNvSpPr>
              <a:spLocks/>
            </p:cNvSpPr>
            <p:nvPr/>
          </p:nvSpPr>
          <p:spPr bwMode="auto">
            <a:xfrm>
              <a:off x="4430" y="2825"/>
              <a:ext cx="161" cy="33"/>
            </a:xfrm>
            <a:custGeom>
              <a:avLst/>
              <a:gdLst/>
              <a:ahLst/>
              <a:cxnLst>
                <a:cxn ang="0">
                  <a:pos x="75" y="30"/>
                </a:cxn>
                <a:cxn ang="0">
                  <a:pos x="35" y="53"/>
                </a:cxn>
                <a:cxn ang="0">
                  <a:pos x="8" y="45"/>
                </a:cxn>
                <a:cxn ang="0">
                  <a:pos x="0" y="29"/>
                </a:cxn>
                <a:cxn ang="0">
                  <a:pos x="8" y="9"/>
                </a:cxn>
                <a:cxn ang="0">
                  <a:pos x="44" y="9"/>
                </a:cxn>
                <a:cxn ang="0">
                  <a:pos x="82" y="12"/>
                </a:cxn>
                <a:cxn ang="0">
                  <a:pos x="112" y="20"/>
                </a:cxn>
                <a:cxn ang="0">
                  <a:pos x="118" y="4"/>
                </a:cxn>
                <a:cxn ang="0">
                  <a:pos x="177" y="0"/>
                </a:cxn>
                <a:cxn ang="0">
                  <a:pos x="215" y="0"/>
                </a:cxn>
                <a:cxn ang="0">
                  <a:pos x="245" y="12"/>
                </a:cxn>
                <a:cxn ang="0">
                  <a:pos x="268" y="20"/>
                </a:cxn>
                <a:cxn ang="0">
                  <a:pos x="296" y="40"/>
                </a:cxn>
                <a:cxn ang="0">
                  <a:pos x="312" y="45"/>
                </a:cxn>
                <a:cxn ang="0">
                  <a:pos x="312" y="53"/>
                </a:cxn>
                <a:cxn ang="0">
                  <a:pos x="237" y="60"/>
                </a:cxn>
                <a:cxn ang="0">
                  <a:pos x="196" y="64"/>
                </a:cxn>
                <a:cxn ang="0">
                  <a:pos x="166" y="53"/>
                </a:cxn>
                <a:cxn ang="0">
                  <a:pos x="127" y="45"/>
                </a:cxn>
                <a:cxn ang="0">
                  <a:pos x="100" y="29"/>
                </a:cxn>
                <a:cxn ang="0">
                  <a:pos x="78" y="24"/>
                </a:cxn>
                <a:cxn ang="0">
                  <a:pos x="71" y="24"/>
                </a:cxn>
                <a:cxn ang="0">
                  <a:pos x="75" y="30"/>
                </a:cxn>
                <a:cxn ang="0">
                  <a:pos x="75" y="30"/>
                </a:cxn>
              </a:cxnLst>
              <a:rect l="0" t="0" r="r" b="b"/>
              <a:pathLst>
                <a:path w="312" h="64">
                  <a:moveTo>
                    <a:pt x="75" y="30"/>
                  </a:moveTo>
                  <a:lnTo>
                    <a:pt x="35" y="53"/>
                  </a:lnTo>
                  <a:lnTo>
                    <a:pt x="8" y="45"/>
                  </a:lnTo>
                  <a:lnTo>
                    <a:pt x="0" y="29"/>
                  </a:lnTo>
                  <a:lnTo>
                    <a:pt x="8" y="9"/>
                  </a:lnTo>
                  <a:lnTo>
                    <a:pt x="44" y="9"/>
                  </a:lnTo>
                  <a:lnTo>
                    <a:pt x="82" y="12"/>
                  </a:lnTo>
                  <a:lnTo>
                    <a:pt x="112" y="20"/>
                  </a:lnTo>
                  <a:lnTo>
                    <a:pt x="118" y="4"/>
                  </a:lnTo>
                  <a:lnTo>
                    <a:pt x="177" y="0"/>
                  </a:lnTo>
                  <a:lnTo>
                    <a:pt x="215" y="0"/>
                  </a:lnTo>
                  <a:lnTo>
                    <a:pt x="245" y="12"/>
                  </a:lnTo>
                  <a:lnTo>
                    <a:pt x="268" y="20"/>
                  </a:lnTo>
                  <a:lnTo>
                    <a:pt x="296" y="40"/>
                  </a:lnTo>
                  <a:lnTo>
                    <a:pt x="312" y="45"/>
                  </a:lnTo>
                  <a:lnTo>
                    <a:pt x="312" y="53"/>
                  </a:lnTo>
                  <a:lnTo>
                    <a:pt x="237" y="60"/>
                  </a:lnTo>
                  <a:lnTo>
                    <a:pt x="196" y="64"/>
                  </a:lnTo>
                  <a:lnTo>
                    <a:pt x="166" y="53"/>
                  </a:lnTo>
                  <a:lnTo>
                    <a:pt x="127" y="45"/>
                  </a:lnTo>
                  <a:lnTo>
                    <a:pt x="100" y="29"/>
                  </a:lnTo>
                  <a:lnTo>
                    <a:pt x="78" y="24"/>
                  </a:lnTo>
                  <a:lnTo>
                    <a:pt x="71" y="24"/>
                  </a:lnTo>
                  <a:lnTo>
                    <a:pt x="75" y="30"/>
                  </a:lnTo>
                  <a:lnTo>
                    <a:pt x="75" y="3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41" name="Freeform 517"/>
            <p:cNvSpPr>
              <a:spLocks/>
            </p:cNvSpPr>
            <p:nvPr/>
          </p:nvSpPr>
          <p:spPr bwMode="auto">
            <a:xfrm>
              <a:off x="4670" y="2831"/>
              <a:ext cx="51" cy="7"/>
            </a:xfrm>
            <a:custGeom>
              <a:avLst/>
              <a:gdLst/>
              <a:ahLst/>
              <a:cxnLst>
                <a:cxn ang="0">
                  <a:pos x="23" y="15"/>
                </a:cxn>
                <a:cxn ang="0">
                  <a:pos x="0" y="0"/>
                </a:cxn>
                <a:cxn ang="0">
                  <a:pos x="32" y="0"/>
                </a:cxn>
                <a:cxn ang="0">
                  <a:pos x="64" y="0"/>
                </a:cxn>
                <a:cxn ang="0">
                  <a:pos x="88" y="0"/>
                </a:cxn>
                <a:cxn ang="0">
                  <a:pos x="99" y="20"/>
                </a:cxn>
                <a:cxn ang="0">
                  <a:pos x="61" y="17"/>
                </a:cxn>
                <a:cxn ang="0">
                  <a:pos x="23" y="12"/>
                </a:cxn>
                <a:cxn ang="0">
                  <a:pos x="23" y="15"/>
                </a:cxn>
                <a:cxn ang="0">
                  <a:pos x="23" y="15"/>
                </a:cxn>
              </a:cxnLst>
              <a:rect l="0" t="0" r="r" b="b"/>
              <a:pathLst>
                <a:path w="99" h="20">
                  <a:moveTo>
                    <a:pt x="23" y="15"/>
                  </a:moveTo>
                  <a:lnTo>
                    <a:pt x="0" y="0"/>
                  </a:lnTo>
                  <a:lnTo>
                    <a:pt x="32" y="0"/>
                  </a:lnTo>
                  <a:lnTo>
                    <a:pt x="64" y="0"/>
                  </a:lnTo>
                  <a:lnTo>
                    <a:pt x="88" y="0"/>
                  </a:lnTo>
                  <a:lnTo>
                    <a:pt x="99" y="20"/>
                  </a:lnTo>
                  <a:lnTo>
                    <a:pt x="61" y="17"/>
                  </a:lnTo>
                  <a:lnTo>
                    <a:pt x="23" y="12"/>
                  </a:lnTo>
                  <a:lnTo>
                    <a:pt x="23" y="15"/>
                  </a:lnTo>
                  <a:lnTo>
                    <a:pt x="23" y="15"/>
                  </a:lnTo>
                  <a:close/>
                </a:path>
              </a:pathLst>
            </a:custGeom>
            <a:grpFill/>
            <a:ln w="9525">
              <a:solidFill>
                <a:srgbClr val="565BAC"/>
              </a:solidFill>
              <a:round/>
              <a:headEnd/>
              <a:tailEnd/>
            </a:ln>
          </p:spPr>
          <p:txBody>
            <a:bodyPr/>
            <a:lstStyle/>
            <a:p>
              <a:pPr>
                <a:defRPr/>
              </a:pPr>
              <a:endParaRPr lang="sq-AL">
                <a:cs typeface="+mn-cs"/>
              </a:endParaRPr>
            </a:p>
          </p:txBody>
        </p:sp>
        <p:sp>
          <p:nvSpPr>
            <p:cNvPr id="564742" name="Freeform 518"/>
            <p:cNvSpPr>
              <a:spLocks/>
            </p:cNvSpPr>
            <p:nvPr/>
          </p:nvSpPr>
          <p:spPr bwMode="auto">
            <a:xfrm>
              <a:off x="4670" y="2831"/>
              <a:ext cx="51" cy="7"/>
            </a:xfrm>
            <a:custGeom>
              <a:avLst/>
              <a:gdLst/>
              <a:ahLst/>
              <a:cxnLst>
                <a:cxn ang="0">
                  <a:pos x="23" y="15"/>
                </a:cxn>
                <a:cxn ang="0">
                  <a:pos x="0" y="0"/>
                </a:cxn>
                <a:cxn ang="0">
                  <a:pos x="32" y="0"/>
                </a:cxn>
                <a:cxn ang="0">
                  <a:pos x="64" y="0"/>
                </a:cxn>
                <a:cxn ang="0">
                  <a:pos x="88" y="0"/>
                </a:cxn>
                <a:cxn ang="0">
                  <a:pos x="99" y="20"/>
                </a:cxn>
                <a:cxn ang="0">
                  <a:pos x="61" y="17"/>
                </a:cxn>
                <a:cxn ang="0">
                  <a:pos x="23" y="12"/>
                </a:cxn>
                <a:cxn ang="0">
                  <a:pos x="23" y="15"/>
                </a:cxn>
                <a:cxn ang="0">
                  <a:pos x="23" y="15"/>
                </a:cxn>
              </a:cxnLst>
              <a:rect l="0" t="0" r="r" b="b"/>
              <a:pathLst>
                <a:path w="99" h="20">
                  <a:moveTo>
                    <a:pt x="23" y="15"/>
                  </a:moveTo>
                  <a:lnTo>
                    <a:pt x="0" y="0"/>
                  </a:lnTo>
                  <a:lnTo>
                    <a:pt x="32" y="0"/>
                  </a:lnTo>
                  <a:lnTo>
                    <a:pt x="64" y="0"/>
                  </a:lnTo>
                  <a:lnTo>
                    <a:pt x="88" y="0"/>
                  </a:lnTo>
                  <a:lnTo>
                    <a:pt x="99" y="20"/>
                  </a:lnTo>
                  <a:lnTo>
                    <a:pt x="61" y="17"/>
                  </a:lnTo>
                  <a:lnTo>
                    <a:pt x="23" y="12"/>
                  </a:lnTo>
                  <a:lnTo>
                    <a:pt x="23" y="15"/>
                  </a:lnTo>
                  <a:lnTo>
                    <a:pt x="23" y="15"/>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43" name="Freeform 519"/>
            <p:cNvSpPr>
              <a:spLocks/>
            </p:cNvSpPr>
            <p:nvPr/>
          </p:nvSpPr>
          <p:spPr bwMode="auto">
            <a:xfrm>
              <a:off x="4662" y="2856"/>
              <a:ext cx="30" cy="13"/>
            </a:xfrm>
            <a:custGeom>
              <a:avLst/>
              <a:gdLst/>
              <a:ahLst/>
              <a:cxnLst>
                <a:cxn ang="0">
                  <a:pos x="0" y="4"/>
                </a:cxn>
                <a:cxn ang="0">
                  <a:pos x="21" y="0"/>
                </a:cxn>
                <a:cxn ang="0">
                  <a:pos x="52" y="0"/>
                </a:cxn>
                <a:cxn ang="0">
                  <a:pos x="61" y="23"/>
                </a:cxn>
                <a:cxn ang="0">
                  <a:pos x="43" y="16"/>
                </a:cxn>
                <a:cxn ang="0">
                  <a:pos x="21" y="7"/>
                </a:cxn>
                <a:cxn ang="0">
                  <a:pos x="3" y="7"/>
                </a:cxn>
                <a:cxn ang="0">
                  <a:pos x="0" y="4"/>
                </a:cxn>
                <a:cxn ang="0">
                  <a:pos x="0" y="4"/>
                </a:cxn>
              </a:cxnLst>
              <a:rect l="0" t="0" r="r" b="b"/>
              <a:pathLst>
                <a:path w="61" h="23">
                  <a:moveTo>
                    <a:pt x="0" y="4"/>
                  </a:moveTo>
                  <a:lnTo>
                    <a:pt x="21" y="0"/>
                  </a:lnTo>
                  <a:lnTo>
                    <a:pt x="52" y="0"/>
                  </a:lnTo>
                  <a:lnTo>
                    <a:pt x="61" y="23"/>
                  </a:lnTo>
                  <a:lnTo>
                    <a:pt x="43" y="16"/>
                  </a:lnTo>
                  <a:lnTo>
                    <a:pt x="21" y="7"/>
                  </a:lnTo>
                  <a:lnTo>
                    <a:pt x="3" y="7"/>
                  </a:lnTo>
                  <a:lnTo>
                    <a:pt x="0" y="4"/>
                  </a:lnTo>
                  <a:lnTo>
                    <a:pt x="0" y="4"/>
                  </a:lnTo>
                  <a:close/>
                </a:path>
              </a:pathLst>
            </a:custGeom>
            <a:grpFill/>
            <a:ln w="9525">
              <a:solidFill>
                <a:srgbClr val="565BAC"/>
              </a:solidFill>
              <a:round/>
              <a:headEnd/>
              <a:tailEnd/>
            </a:ln>
          </p:spPr>
          <p:txBody>
            <a:bodyPr/>
            <a:lstStyle/>
            <a:p>
              <a:pPr>
                <a:defRPr/>
              </a:pPr>
              <a:endParaRPr lang="sq-AL">
                <a:cs typeface="+mn-cs"/>
              </a:endParaRPr>
            </a:p>
          </p:txBody>
        </p:sp>
        <p:sp>
          <p:nvSpPr>
            <p:cNvPr id="564744" name="Freeform 520"/>
            <p:cNvSpPr>
              <a:spLocks/>
            </p:cNvSpPr>
            <p:nvPr/>
          </p:nvSpPr>
          <p:spPr bwMode="auto">
            <a:xfrm>
              <a:off x="4662" y="2856"/>
              <a:ext cx="30" cy="13"/>
            </a:xfrm>
            <a:custGeom>
              <a:avLst/>
              <a:gdLst/>
              <a:ahLst/>
              <a:cxnLst>
                <a:cxn ang="0">
                  <a:pos x="0" y="4"/>
                </a:cxn>
                <a:cxn ang="0">
                  <a:pos x="21" y="0"/>
                </a:cxn>
                <a:cxn ang="0">
                  <a:pos x="52" y="0"/>
                </a:cxn>
                <a:cxn ang="0">
                  <a:pos x="61" y="23"/>
                </a:cxn>
                <a:cxn ang="0">
                  <a:pos x="43" y="16"/>
                </a:cxn>
                <a:cxn ang="0">
                  <a:pos x="21" y="7"/>
                </a:cxn>
                <a:cxn ang="0">
                  <a:pos x="3" y="7"/>
                </a:cxn>
                <a:cxn ang="0">
                  <a:pos x="0" y="4"/>
                </a:cxn>
                <a:cxn ang="0">
                  <a:pos x="0" y="4"/>
                </a:cxn>
              </a:cxnLst>
              <a:rect l="0" t="0" r="r" b="b"/>
              <a:pathLst>
                <a:path w="61" h="23">
                  <a:moveTo>
                    <a:pt x="0" y="4"/>
                  </a:moveTo>
                  <a:lnTo>
                    <a:pt x="21" y="0"/>
                  </a:lnTo>
                  <a:lnTo>
                    <a:pt x="52" y="0"/>
                  </a:lnTo>
                  <a:lnTo>
                    <a:pt x="61" y="23"/>
                  </a:lnTo>
                  <a:lnTo>
                    <a:pt x="43" y="16"/>
                  </a:lnTo>
                  <a:lnTo>
                    <a:pt x="21" y="7"/>
                  </a:lnTo>
                  <a:lnTo>
                    <a:pt x="3" y="7"/>
                  </a:lnTo>
                  <a:lnTo>
                    <a:pt x="0" y="4"/>
                  </a:lnTo>
                  <a:lnTo>
                    <a:pt x="0" y="4"/>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45" name="Freeform 521"/>
            <p:cNvSpPr>
              <a:spLocks/>
            </p:cNvSpPr>
            <p:nvPr/>
          </p:nvSpPr>
          <p:spPr bwMode="auto">
            <a:xfrm>
              <a:off x="4748" y="2805"/>
              <a:ext cx="55" cy="45"/>
            </a:xfrm>
            <a:custGeom>
              <a:avLst/>
              <a:gdLst/>
              <a:ahLst/>
              <a:cxnLst>
                <a:cxn ang="0">
                  <a:pos x="0" y="87"/>
                </a:cxn>
                <a:cxn ang="0">
                  <a:pos x="22" y="63"/>
                </a:cxn>
                <a:cxn ang="0">
                  <a:pos x="56" y="39"/>
                </a:cxn>
                <a:cxn ang="0">
                  <a:pos x="74" y="24"/>
                </a:cxn>
                <a:cxn ang="0">
                  <a:pos x="108" y="0"/>
                </a:cxn>
                <a:cxn ang="0">
                  <a:pos x="96" y="33"/>
                </a:cxn>
                <a:cxn ang="0">
                  <a:pos x="65" y="48"/>
                </a:cxn>
                <a:cxn ang="0">
                  <a:pos x="32" y="75"/>
                </a:cxn>
                <a:cxn ang="0">
                  <a:pos x="10" y="84"/>
                </a:cxn>
                <a:cxn ang="0">
                  <a:pos x="0" y="87"/>
                </a:cxn>
                <a:cxn ang="0">
                  <a:pos x="0" y="87"/>
                </a:cxn>
              </a:cxnLst>
              <a:rect l="0" t="0" r="r" b="b"/>
              <a:pathLst>
                <a:path w="108" h="87">
                  <a:moveTo>
                    <a:pt x="0" y="87"/>
                  </a:moveTo>
                  <a:lnTo>
                    <a:pt x="22" y="63"/>
                  </a:lnTo>
                  <a:lnTo>
                    <a:pt x="56" y="39"/>
                  </a:lnTo>
                  <a:lnTo>
                    <a:pt x="74" y="24"/>
                  </a:lnTo>
                  <a:lnTo>
                    <a:pt x="108" y="0"/>
                  </a:lnTo>
                  <a:lnTo>
                    <a:pt x="96" y="33"/>
                  </a:lnTo>
                  <a:lnTo>
                    <a:pt x="65" y="48"/>
                  </a:lnTo>
                  <a:lnTo>
                    <a:pt x="32" y="75"/>
                  </a:lnTo>
                  <a:lnTo>
                    <a:pt x="10" y="84"/>
                  </a:lnTo>
                  <a:lnTo>
                    <a:pt x="0" y="87"/>
                  </a:lnTo>
                  <a:lnTo>
                    <a:pt x="0" y="87"/>
                  </a:lnTo>
                  <a:close/>
                </a:path>
              </a:pathLst>
            </a:custGeom>
            <a:grpFill/>
            <a:ln w="9525">
              <a:solidFill>
                <a:srgbClr val="565BAC"/>
              </a:solidFill>
              <a:round/>
              <a:headEnd/>
              <a:tailEnd/>
            </a:ln>
          </p:spPr>
          <p:txBody>
            <a:bodyPr/>
            <a:lstStyle/>
            <a:p>
              <a:pPr>
                <a:defRPr/>
              </a:pPr>
              <a:endParaRPr lang="sq-AL">
                <a:cs typeface="+mn-cs"/>
              </a:endParaRPr>
            </a:p>
          </p:txBody>
        </p:sp>
        <p:sp>
          <p:nvSpPr>
            <p:cNvPr id="564746" name="Freeform 522"/>
            <p:cNvSpPr>
              <a:spLocks/>
            </p:cNvSpPr>
            <p:nvPr/>
          </p:nvSpPr>
          <p:spPr bwMode="auto">
            <a:xfrm>
              <a:off x="4748" y="2805"/>
              <a:ext cx="55" cy="45"/>
            </a:xfrm>
            <a:custGeom>
              <a:avLst/>
              <a:gdLst/>
              <a:ahLst/>
              <a:cxnLst>
                <a:cxn ang="0">
                  <a:pos x="0" y="87"/>
                </a:cxn>
                <a:cxn ang="0">
                  <a:pos x="22" y="63"/>
                </a:cxn>
                <a:cxn ang="0">
                  <a:pos x="56" y="39"/>
                </a:cxn>
                <a:cxn ang="0">
                  <a:pos x="74" y="24"/>
                </a:cxn>
                <a:cxn ang="0">
                  <a:pos x="108" y="0"/>
                </a:cxn>
                <a:cxn ang="0">
                  <a:pos x="96" y="33"/>
                </a:cxn>
                <a:cxn ang="0">
                  <a:pos x="65" y="48"/>
                </a:cxn>
                <a:cxn ang="0">
                  <a:pos x="32" y="75"/>
                </a:cxn>
                <a:cxn ang="0">
                  <a:pos x="10" y="84"/>
                </a:cxn>
                <a:cxn ang="0">
                  <a:pos x="0" y="87"/>
                </a:cxn>
                <a:cxn ang="0">
                  <a:pos x="0" y="87"/>
                </a:cxn>
              </a:cxnLst>
              <a:rect l="0" t="0" r="r" b="b"/>
              <a:pathLst>
                <a:path w="108" h="87">
                  <a:moveTo>
                    <a:pt x="0" y="87"/>
                  </a:moveTo>
                  <a:lnTo>
                    <a:pt x="22" y="63"/>
                  </a:lnTo>
                  <a:lnTo>
                    <a:pt x="56" y="39"/>
                  </a:lnTo>
                  <a:lnTo>
                    <a:pt x="74" y="24"/>
                  </a:lnTo>
                  <a:lnTo>
                    <a:pt x="108" y="0"/>
                  </a:lnTo>
                  <a:lnTo>
                    <a:pt x="96" y="33"/>
                  </a:lnTo>
                  <a:lnTo>
                    <a:pt x="65" y="48"/>
                  </a:lnTo>
                  <a:lnTo>
                    <a:pt x="32" y="75"/>
                  </a:lnTo>
                  <a:lnTo>
                    <a:pt x="10" y="84"/>
                  </a:lnTo>
                  <a:lnTo>
                    <a:pt x="0" y="87"/>
                  </a:lnTo>
                  <a:lnTo>
                    <a:pt x="0" y="87"/>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47" name="Freeform 523"/>
            <p:cNvSpPr>
              <a:spLocks/>
            </p:cNvSpPr>
            <p:nvPr/>
          </p:nvSpPr>
          <p:spPr bwMode="auto">
            <a:xfrm>
              <a:off x="4501" y="2614"/>
              <a:ext cx="169" cy="168"/>
            </a:xfrm>
            <a:custGeom>
              <a:avLst/>
              <a:gdLst/>
              <a:ahLst/>
              <a:cxnLst>
                <a:cxn ang="0">
                  <a:pos x="174" y="299"/>
                </a:cxn>
                <a:cxn ang="0">
                  <a:pos x="119" y="294"/>
                </a:cxn>
                <a:cxn ang="0">
                  <a:pos x="84" y="311"/>
                </a:cxn>
                <a:cxn ang="0">
                  <a:pos x="59" y="311"/>
                </a:cxn>
                <a:cxn ang="0">
                  <a:pos x="35" y="297"/>
                </a:cxn>
                <a:cxn ang="0">
                  <a:pos x="27" y="282"/>
                </a:cxn>
                <a:cxn ang="0">
                  <a:pos x="35" y="259"/>
                </a:cxn>
                <a:cxn ang="0">
                  <a:pos x="27" y="252"/>
                </a:cxn>
                <a:cxn ang="0">
                  <a:pos x="0" y="241"/>
                </a:cxn>
                <a:cxn ang="0">
                  <a:pos x="0" y="215"/>
                </a:cxn>
                <a:cxn ang="0">
                  <a:pos x="12" y="189"/>
                </a:cxn>
                <a:cxn ang="0">
                  <a:pos x="12" y="157"/>
                </a:cxn>
                <a:cxn ang="0">
                  <a:pos x="29" y="123"/>
                </a:cxn>
                <a:cxn ang="0">
                  <a:pos x="58" y="137"/>
                </a:cxn>
                <a:cxn ang="0">
                  <a:pos x="74" y="148"/>
                </a:cxn>
                <a:cxn ang="0">
                  <a:pos x="104" y="143"/>
                </a:cxn>
                <a:cxn ang="0">
                  <a:pos x="152" y="111"/>
                </a:cxn>
                <a:cxn ang="0">
                  <a:pos x="173" y="101"/>
                </a:cxn>
                <a:cxn ang="0">
                  <a:pos x="191" y="77"/>
                </a:cxn>
                <a:cxn ang="0">
                  <a:pos x="212" y="44"/>
                </a:cxn>
                <a:cxn ang="0">
                  <a:pos x="233" y="14"/>
                </a:cxn>
                <a:cxn ang="0">
                  <a:pos x="255" y="4"/>
                </a:cxn>
                <a:cxn ang="0">
                  <a:pos x="278" y="0"/>
                </a:cxn>
                <a:cxn ang="0">
                  <a:pos x="290" y="1"/>
                </a:cxn>
                <a:cxn ang="0">
                  <a:pos x="293" y="37"/>
                </a:cxn>
                <a:cxn ang="0">
                  <a:pos x="310" y="55"/>
                </a:cxn>
                <a:cxn ang="0">
                  <a:pos x="327" y="77"/>
                </a:cxn>
                <a:cxn ang="0">
                  <a:pos x="327" y="104"/>
                </a:cxn>
                <a:cxn ang="0">
                  <a:pos x="290" y="131"/>
                </a:cxn>
                <a:cxn ang="0">
                  <a:pos x="285" y="172"/>
                </a:cxn>
                <a:cxn ang="0">
                  <a:pos x="259" y="196"/>
                </a:cxn>
                <a:cxn ang="0">
                  <a:pos x="245" y="208"/>
                </a:cxn>
                <a:cxn ang="0">
                  <a:pos x="237" y="247"/>
                </a:cxn>
                <a:cxn ang="0">
                  <a:pos x="237" y="266"/>
                </a:cxn>
                <a:cxn ang="0">
                  <a:pos x="220" y="297"/>
                </a:cxn>
                <a:cxn ang="0">
                  <a:pos x="173" y="297"/>
                </a:cxn>
                <a:cxn ang="0">
                  <a:pos x="174" y="299"/>
                </a:cxn>
                <a:cxn ang="0">
                  <a:pos x="174" y="299"/>
                </a:cxn>
              </a:cxnLst>
              <a:rect l="0" t="0" r="r" b="b"/>
              <a:pathLst>
                <a:path w="327" h="311">
                  <a:moveTo>
                    <a:pt x="174" y="299"/>
                  </a:moveTo>
                  <a:lnTo>
                    <a:pt x="119" y="294"/>
                  </a:lnTo>
                  <a:lnTo>
                    <a:pt x="84" y="311"/>
                  </a:lnTo>
                  <a:lnTo>
                    <a:pt x="59" y="311"/>
                  </a:lnTo>
                  <a:lnTo>
                    <a:pt x="35" y="297"/>
                  </a:lnTo>
                  <a:lnTo>
                    <a:pt x="27" y="282"/>
                  </a:lnTo>
                  <a:lnTo>
                    <a:pt x="35" y="259"/>
                  </a:lnTo>
                  <a:lnTo>
                    <a:pt x="27" y="252"/>
                  </a:lnTo>
                  <a:lnTo>
                    <a:pt x="0" y="241"/>
                  </a:lnTo>
                  <a:lnTo>
                    <a:pt x="0" y="215"/>
                  </a:lnTo>
                  <a:lnTo>
                    <a:pt x="12" y="189"/>
                  </a:lnTo>
                  <a:lnTo>
                    <a:pt x="12" y="157"/>
                  </a:lnTo>
                  <a:lnTo>
                    <a:pt x="29" y="123"/>
                  </a:lnTo>
                  <a:lnTo>
                    <a:pt x="58" y="137"/>
                  </a:lnTo>
                  <a:lnTo>
                    <a:pt x="74" y="148"/>
                  </a:lnTo>
                  <a:lnTo>
                    <a:pt x="104" y="143"/>
                  </a:lnTo>
                  <a:lnTo>
                    <a:pt x="152" y="111"/>
                  </a:lnTo>
                  <a:lnTo>
                    <a:pt x="173" y="101"/>
                  </a:lnTo>
                  <a:lnTo>
                    <a:pt x="191" y="77"/>
                  </a:lnTo>
                  <a:lnTo>
                    <a:pt x="212" y="44"/>
                  </a:lnTo>
                  <a:lnTo>
                    <a:pt x="233" y="14"/>
                  </a:lnTo>
                  <a:lnTo>
                    <a:pt x="255" y="4"/>
                  </a:lnTo>
                  <a:lnTo>
                    <a:pt x="278" y="0"/>
                  </a:lnTo>
                  <a:lnTo>
                    <a:pt x="290" y="1"/>
                  </a:lnTo>
                  <a:lnTo>
                    <a:pt x="293" y="37"/>
                  </a:lnTo>
                  <a:lnTo>
                    <a:pt x="310" y="55"/>
                  </a:lnTo>
                  <a:lnTo>
                    <a:pt x="327" y="77"/>
                  </a:lnTo>
                  <a:lnTo>
                    <a:pt x="327" y="104"/>
                  </a:lnTo>
                  <a:lnTo>
                    <a:pt x="290" y="131"/>
                  </a:lnTo>
                  <a:lnTo>
                    <a:pt x="285" y="172"/>
                  </a:lnTo>
                  <a:lnTo>
                    <a:pt x="259" y="196"/>
                  </a:lnTo>
                  <a:lnTo>
                    <a:pt x="245" y="208"/>
                  </a:lnTo>
                  <a:lnTo>
                    <a:pt x="237" y="247"/>
                  </a:lnTo>
                  <a:lnTo>
                    <a:pt x="237" y="266"/>
                  </a:lnTo>
                  <a:lnTo>
                    <a:pt x="220" y="297"/>
                  </a:lnTo>
                  <a:lnTo>
                    <a:pt x="173" y="297"/>
                  </a:lnTo>
                  <a:lnTo>
                    <a:pt x="174" y="299"/>
                  </a:lnTo>
                  <a:lnTo>
                    <a:pt x="174" y="299"/>
                  </a:lnTo>
                  <a:close/>
                </a:path>
              </a:pathLst>
            </a:custGeom>
            <a:grpFill/>
            <a:ln w="9525">
              <a:solidFill>
                <a:srgbClr val="565BAC"/>
              </a:solidFill>
              <a:round/>
              <a:headEnd/>
              <a:tailEnd/>
            </a:ln>
          </p:spPr>
          <p:txBody>
            <a:bodyPr/>
            <a:lstStyle/>
            <a:p>
              <a:pPr>
                <a:defRPr/>
              </a:pPr>
              <a:endParaRPr lang="sq-AL">
                <a:cs typeface="+mn-cs"/>
              </a:endParaRPr>
            </a:p>
          </p:txBody>
        </p:sp>
        <p:sp>
          <p:nvSpPr>
            <p:cNvPr id="564748" name="Freeform 524"/>
            <p:cNvSpPr>
              <a:spLocks/>
            </p:cNvSpPr>
            <p:nvPr/>
          </p:nvSpPr>
          <p:spPr bwMode="auto">
            <a:xfrm>
              <a:off x="4501" y="2614"/>
              <a:ext cx="169" cy="168"/>
            </a:xfrm>
            <a:custGeom>
              <a:avLst/>
              <a:gdLst/>
              <a:ahLst/>
              <a:cxnLst>
                <a:cxn ang="0">
                  <a:pos x="174" y="299"/>
                </a:cxn>
                <a:cxn ang="0">
                  <a:pos x="119" y="294"/>
                </a:cxn>
                <a:cxn ang="0">
                  <a:pos x="84" y="311"/>
                </a:cxn>
                <a:cxn ang="0">
                  <a:pos x="59" y="311"/>
                </a:cxn>
                <a:cxn ang="0">
                  <a:pos x="35" y="297"/>
                </a:cxn>
                <a:cxn ang="0">
                  <a:pos x="27" y="282"/>
                </a:cxn>
                <a:cxn ang="0">
                  <a:pos x="35" y="259"/>
                </a:cxn>
                <a:cxn ang="0">
                  <a:pos x="27" y="252"/>
                </a:cxn>
                <a:cxn ang="0">
                  <a:pos x="0" y="241"/>
                </a:cxn>
                <a:cxn ang="0">
                  <a:pos x="0" y="215"/>
                </a:cxn>
                <a:cxn ang="0">
                  <a:pos x="12" y="189"/>
                </a:cxn>
                <a:cxn ang="0">
                  <a:pos x="12" y="157"/>
                </a:cxn>
                <a:cxn ang="0">
                  <a:pos x="29" y="123"/>
                </a:cxn>
                <a:cxn ang="0">
                  <a:pos x="58" y="137"/>
                </a:cxn>
                <a:cxn ang="0">
                  <a:pos x="74" y="148"/>
                </a:cxn>
                <a:cxn ang="0">
                  <a:pos x="104" y="143"/>
                </a:cxn>
                <a:cxn ang="0">
                  <a:pos x="152" y="111"/>
                </a:cxn>
                <a:cxn ang="0">
                  <a:pos x="173" y="101"/>
                </a:cxn>
                <a:cxn ang="0">
                  <a:pos x="191" y="77"/>
                </a:cxn>
                <a:cxn ang="0">
                  <a:pos x="212" y="44"/>
                </a:cxn>
                <a:cxn ang="0">
                  <a:pos x="233" y="14"/>
                </a:cxn>
                <a:cxn ang="0">
                  <a:pos x="255" y="4"/>
                </a:cxn>
                <a:cxn ang="0">
                  <a:pos x="278" y="0"/>
                </a:cxn>
                <a:cxn ang="0">
                  <a:pos x="290" y="1"/>
                </a:cxn>
                <a:cxn ang="0">
                  <a:pos x="293" y="37"/>
                </a:cxn>
                <a:cxn ang="0">
                  <a:pos x="310" y="55"/>
                </a:cxn>
                <a:cxn ang="0">
                  <a:pos x="327" y="77"/>
                </a:cxn>
                <a:cxn ang="0">
                  <a:pos x="327" y="104"/>
                </a:cxn>
                <a:cxn ang="0">
                  <a:pos x="290" y="131"/>
                </a:cxn>
                <a:cxn ang="0">
                  <a:pos x="285" y="172"/>
                </a:cxn>
                <a:cxn ang="0">
                  <a:pos x="259" y="196"/>
                </a:cxn>
                <a:cxn ang="0">
                  <a:pos x="245" y="208"/>
                </a:cxn>
                <a:cxn ang="0">
                  <a:pos x="237" y="247"/>
                </a:cxn>
                <a:cxn ang="0">
                  <a:pos x="237" y="266"/>
                </a:cxn>
                <a:cxn ang="0">
                  <a:pos x="220" y="297"/>
                </a:cxn>
                <a:cxn ang="0">
                  <a:pos x="173" y="297"/>
                </a:cxn>
                <a:cxn ang="0">
                  <a:pos x="174" y="299"/>
                </a:cxn>
                <a:cxn ang="0">
                  <a:pos x="174" y="299"/>
                </a:cxn>
              </a:cxnLst>
              <a:rect l="0" t="0" r="r" b="b"/>
              <a:pathLst>
                <a:path w="327" h="311">
                  <a:moveTo>
                    <a:pt x="174" y="299"/>
                  </a:moveTo>
                  <a:lnTo>
                    <a:pt x="119" y="294"/>
                  </a:lnTo>
                  <a:lnTo>
                    <a:pt x="84" y="311"/>
                  </a:lnTo>
                  <a:lnTo>
                    <a:pt x="59" y="311"/>
                  </a:lnTo>
                  <a:lnTo>
                    <a:pt x="35" y="297"/>
                  </a:lnTo>
                  <a:lnTo>
                    <a:pt x="27" y="282"/>
                  </a:lnTo>
                  <a:lnTo>
                    <a:pt x="35" y="259"/>
                  </a:lnTo>
                  <a:lnTo>
                    <a:pt x="27" y="252"/>
                  </a:lnTo>
                  <a:lnTo>
                    <a:pt x="0" y="241"/>
                  </a:lnTo>
                  <a:lnTo>
                    <a:pt x="0" y="215"/>
                  </a:lnTo>
                  <a:lnTo>
                    <a:pt x="12" y="189"/>
                  </a:lnTo>
                  <a:lnTo>
                    <a:pt x="12" y="157"/>
                  </a:lnTo>
                  <a:lnTo>
                    <a:pt x="29" y="123"/>
                  </a:lnTo>
                  <a:lnTo>
                    <a:pt x="58" y="137"/>
                  </a:lnTo>
                  <a:lnTo>
                    <a:pt x="74" y="148"/>
                  </a:lnTo>
                  <a:lnTo>
                    <a:pt x="104" y="143"/>
                  </a:lnTo>
                  <a:lnTo>
                    <a:pt x="152" y="111"/>
                  </a:lnTo>
                  <a:lnTo>
                    <a:pt x="173" y="101"/>
                  </a:lnTo>
                  <a:lnTo>
                    <a:pt x="191" y="77"/>
                  </a:lnTo>
                  <a:lnTo>
                    <a:pt x="212" y="44"/>
                  </a:lnTo>
                  <a:lnTo>
                    <a:pt x="233" y="14"/>
                  </a:lnTo>
                  <a:lnTo>
                    <a:pt x="255" y="4"/>
                  </a:lnTo>
                  <a:lnTo>
                    <a:pt x="278" y="0"/>
                  </a:lnTo>
                  <a:lnTo>
                    <a:pt x="290" y="1"/>
                  </a:lnTo>
                  <a:lnTo>
                    <a:pt x="293" y="37"/>
                  </a:lnTo>
                  <a:lnTo>
                    <a:pt x="310" y="55"/>
                  </a:lnTo>
                  <a:lnTo>
                    <a:pt x="327" y="77"/>
                  </a:lnTo>
                  <a:lnTo>
                    <a:pt x="327" y="104"/>
                  </a:lnTo>
                  <a:lnTo>
                    <a:pt x="290" y="131"/>
                  </a:lnTo>
                  <a:lnTo>
                    <a:pt x="285" y="172"/>
                  </a:lnTo>
                  <a:lnTo>
                    <a:pt x="259" y="196"/>
                  </a:lnTo>
                  <a:lnTo>
                    <a:pt x="245" y="208"/>
                  </a:lnTo>
                  <a:lnTo>
                    <a:pt x="237" y="247"/>
                  </a:lnTo>
                  <a:lnTo>
                    <a:pt x="237" y="266"/>
                  </a:lnTo>
                  <a:lnTo>
                    <a:pt x="220" y="297"/>
                  </a:lnTo>
                  <a:lnTo>
                    <a:pt x="173" y="297"/>
                  </a:lnTo>
                  <a:lnTo>
                    <a:pt x="174" y="299"/>
                  </a:lnTo>
                  <a:lnTo>
                    <a:pt x="174" y="299"/>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49" name="Freeform 525"/>
            <p:cNvSpPr>
              <a:spLocks/>
            </p:cNvSpPr>
            <p:nvPr/>
          </p:nvSpPr>
          <p:spPr bwMode="auto">
            <a:xfrm>
              <a:off x="4674" y="2473"/>
              <a:ext cx="24" cy="35"/>
            </a:xfrm>
            <a:custGeom>
              <a:avLst/>
              <a:gdLst/>
              <a:ahLst/>
              <a:cxnLst>
                <a:cxn ang="0">
                  <a:pos x="0" y="62"/>
                </a:cxn>
                <a:cxn ang="0">
                  <a:pos x="18" y="33"/>
                </a:cxn>
                <a:cxn ang="0">
                  <a:pos x="47" y="0"/>
                </a:cxn>
                <a:cxn ang="0">
                  <a:pos x="36" y="33"/>
                </a:cxn>
                <a:cxn ang="0">
                  <a:pos x="15" y="54"/>
                </a:cxn>
                <a:cxn ang="0">
                  <a:pos x="11" y="58"/>
                </a:cxn>
                <a:cxn ang="0">
                  <a:pos x="0" y="62"/>
                </a:cxn>
                <a:cxn ang="0">
                  <a:pos x="0" y="62"/>
                </a:cxn>
              </a:cxnLst>
              <a:rect l="0" t="0" r="r" b="b"/>
              <a:pathLst>
                <a:path w="47" h="62">
                  <a:moveTo>
                    <a:pt x="0" y="62"/>
                  </a:moveTo>
                  <a:lnTo>
                    <a:pt x="18" y="33"/>
                  </a:lnTo>
                  <a:lnTo>
                    <a:pt x="47" y="0"/>
                  </a:lnTo>
                  <a:lnTo>
                    <a:pt x="36" y="33"/>
                  </a:lnTo>
                  <a:lnTo>
                    <a:pt x="15" y="54"/>
                  </a:lnTo>
                  <a:lnTo>
                    <a:pt x="11" y="58"/>
                  </a:lnTo>
                  <a:lnTo>
                    <a:pt x="0" y="62"/>
                  </a:lnTo>
                  <a:lnTo>
                    <a:pt x="0" y="62"/>
                  </a:lnTo>
                  <a:close/>
                </a:path>
              </a:pathLst>
            </a:custGeom>
            <a:grpFill/>
            <a:ln w="9525">
              <a:solidFill>
                <a:srgbClr val="565BAC"/>
              </a:solidFill>
              <a:round/>
              <a:headEnd/>
              <a:tailEnd/>
            </a:ln>
          </p:spPr>
          <p:txBody>
            <a:bodyPr/>
            <a:lstStyle/>
            <a:p>
              <a:pPr>
                <a:defRPr/>
              </a:pPr>
              <a:endParaRPr lang="sq-AL">
                <a:cs typeface="+mn-cs"/>
              </a:endParaRPr>
            </a:p>
          </p:txBody>
        </p:sp>
        <p:sp>
          <p:nvSpPr>
            <p:cNvPr id="564750" name="Freeform 526"/>
            <p:cNvSpPr>
              <a:spLocks/>
            </p:cNvSpPr>
            <p:nvPr/>
          </p:nvSpPr>
          <p:spPr bwMode="auto">
            <a:xfrm>
              <a:off x="4674" y="2473"/>
              <a:ext cx="24" cy="35"/>
            </a:xfrm>
            <a:custGeom>
              <a:avLst/>
              <a:gdLst/>
              <a:ahLst/>
              <a:cxnLst>
                <a:cxn ang="0">
                  <a:pos x="0" y="62"/>
                </a:cxn>
                <a:cxn ang="0">
                  <a:pos x="18" y="33"/>
                </a:cxn>
                <a:cxn ang="0">
                  <a:pos x="47" y="0"/>
                </a:cxn>
                <a:cxn ang="0">
                  <a:pos x="36" y="33"/>
                </a:cxn>
                <a:cxn ang="0">
                  <a:pos x="15" y="54"/>
                </a:cxn>
                <a:cxn ang="0">
                  <a:pos x="11" y="58"/>
                </a:cxn>
                <a:cxn ang="0">
                  <a:pos x="0" y="62"/>
                </a:cxn>
                <a:cxn ang="0">
                  <a:pos x="0" y="62"/>
                </a:cxn>
              </a:cxnLst>
              <a:rect l="0" t="0" r="r" b="b"/>
              <a:pathLst>
                <a:path w="47" h="62">
                  <a:moveTo>
                    <a:pt x="0" y="62"/>
                  </a:moveTo>
                  <a:lnTo>
                    <a:pt x="18" y="33"/>
                  </a:lnTo>
                  <a:lnTo>
                    <a:pt x="47" y="0"/>
                  </a:lnTo>
                  <a:lnTo>
                    <a:pt x="36" y="33"/>
                  </a:lnTo>
                  <a:lnTo>
                    <a:pt x="15" y="54"/>
                  </a:lnTo>
                  <a:lnTo>
                    <a:pt x="11" y="58"/>
                  </a:lnTo>
                  <a:lnTo>
                    <a:pt x="0" y="62"/>
                  </a:lnTo>
                  <a:lnTo>
                    <a:pt x="0" y="62"/>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51" name="Freeform 527"/>
            <p:cNvSpPr>
              <a:spLocks/>
            </p:cNvSpPr>
            <p:nvPr/>
          </p:nvSpPr>
          <p:spPr bwMode="auto">
            <a:xfrm>
              <a:off x="4681" y="2644"/>
              <a:ext cx="107" cy="154"/>
            </a:xfrm>
            <a:custGeom>
              <a:avLst/>
              <a:gdLst/>
              <a:ahLst/>
              <a:cxnLst>
                <a:cxn ang="0">
                  <a:pos x="94" y="192"/>
                </a:cxn>
                <a:cxn ang="0">
                  <a:pos x="77" y="189"/>
                </a:cxn>
                <a:cxn ang="0">
                  <a:pos x="50" y="216"/>
                </a:cxn>
                <a:cxn ang="0">
                  <a:pos x="45" y="256"/>
                </a:cxn>
                <a:cxn ang="0">
                  <a:pos x="45" y="288"/>
                </a:cxn>
                <a:cxn ang="0">
                  <a:pos x="16" y="291"/>
                </a:cxn>
                <a:cxn ang="0">
                  <a:pos x="0" y="251"/>
                </a:cxn>
                <a:cxn ang="0">
                  <a:pos x="7" y="204"/>
                </a:cxn>
                <a:cxn ang="0">
                  <a:pos x="7" y="168"/>
                </a:cxn>
                <a:cxn ang="0">
                  <a:pos x="13" y="126"/>
                </a:cxn>
                <a:cxn ang="0">
                  <a:pos x="33" y="81"/>
                </a:cxn>
                <a:cxn ang="0">
                  <a:pos x="63" y="44"/>
                </a:cxn>
                <a:cxn ang="0">
                  <a:pos x="88" y="29"/>
                </a:cxn>
                <a:cxn ang="0">
                  <a:pos x="128" y="29"/>
                </a:cxn>
                <a:cxn ang="0">
                  <a:pos x="188" y="14"/>
                </a:cxn>
                <a:cxn ang="0">
                  <a:pos x="210" y="0"/>
                </a:cxn>
                <a:cxn ang="0">
                  <a:pos x="164" y="62"/>
                </a:cxn>
                <a:cxn ang="0">
                  <a:pos x="120" y="76"/>
                </a:cxn>
                <a:cxn ang="0">
                  <a:pos x="100" y="93"/>
                </a:cxn>
                <a:cxn ang="0">
                  <a:pos x="151" y="102"/>
                </a:cxn>
                <a:cxn ang="0">
                  <a:pos x="174" y="86"/>
                </a:cxn>
                <a:cxn ang="0">
                  <a:pos x="146" y="134"/>
                </a:cxn>
                <a:cxn ang="0">
                  <a:pos x="138" y="153"/>
                </a:cxn>
                <a:cxn ang="0">
                  <a:pos x="142" y="180"/>
                </a:cxn>
                <a:cxn ang="0">
                  <a:pos x="110" y="197"/>
                </a:cxn>
                <a:cxn ang="0">
                  <a:pos x="98" y="197"/>
                </a:cxn>
                <a:cxn ang="0">
                  <a:pos x="94" y="192"/>
                </a:cxn>
                <a:cxn ang="0">
                  <a:pos x="94" y="192"/>
                </a:cxn>
              </a:cxnLst>
              <a:rect l="0" t="0" r="r" b="b"/>
              <a:pathLst>
                <a:path w="210" h="291">
                  <a:moveTo>
                    <a:pt x="94" y="192"/>
                  </a:moveTo>
                  <a:lnTo>
                    <a:pt x="77" y="189"/>
                  </a:lnTo>
                  <a:lnTo>
                    <a:pt x="50" y="216"/>
                  </a:lnTo>
                  <a:lnTo>
                    <a:pt x="45" y="256"/>
                  </a:lnTo>
                  <a:lnTo>
                    <a:pt x="45" y="288"/>
                  </a:lnTo>
                  <a:lnTo>
                    <a:pt x="16" y="291"/>
                  </a:lnTo>
                  <a:lnTo>
                    <a:pt x="0" y="251"/>
                  </a:lnTo>
                  <a:lnTo>
                    <a:pt x="7" y="204"/>
                  </a:lnTo>
                  <a:lnTo>
                    <a:pt x="7" y="168"/>
                  </a:lnTo>
                  <a:lnTo>
                    <a:pt x="13" y="126"/>
                  </a:lnTo>
                  <a:lnTo>
                    <a:pt x="33" y="81"/>
                  </a:lnTo>
                  <a:lnTo>
                    <a:pt x="63" y="44"/>
                  </a:lnTo>
                  <a:lnTo>
                    <a:pt x="88" y="29"/>
                  </a:lnTo>
                  <a:lnTo>
                    <a:pt x="128" y="29"/>
                  </a:lnTo>
                  <a:lnTo>
                    <a:pt x="188" y="14"/>
                  </a:lnTo>
                  <a:lnTo>
                    <a:pt x="210" y="0"/>
                  </a:lnTo>
                  <a:lnTo>
                    <a:pt x="164" y="62"/>
                  </a:lnTo>
                  <a:lnTo>
                    <a:pt x="120" y="76"/>
                  </a:lnTo>
                  <a:lnTo>
                    <a:pt x="100" y="93"/>
                  </a:lnTo>
                  <a:lnTo>
                    <a:pt x="151" y="102"/>
                  </a:lnTo>
                  <a:lnTo>
                    <a:pt x="174" y="86"/>
                  </a:lnTo>
                  <a:lnTo>
                    <a:pt x="146" y="134"/>
                  </a:lnTo>
                  <a:lnTo>
                    <a:pt x="138" y="153"/>
                  </a:lnTo>
                  <a:lnTo>
                    <a:pt x="142" y="180"/>
                  </a:lnTo>
                  <a:lnTo>
                    <a:pt x="110" y="197"/>
                  </a:lnTo>
                  <a:lnTo>
                    <a:pt x="98" y="197"/>
                  </a:lnTo>
                  <a:lnTo>
                    <a:pt x="94" y="192"/>
                  </a:lnTo>
                  <a:lnTo>
                    <a:pt x="94" y="192"/>
                  </a:lnTo>
                  <a:close/>
                </a:path>
              </a:pathLst>
            </a:custGeom>
            <a:grpFill/>
            <a:ln w="9525">
              <a:solidFill>
                <a:srgbClr val="565BAC"/>
              </a:solidFill>
              <a:round/>
              <a:headEnd/>
              <a:tailEnd/>
            </a:ln>
          </p:spPr>
          <p:txBody>
            <a:bodyPr/>
            <a:lstStyle/>
            <a:p>
              <a:pPr>
                <a:defRPr/>
              </a:pPr>
              <a:endParaRPr lang="sq-AL">
                <a:cs typeface="+mn-cs"/>
              </a:endParaRPr>
            </a:p>
          </p:txBody>
        </p:sp>
        <p:sp>
          <p:nvSpPr>
            <p:cNvPr id="564752" name="Freeform 528"/>
            <p:cNvSpPr>
              <a:spLocks/>
            </p:cNvSpPr>
            <p:nvPr/>
          </p:nvSpPr>
          <p:spPr bwMode="auto">
            <a:xfrm>
              <a:off x="4681" y="2644"/>
              <a:ext cx="107" cy="154"/>
            </a:xfrm>
            <a:custGeom>
              <a:avLst/>
              <a:gdLst/>
              <a:ahLst/>
              <a:cxnLst>
                <a:cxn ang="0">
                  <a:pos x="94" y="192"/>
                </a:cxn>
                <a:cxn ang="0">
                  <a:pos x="77" y="189"/>
                </a:cxn>
                <a:cxn ang="0">
                  <a:pos x="50" y="216"/>
                </a:cxn>
                <a:cxn ang="0">
                  <a:pos x="45" y="256"/>
                </a:cxn>
                <a:cxn ang="0">
                  <a:pos x="45" y="288"/>
                </a:cxn>
                <a:cxn ang="0">
                  <a:pos x="16" y="291"/>
                </a:cxn>
                <a:cxn ang="0">
                  <a:pos x="0" y="251"/>
                </a:cxn>
                <a:cxn ang="0">
                  <a:pos x="7" y="204"/>
                </a:cxn>
                <a:cxn ang="0">
                  <a:pos x="7" y="168"/>
                </a:cxn>
                <a:cxn ang="0">
                  <a:pos x="13" y="126"/>
                </a:cxn>
                <a:cxn ang="0">
                  <a:pos x="33" y="81"/>
                </a:cxn>
                <a:cxn ang="0">
                  <a:pos x="63" y="44"/>
                </a:cxn>
                <a:cxn ang="0">
                  <a:pos x="88" y="29"/>
                </a:cxn>
                <a:cxn ang="0">
                  <a:pos x="128" y="29"/>
                </a:cxn>
                <a:cxn ang="0">
                  <a:pos x="188" y="14"/>
                </a:cxn>
                <a:cxn ang="0">
                  <a:pos x="210" y="0"/>
                </a:cxn>
                <a:cxn ang="0">
                  <a:pos x="164" y="62"/>
                </a:cxn>
                <a:cxn ang="0">
                  <a:pos x="120" y="76"/>
                </a:cxn>
                <a:cxn ang="0">
                  <a:pos x="100" y="93"/>
                </a:cxn>
                <a:cxn ang="0">
                  <a:pos x="151" y="102"/>
                </a:cxn>
                <a:cxn ang="0">
                  <a:pos x="174" y="86"/>
                </a:cxn>
                <a:cxn ang="0">
                  <a:pos x="146" y="134"/>
                </a:cxn>
                <a:cxn ang="0">
                  <a:pos x="138" y="153"/>
                </a:cxn>
                <a:cxn ang="0">
                  <a:pos x="142" y="180"/>
                </a:cxn>
                <a:cxn ang="0">
                  <a:pos x="110" y="197"/>
                </a:cxn>
                <a:cxn ang="0">
                  <a:pos x="98" y="197"/>
                </a:cxn>
                <a:cxn ang="0">
                  <a:pos x="94" y="192"/>
                </a:cxn>
                <a:cxn ang="0">
                  <a:pos x="94" y="192"/>
                </a:cxn>
              </a:cxnLst>
              <a:rect l="0" t="0" r="r" b="b"/>
              <a:pathLst>
                <a:path w="210" h="291">
                  <a:moveTo>
                    <a:pt x="94" y="192"/>
                  </a:moveTo>
                  <a:lnTo>
                    <a:pt x="77" y="189"/>
                  </a:lnTo>
                  <a:lnTo>
                    <a:pt x="50" y="216"/>
                  </a:lnTo>
                  <a:lnTo>
                    <a:pt x="45" y="256"/>
                  </a:lnTo>
                  <a:lnTo>
                    <a:pt x="45" y="288"/>
                  </a:lnTo>
                  <a:lnTo>
                    <a:pt x="16" y="291"/>
                  </a:lnTo>
                  <a:lnTo>
                    <a:pt x="0" y="251"/>
                  </a:lnTo>
                  <a:lnTo>
                    <a:pt x="7" y="204"/>
                  </a:lnTo>
                  <a:lnTo>
                    <a:pt x="7" y="168"/>
                  </a:lnTo>
                  <a:lnTo>
                    <a:pt x="13" y="126"/>
                  </a:lnTo>
                  <a:lnTo>
                    <a:pt x="33" y="81"/>
                  </a:lnTo>
                  <a:lnTo>
                    <a:pt x="63" y="44"/>
                  </a:lnTo>
                  <a:lnTo>
                    <a:pt x="88" y="29"/>
                  </a:lnTo>
                  <a:lnTo>
                    <a:pt x="128" y="29"/>
                  </a:lnTo>
                  <a:lnTo>
                    <a:pt x="188" y="14"/>
                  </a:lnTo>
                  <a:lnTo>
                    <a:pt x="210" y="0"/>
                  </a:lnTo>
                  <a:lnTo>
                    <a:pt x="164" y="62"/>
                  </a:lnTo>
                  <a:lnTo>
                    <a:pt x="120" y="76"/>
                  </a:lnTo>
                  <a:lnTo>
                    <a:pt x="100" y="93"/>
                  </a:lnTo>
                  <a:lnTo>
                    <a:pt x="151" y="102"/>
                  </a:lnTo>
                  <a:lnTo>
                    <a:pt x="174" y="86"/>
                  </a:lnTo>
                  <a:lnTo>
                    <a:pt x="146" y="134"/>
                  </a:lnTo>
                  <a:lnTo>
                    <a:pt x="138" y="153"/>
                  </a:lnTo>
                  <a:lnTo>
                    <a:pt x="142" y="180"/>
                  </a:lnTo>
                  <a:lnTo>
                    <a:pt x="110" y="197"/>
                  </a:lnTo>
                  <a:lnTo>
                    <a:pt x="98" y="197"/>
                  </a:lnTo>
                  <a:lnTo>
                    <a:pt x="94" y="192"/>
                  </a:lnTo>
                  <a:lnTo>
                    <a:pt x="94" y="192"/>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53" name="Freeform 529"/>
            <p:cNvSpPr>
              <a:spLocks/>
            </p:cNvSpPr>
            <p:nvPr/>
          </p:nvSpPr>
          <p:spPr bwMode="auto">
            <a:xfrm>
              <a:off x="4806" y="2711"/>
              <a:ext cx="6" cy="13"/>
            </a:xfrm>
            <a:custGeom>
              <a:avLst/>
              <a:gdLst/>
              <a:ahLst/>
              <a:cxnLst>
                <a:cxn ang="0">
                  <a:pos x="12" y="0"/>
                </a:cxn>
                <a:cxn ang="0">
                  <a:pos x="0" y="18"/>
                </a:cxn>
                <a:cxn ang="0">
                  <a:pos x="0" y="24"/>
                </a:cxn>
                <a:cxn ang="0">
                  <a:pos x="12" y="18"/>
                </a:cxn>
                <a:cxn ang="0">
                  <a:pos x="12" y="6"/>
                </a:cxn>
                <a:cxn ang="0">
                  <a:pos x="12" y="0"/>
                </a:cxn>
                <a:cxn ang="0">
                  <a:pos x="12" y="0"/>
                </a:cxn>
              </a:cxnLst>
              <a:rect l="0" t="0" r="r" b="b"/>
              <a:pathLst>
                <a:path w="12" h="24">
                  <a:moveTo>
                    <a:pt x="12" y="0"/>
                  </a:moveTo>
                  <a:lnTo>
                    <a:pt x="0" y="18"/>
                  </a:lnTo>
                  <a:lnTo>
                    <a:pt x="0" y="24"/>
                  </a:lnTo>
                  <a:lnTo>
                    <a:pt x="12" y="18"/>
                  </a:lnTo>
                  <a:lnTo>
                    <a:pt x="12" y="6"/>
                  </a:lnTo>
                  <a:lnTo>
                    <a:pt x="12" y="0"/>
                  </a:lnTo>
                  <a:lnTo>
                    <a:pt x="12" y="0"/>
                  </a:lnTo>
                  <a:close/>
                </a:path>
              </a:pathLst>
            </a:custGeom>
            <a:grpFill/>
            <a:ln w="9525">
              <a:solidFill>
                <a:srgbClr val="565BAC"/>
              </a:solidFill>
              <a:round/>
              <a:headEnd/>
              <a:tailEnd/>
            </a:ln>
          </p:spPr>
          <p:txBody>
            <a:bodyPr/>
            <a:lstStyle/>
            <a:p>
              <a:pPr>
                <a:defRPr/>
              </a:pPr>
              <a:endParaRPr lang="sq-AL">
                <a:cs typeface="+mn-cs"/>
              </a:endParaRPr>
            </a:p>
          </p:txBody>
        </p:sp>
        <p:sp>
          <p:nvSpPr>
            <p:cNvPr id="564754" name="Freeform 530"/>
            <p:cNvSpPr>
              <a:spLocks/>
            </p:cNvSpPr>
            <p:nvPr/>
          </p:nvSpPr>
          <p:spPr bwMode="auto">
            <a:xfrm>
              <a:off x="4806" y="2711"/>
              <a:ext cx="6" cy="13"/>
            </a:xfrm>
            <a:custGeom>
              <a:avLst/>
              <a:gdLst/>
              <a:ahLst/>
              <a:cxnLst>
                <a:cxn ang="0">
                  <a:pos x="12" y="0"/>
                </a:cxn>
                <a:cxn ang="0">
                  <a:pos x="0" y="18"/>
                </a:cxn>
                <a:cxn ang="0">
                  <a:pos x="0" y="24"/>
                </a:cxn>
                <a:cxn ang="0">
                  <a:pos x="12" y="18"/>
                </a:cxn>
                <a:cxn ang="0">
                  <a:pos x="12" y="6"/>
                </a:cxn>
                <a:cxn ang="0">
                  <a:pos x="12" y="0"/>
                </a:cxn>
                <a:cxn ang="0">
                  <a:pos x="12" y="0"/>
                </a:cxn>
              </a:cxnLst>
              <a:rect l="0" t="0" r="r" b="b"/>
              <a:pathLst>
                <a:path w="12" h="24">
                  <a:moveTo>
                    <a:pt x="12" y="0"/>
                  </a:moveTo>
                  <a:lnTo>
                    <a:pt x="0" y="18"/>
                  </a:lnTo>
                  <a:lnTo>
                    <a:pt x="0" y="24"/>
                  </a:lnTo>
                  <a:lnTo>
                    <a:pt x="12" y="18"/>
                  </a:lnTo>
                  <a:lnTo>
                    <a:pt x="12" y="6"/>
                  </a:lnTo>
                  <a:lnTo>
                    <a:pt x="12" y="0"/>
                  </a:lnTo>
                  <a:lnTo>
                    <a:pt x="12"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55" name="Freeform 531"/>
            <p:cNvSpPr>
              <a:spLocks/>
            </p:cNvSpPr>
            <p:nvPr/>
          </p:nvSpPr>
          <p:spPr bwMode="auto">
            <a:xfrm>
              <a:off x="4857" y="2702"/>
              <a:ext cx="22" cy="12"/>
            </a:xfrm>
            <a:custGeom>
              <a:avLst/>
              <a:gdLst/>
              <a:ahLst/>
              <a:cxnLst>
                <a:cxn ang="0">
                  <a:pos x="22" y="13"/>
                </a:cxn>
                <a:cxn ang="0">
                  <a:pos x="17" y="4"/>
                </a:cxn>
                <a:cxn ang="0">
                  <a:pos x="10" y="8"/>
                </a:cxn>
                <a:cxn ang="0">
                  <a:pos x="0" y="20"/>
                </a:cxn>
                <a:cxn ang="0">
                  <a:pos x="22" y="25"/>
                </a:cxn>
                <a:cxn ang="0">
                  <a:pos x="42" y="17"/>
                </a:cxn>
                <a:cxn ang="0">
                  <a:pos x="42" y="4"/>
                </a:cxn>
                <a:cxn ang="0">
                  <a:pos x="34" y="0"/>
                </a:cxn>
                <a:cxn ang="0">
                  <a:pos x="25" y="0"/>
                </a:cxn>
                <a:cxn ang="0">
                  <a:pos x="17" y="0"/>
                </a:cxn>
                <a:cxn ang="0">
                  <a:pos x="22" y="13"/>
                </a:cxn>
                <a:cxn ang="0">
                  <a:pos x="22" y="13"/>
                </a:cxn>
              </a:cxnLst>
              <a:rect l="0" t="0" r="r" b="b"/>
              <a:pathLst>
                <a:path w="42" h="25">
                  <a:moveTo>
                    <a:pt x="22" y="13"/>
                  </a:moveTo>
                  <a:lnTo>
                    <a:pt x="17" y="4"/>
                  </a:lnTo>
                  <a:lnTo>
                    <a:pt x="10" y="8"/>
                  </a:lnTo>
                  <a:lnTo>
                    <a:pt x="0" y="20"/>
                  </a:lnTo>
                  <a:lnTo>
                    <a:pt x="22" y="25"/>
                  </a:lnTo>
                  <a:lnTo>
                    <a:pt x="42" y="17"/>
                  </a:lnTo>
                  <a:lnTo>
                    <a:pt x="42" y="4"/>
                  </a:lnTo>
                  <a:lnTo>
                    <a:pt x="34" y="0"/>
                  </a:lnTo>
                  <a:lnTo>
                    <a:pt x="25" y="0"/>
                  </a:lnTo>
                  <a:lnTo>
                    <a:pt x="17" y="0"/>
                  </a:lnTo>
                  <a:lnTo>
                    <a:pt x="22" y="13"/>
                  </a:lnTo>
                  <a:lnTo>
                    <a:pt x="22" y="13"/>
                  </a:lnTo>
                  <a:close/>
                </a:path>
              </a:pathLst>
            </a:custGeom>
            <a:grpFill/>
            <a:ln w="9525">
              <a:solidFill>
                <a:srgbClr val="565BAC"/>
              </a:solidFill>
              <a:round/>
              <a:headEnd/>
              <a:tailEnd/>
            </a:ln>
          </p:spPr>
          <p:txBody>
            <a:bodyPr/>
            <a:lstStyle/>
            <a:p>
              <a:pPr>
                <a:defRPr/>
              </a:pPr>
              <a:endParaRPr lang="sq-AL">
                <a:cs typeface="+mn-cs"/>
              </a:endParaRPr>
            </a:p>
          </p:txBody>
        </p:sp>
        <p:sp>
          <p:nvSpPr>
            <p:cNvPr id="564756" name="Freeform 532"/>
            <p:cNvSpPr>
              <a:spLocks/>
            </p:cNvSpPr>
            <p:nvPr/>
          </p:nvSpPr>
          <p:spPr bwMode="auto">
            <a:xfrm>
              <a:off x="4857" y="2702"/>
              <a:ext cx="22" cy="12"/>
            </a:xfrm>
            <a:custGeom>
              <a:avLst/>
              <a:gdLst/>
              <a:ahLst/>
              <a:cxnLst>
                <a:cxn ang="0">
                  <a:pos x="22" y="13"/>
                </a:cxn>
                <a:cxn ang="0">
                  <a:pos x="17" y="4"/>
                </a:cxn>
                <a:cxn ang="0">
                  <a:pos x="10" y="8"/>
                </a:cxn>
                <a:cxn ang="0">
                  <a:pos x="0" y="20"/>
                </a:cxn>
                <a:cxn ang="0">
                  <a:pos x="22" y="25"/>
                </a:cxn>
                <a:cxn ang="0">
                  <a:pos x="42" y="17"/>
                </a:cxn>
                <a:cxn ang="0">
                  <a:pos x="42" y="4"/>
                </a:cxn>
                <a:cxn ang="0">
                  <a:pos x="34" y="0"/>
                </a:cxn>
                <a:cxn ang="0">
                  <a:pos x="25" y="0"/>
                </a:cxn>
                <a:cxn ang="0">
                  <a:pos x="17" y="0"/>
                </a:cxn>
                <a:cxn ang="0">
                  <a:pos x="22" y="13"/>
                </a:cxn>
                <a:cxn ang="0">
                  <a:pos x="22" y="13"/>
                </a:cxn>
              </a:cxnLst>
              <a:rect l="0" t="0" r="r" b="b"/>
              <a:pathLst>
                <a:path w="42" h="25">
                  <a:moveTo>
                    <a:pt x="22" y="13"/>
                  </a:moveTo>
                  <a:lnTo>
                    <a:pt x="17" y="4"/>
                  </a:lnTo>
                  <a:lnTo>
                    <a:pt x="10" y="8"/>
                  </a:lnTo>
                  <a:lnTo>
                    <a:pt x="0" y="20"/>
                  </a:lnTo>
                  <a:lnTo>
                    <a:pt x="22" y="25"/>
                  </a:lnTo>
                  <a:lnTo>
                    <a:pt x="42" y="17"/>
                  </a:lnTo>
                  <a:lnTo>
                    <a:pt x="42" y="4"/>
                  </a:lnTo>
                  <a:lnTo>
                    <a:pt x="34" y="0"/>
                  </a:lnTo>
                  <a:lnTo>
                    <a:pt x="25" y="0"/>
                  </a:lnTo>
                  <a:lnTo>
                    <a:pt x="17" y="0"/>
                  </a:lnTo>
                  <a:lnTo>
                    <a:pt x="22" y="13"/>
                  </a:lnTo>
                  <a:lnTo>
                    <a:pt x="22" y="13"/>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57" name="Freeform 533"/>
            <p:cNvSpPr>
              <a:spLocks/>
            </p:cNvSpPr>
            <p:nvPr/>
          </p:nvSpPr>
          <p:spPr bwMode="auto">
            <a:xfrm>
              <a:off x="4841" y="2599"/>
              <a:ext cx="20" cy="50"/>
            </a:xfrm>
            <a:custGeom>
              <a:avLst/>
              <a:gdLst/>
              <a:ahLst/>
              <a:cxnLst>
                <a:cxn ang="0">
                  <a:pos x="6" y="84"/>
                </a:cxn>
                <a:cxn ang="0">
                  <a:pos x="30" y="71"/>
                </a:cxn>
                <a:cxn ang="0">
                  <a:pos x="35" y="46"/>
                </a:cxn>
                <a:cxn ang="0">
                  <a:pos x="35" y="21"/>
                </a:cxn>
                <a:cxn ang="0">
                  <a:pos x="30" y="0"/>
                </a:cxn>
                <a:cxn ang="0">
                  <a:pos x="25" y="34"/>
                </a:cxn>
                <a:cxn ang="0">
                  <a:pos x="12" y="62"/>
                </a:cxn>
                <a:cxn ang="0">
                  <a:pos x="0" y="78"/>
                </a:cxn>
                <a:cxn ang="0">
                  <a:pos x="4" y="94"/>
                </a:cxn>
                <a:cxn ang="0">
                  <a:pos x="6" y="84"/>
                </a:cxn>
                <a:cxn ang="0">
                  <a:pos x="6" y="84"/>
                </a:cxn>
              </a:cxnLst>
              <a:rect l="0" t="0" r="r" b="b"/>
              <a:pathLst>
                <a:path w="35" h="94">
                  <a:moveTo>
                    <a:pt x="6" y="84"/>
                  </a:moveTo>
                  <a:lnTo>
                    <a:pt x="30" y="71"/>
                  </a:lnTo>
                  <a:lnTo>
                    <a:pt x="35" y="46"/>
                  </a:lnTo>
                  <a:lnTo>
                    <a:pt x="35" y="21"/>
                  </a:lnTo>
                  <a:lnTo>
                    <a:pt x="30" y="0"/>
                  </a:lnTo>
                  <a:lnTo>
                    <a:pt x="25" y="34"/>
                  </a:lnTo>
                  <a:lnTo>
                    <a:pt x="12" y="62"/>
                  </a:lnTo>
                  <a:lnTo>
                    <a:pt x="0" y="78"/>
                  </a:lnTo>
                  <a:lnTo>
                    <a:pt x="4" y="94"/>
                  </a:lnTo>
                  <a:lnTo>
                    <a:pt x="6" y="84"/>
                  </a:lnTo>
                  <a:lnTo>
                    <a:pt x="6" y="84"/>
                  </a:lnTo>
                  <a:close/>
                </a:path>
              </a:pathLst>
            </a:custGeom>
            <a:grpFill/>
            <a:ln w="9525">
              <a:solidFill>
                <a:srgbClr val="565BAC"/>
              </a:solidFill>
              <a:round/>
              <a:headEnd/>
              <a:tailEnd/>
            </a:ln>
          </p:spPr>
          <p:txBody>
            <a:bodyPr/>
            <a:lstStyle/>
            <a:p>
              <a:pPr>
                <a:defRPr/>
              </a:pPr>
              <a:endParaRPr lang="sq-AL">
                <a:cs typeface="+mn-cs"/>
              </a:endParaRPr>
            </a:p>
          </p:txBody>
        </p:sp>
        <p:sp>
          <p:nvSpPr>
            <p:cNvPr id="564758" name="Freeform 534"/>
            <p:cNvSpPr>
              <a:spLocks/>
            </p:cNvSpPr>
            <p:nvPr/>
          </p:nvSpPr>
          <p:spPr bwMode="auto">
            <a:xfrm>
              <a:off x="4841" y="2599"/>
              <a:ext cx="20" cy="50"/>
            </a:xfrm>
            <a:custGeom>
              <a:avLst/>
              <a:gdLst/>
              <a:ahLst/>
              <a:cxnLst>
                <a:cxn ang="0">
                  <a:pos x="6" y="84"/>
                </a:cxn>
                <a:cxn ang="0">
                  <a:pos x="30" y="71"/>
                </a:cxn>
                <a:cxn ang="0">
                  <a:pos x="35" y="46"/>
                </a:cxn>
                <a:cxn ang="0">
                  <a:pos x="35" y="21"/>
                </a:cxn>
                <a:cxn ang="0">
                  <a:pos x="30" y="0"/>
                </a:cxn>
                <a:cxn ang="0">
                  <a:pos x="25" y="34"/>
                </a:cxn>
                <a:cxn ang="0">
                  <a:pos x="12" y="62"/>
                </a:cxn>
                <a:cxn ang="0">
                  <a:pos x="0" y="78"/>
                </a:cxn>
                <a:cxn ang="0">
                  <a:pos x="4" y="94"/>
                </a:cxn>
                <a:cxn ang="0">
                  <a:pos x="6" y="84"/>
                </a:cxn>
                <a:cxn ang="0">
                  <a:pos x="6" y="84"/>
                </a:cxn>
              </a:cxnLst>
              <a:rect l="0" t="0" r="r" b="b"/>
              <a:pathLst>
                <a:path w="35" h="94">
                  <a:moveTo>
                    <a:pt x="6" y="84"/>
                  </a:moveTo>
                  <a:lnTo>
                    <a:pt x="30" y="71"/>
                  </a:lnTo>
                  <a:lnTo>
                    <a:pt x="35" y="46"/>
                  </a:lnTo>
                  <a:lnTo>
                    <a:pt x="35" y="21"/>
                  </a:lnTo>
                  <a:lnTo>
                    <a:pt x="30" y="0"/>
                  </a:lnTo>
                  <a:lnTo>
                    <a:pt x="25" y="34"/>
                  </a:lnTo>
                  <a:lnTo>
                    <a:pt x="12" y="62"/>
                  </a:lnTo>
                  <a:lnTo>
                    <a:pt x="0" y="78"/>
                  </a:lnTo>
                  <a:lnTo>
                    <a:pt x="4" y="94"/>
                  </a:lnTo>
                  <a:lnTo>
                    <a:pt x="6" y="84"/>
                  </a:lnTo>
                  <a:lnTo>
                    <a:pt x="6" y="84"/>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59" name="Freeform 535"/>
            <p:cNvSpPr>
              <a:spLocks/>
            </p:cNvSpPr>
            <p:nvPr/>
          </p:nvSpPr>
          <p:spPr bwMode="auto">
            <a:xfrm>
              <a:off x="4731" y="2489"/>
              <a:ext cx="95" cy="62"/>
            </a:xfrm>
            <a:custGeom>
              <a:avLst/>
              <a:gdLst/>
              <a:ahLst/>
              <a:cxnLst>
                <a:cxn ang="0">
                  <a:pos x="80" y="87"/>
                </a:cxn>
                <a:cxn ang="0">
                  <a:pos x="60" y="80"/>
                </a:cxn>
                <a:cxn ang="0">
                  <a:pos x="46" y="87"/>
                </a:cxn>
                <a:cxn ang="0">
                  <a:pos x="23" y="102"/>
                </a:cxn>
                <a:cxn ang="0">
                  <a:pos x="0" y="102"/>
                </a:cxn>
                <a:cxn ang="0">
                  <a:pos x="23" y="68"/>
                </a:cxn>
                <a:cxn ang="0">
                  <a:pos x="46" y="47"/>
                </a:cxn>
                <a:cxn ang="0">
                  <a:pos x="71" y="35"/>
                </a:cxn>
                <a:cxn ang="0">
                  <a:pos x="116" y="20"/>
                </a:cxn>
                <a:cxn ang="0">
                  <a:pos x="145" y="0"/>
                </a:cxn>
                <a:cxn ang="0">
                  <a:pos x="179" y="0"/>
                </a:cxn>
                <a:cxn ang="0">
                  <a:pos x="184" y="28"/>
                </a:cxn>
                <a:cxn ang="0">
                  <a:pos x="175" y="55"/>
                </a:cxn>
                <a:cxn ang="0">
                  <a:pos x="157" y="95"/>
                </a:cxn>
                <a:cxn ang="0">
                  <a:pos x="110" y="119"/>
                </a:cxn>
                <a:cxn ang="0">
                  <a:pos x="93" y="102"/>
                </a:cxn>
                <a:cxn ang="0">
                  <a:pos x="83" y="80"/>
                </a:cxn>
                <a:cxn ang="0">
                  <a:pos x="80" y="87"/>
                </a:cxn>
                <a:cxn ang="0">
                  <a:pos x="80" y="87"/>
                </a:cxn>
              </a:cxnLst>
              <a:rect l="0" t="0" r="r" b="b"/>
              <a:pathLst>
                <a:path w="184" h="119">
                  <a:moveTo>
                    <a:pt x="80" y="87"/>
                  </a:moveTo>
                  <a:lnTo>
                    <a:pt x="60" y="80"/>
                  </a:lnTo>
                  <a:lnTo>
                    <a:pt x="46" y="87"/>
                  </a:lnTo>
                  <a:lnTo>
                    <a:pt x="23" y="102"/>
                  </a:lnTo>
                  <a:lnTo>
                    <a:pt x="0" y="102"/>
                  </a:lnTo>
                  <a:lnTo>
                    <a:pt x="23" y="68"/>
                  </a:lnTo>
                  <a:lnTo>
                    <a:pt x="46" y="47"/>
                  </a:lnTo>
                  <a:lnTo>
                    <a:pt x="71" y="35"/>
                  </a:lnTo>
                  <a:lnTo>
                    <a:pt x="116" y="20"/>
                  </a:lnTo>
                  <a:lnTo>
                    <a:pt x="145" y="0"/>
                  </a:lnTo>
                  <a:lnTo>
                    <a:pt x="179" y="0"/>
                  </a:lnTo>
                  <a:lnTo>
                    <a:pt x="184" y="28"/>
                  </a:lnTo>
                  <a:lnTo>
                    <a:pt x="175" y="55"/>
                  </a:lnTo>
                  <a:lnTo>
                    <a:pt x="157" y="95"/>
                  </a:lnTo>
                  <a:lnTo>
                    <a:pt x="110" y="119"/>
                  </a:lnTo>
                  <a:lnTo>
                    <a:pt x="93" y="102"/>
                  </a:lnTo>
                  <a:lnTo>
                    <a:pt x="83" y="80"/>
                  </a:lnTo>
                  <a:lnTo>
                    <a:pt x="80" y="87"/>
                  </a:lnTo>
                  <a:lnTo>
                    <a:pt x="80" y="87"/>
                  </a:lnTo>
                  <a:close/>
                </a:path>
              </a:pathLst>
            </a:custGeom>
            <a:grpFill/>
            <a:ln w="9525">
              <a:solidFill>
                <a:srgbClr val="565BAC"/>
              </a:solidFill>
              <a:round/>
              <a:headEnd/>
              <a:tailEnd/>
            </a:ln>
          </p:spPr>
          <p:txBody>
            <a:bodyPr/>
            <a:lstStyle/>
            <a:p>
              <a:pPr>
                <a:defRPr/>
              </a:pPr>
              <a:endParaRPr lang="sq-AL">
                <a:cs typeface="+mn-cs"/>
              </a:endParaRPr>
            </a:p>
          </p:txBody>
        </p:sp>
        <p:sp>
          <p:nvSpPr>
            <p:cNvPr id="564760" name="Freeform 536"/>
            <p:cNvSpPr>
              <a:spLocks/>
            </p:cNvSpPr>
            <p:nvPr/>
          </p:nvSpPr>
          <p:spPr bwMode="auto">
            <a:xfrm>
              <a:off x="4731" y="2489"/>
              <a:ext cx="95" cy="62"/>
            </a:xfrm>
            <a:custGeom>
              <a:avLst/>
              <a:gdLst/>
              <a:ahLst/>
              <a:cxnLst>
                <a:cxn ang="0">
                  <a:pos x="80" y="87"/>
                </a:cxn>
                <a:cxn ang="0">
                  <a:pos x="60" y="80"/>
                </a:cxn>
                <a:cxn ang="0">
                  <a:pos x="46" y="87"/>
                </a:cxn>
                <a:cxn ang="0">
                  <a:pos x="23" y="102"/>
                </a:cxn>
                <a:cxn ang="0">
                  <a:pos x="0" y="102"/>
                </a:cxn>
                <a:cxn ang="0">
                  <a:pos x="23" y="68"/>
                </a:cxn>
                <a:cxn ang="0">
                  <a:pos x="46" y="47"/>
                </a:cxn>
                <a:cxn ang="0">
                  <a:pos x="71" y="35"/>
                </a:cxn>
                <a:cxn ang="0">
                  <a:pos x="116" y="20"/>
                </a:cxn>
                <a:cxn ang="0">
                  <a:pos x="145" y="0"/>
                </a:cxn>
                <a:cxn ang="0">
                  <a:pos x="179" y="0"/>
                </a:cxn>
                <a:cxn ang="0">
                  <a:pos x="184" y="28"/>
                </a:cxn>
                <a:cxn ang="0">
                  <a:pos x="175" y="55"/>
                </a:cxn>
                <a:cxn ang="0">
                  <a:pos x="157" y="95"/>
                </a:cxn>
                <a:cxn ang="0">
                  <a:pos x="110" y="119"/>
                </a:cxn>
                <a:cxn ang="0">
                  <a:pos x="93" y="102"/>
                </a:cxn>
                <a:cxn ang="0">
                  <a:pos x="83" y="80"/>
                </a:cxn>
                <a:cxn ang="0">
                  <a:pos x="80" y="87"/>
                </a:cxn>
                <a:cxn ang="0">
                  <a:pos x="80" y="87"/>
                </a:cxn>
              </a:cxnLst>
              <a:rect l="0" t="0" r="r" b="b"/>
              <a:pathLst>
                <a:path w="184" h="119">
                  <a:moveTo>
                    <a:pt x="80" y="87"/>
                  </a:moveTo>
                  <a:lnTo>
                    <a:pt x="60" y="80"/>
                  </a:lnTo>
                  <a:lnTo>
                    <a:pt x="46" y="87"/>
                  </a:lnTo>
                  <a:lnTo>
                    <a:pt x="23" y="102"/>
                  </a:lnTo>
                  <a:lnTo>
                    <a:pt x="0" y="102"/>
                  </a:lnTo>
                  <a:lnTo>
                    <a:pt x="23" y="68"/>
                  </a:lnTo>
                  <a:lnTo>
                    <a:pt x="46" y="47"/>
                  </a:lnTo>
                  <a:lnTo>
                    <a:pt x="71" y="35"/>
                  </a:lnTo>
                  <a:lnTo>
                    <a:pt x="116" y="20"/>
                  </a:lnTo>
                  <a:lnTo>
                    <a:pt x="145" y="0"/>
                  </a:lnTo>
                  <a:lnTo>
                    <a:pt x="179" y="0"/>
                  </a:lnTo>
                  <a:lnTo>
                    <a:pt x="184" y="28"/>
                  </a:lnTo>
                  <a:lnTo>
                    <a:pt x="175" y="55"/>
                  </a:lnTo>
                  <a:lnTo>
                    <a:pt x="157" y="95"/>
                  </a:lnTo>
                  <a:lnTo>
                    <a:pt x="110" y="119"/>
                  </a:lnTo>
                  <a:lnTo>
                    <a:pt x="93" y="102"/>
                  </a:lnTo>
                  <a:lnTo>
                    <a:pt x="83" y="80"/>
                  </a:lnTo>
                  <a:lnTo>
                    <a:pt x="80" y="87"/>
                  </a:lnTo>
                  <a:lnTo>
                    <a:pt x="80" y="87"/>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61" name="Freeform 537"/>
            <p:cNvSpPr>
              <a:spLocks/>
            </p:cNvSpPr>
            <p:nvPr/>
          </p:nvSpPr>
          <p:spPr bwMode="auto">
            <a:xfrm>
              <a:off x="4689" y="2330"/>
              <a:ext cx="50" cy="95"/>
            </a:xfrm>
            <a:custGeom>
              <a:avLst/>
              <a:gdLst/>
              <a:ahLst/>
              <a:cxnLst>
                <a:cxn ang="0">
                  <a:pos x="55" y="149"/>
                </a:cxn>
                <a:cxn ang="0">
                  <a:pos x="55" y="129"/>
                </a:cxn>
                <a:cxn ang="0">
                  <a:pos x="69" y="104"/>
                </a:cxn>
                <a:cxn ang="0">
                  <a:pos x="82" y="86"/>
                </a:cxn>
                <a:cxn ang="0">
                  <a:pos x="84" y="51"/>
                </a:cxn>
                <a:cxn ang="0">
                  <a:pos x="99" y="26"/>
                </a:cxn>
                <a:cxn ang="0">
                  <a:pos x="72" y="3"/>
                </a:cxn>
                <a:cxn ang="0">
                  <a:pos x="38" y="0"/>
                </a:cxn>
                <a:cxn ang="0">
                  <a:pos x="29" y="22"/>
                </a:cxn>
                <a:cxn ang="0">
                  <a:pos x="29" y="53"/>
                </a:cxn>
                <a:cxn ang="0">
                  <a:pos x="20" y="89"/>
                </a:cxn>
                <a:cxn ang="0">
                  <a:pos x="0" y="149"/>
                </a:cxn>
                <a:cxn ang="0">
                  <a:pos x="9" y="174"/>
                </a:cxn>
                <a:cxn ang="0">
                  <a:pos x="29" y="181"/>
                </a:cxn>
                <a:cxn ang="0">
                  <a:pos x="53" y="168"/>
                </a:cxn>
                <a:cxn ang="0">
                  <a:pos x="55" y="149"/>
                </a:cxn>
                <a:cxn ang="0">
                  <a:pos x="55" y="149"/>
                </a:cxn>
              </a:cxnLst>
              <a:rect l="0" t="0" r="r" b="b"/>
              <a:pathLst>
                <a:path w="99" h="181">
                  <a:moveTo>
                    <a:pt x="55" y="149"/>
                  </a:moveTo>
                  <a:lnTo>
                    <a:pt x="55" y="129"/>
                  </a:lnTo>
                  <a:lnTo>
                    <a:pt x="69" y="104"/>
                  </a:lnTo>
                  <a:lnTo>
                    <a:pt x="82" y="86"/>
                  </a:lnTo>
                  <a:lnTo>
                    <a:pt x="84" y="51"/>
                  </a:lnTo>
                  <a:lnTo>
                    <a:pt x="99" y="26"/>
                  </a:lnTo>
                  <a:lnTo>
                    <a:pt x="72" y="3"/>
                  </a:lnTo>
                  <a:lnTo>
                    <a:pt x="38" y="0"/>
                  </a:lnTo>
                  <a:lnTo>
                    <a:pt x="29" y="22"/>
                  </a:lnTo>
                  <a:lnTo>
                    <a:pt x="29" y="53"/>
                  </a:lnTo>
                  <a:lnTo>
                    <a:pt x="20" y="89"/>
                  </a:lnTo>
                  <a:lnTo>
                    <a:pt x="0" y="149"/>
                  </a:lnTo>
                  <a:lnTo>
                    <a:pt x="9" y="174"/>
                  </a:lnTo>
                  <a:lnTo>
                    <a:pt x="29" y="181"/>
                  </a:lnTo>
                  <a:lnTo>
                    <a:pt x="53" y="168"/>
                  </a:lnTo>
                  <a:lnTo>
                    <a:pt x="55" y="149"/>
                  </a:lnTo>
                  <a:lnTo>
                    <a:pt x="55" y="149"/>
                  </a:lnTo>
                  <a:close/>
                </a:path>
              </a:pathLst>
            </a:custGeom>
            <a:grpFill/>
            <a:ln w="9525">
              <a:solidFill>
                <a:srgbClr val="565BAC"/>
              </a:solidFill>
              <a:round/>
              <a:headEnd/>
              <a:tailEnd/>
            </a:ln>
          </p:spPr>
          <p:txBody>
            <a:bodyPr/>
            <a:lstStyle/>
            <a:p>
              <a:pPr>
                <a:defRPr/>
              </a:pPr>
              <a:endParaRPr lang="sq-AL">
                <a:cs typeface="+mn-cs"/>
              </a:endParaRPr>
            </a:p>
          </p:txBody>
        </p:sp>
        <p:sp>
          <p:nvSpPr>
            <p:cNvPr id="564762" name="Freeform 538"/>
            <p:cNvSpPr>
              <a:spLocks/>
            </p:cNvSpPr>
            <p:nvPr/>
          </p:nvSpPr>
          <p:spPr bwMode="auto">
            <a:xfrm>
              <a:off x="4689" y="2330"/>
              <a:ext cx="50" cy="95"/>
            </a:xfrm>
            <a:custGeom>
              <a:avLst/>
              <a:gdLst/>
              <a:ahLst/>
              <a:cxnLst>
                <a:cxn ang="0">
                  <a:pos x="55" y="149"/>
                </a:cxn>
                <a:cxn ang="0">
                  <a:pos x="55" y="129"/>
                </a:cxn>
                <a:cxn ang="0">
                  <a:pos x="69" y="104"/>
                </a:cxn>
                <a:cxn ang="0">
                  <a:pos x="82" y="86"/>
                </a:cxn>
                <a:cxn ang="0">
                  <a:pos x="84" y="51"/>
                </a:cxn>
                <a:cxn ang="0">
                  <a:pos x="99" y="26"/>
                </a:cxn>
                <a:cxn ang="0">
                  <a:pos x="72" y="3"/>
                </a:cxn>
                <a:cxn ang="0">
                  <a:pos x="38" y="0"/>
                </a:cxn>
                <a:cxn ang="0">
                  <a:pos x="29" y="22"/>
                </a:cxn>
                <a:cxn ang="0">
                  <a:pos x="29" y="53"/>
                </a:cxn>
                <a:cxn ang="0">
                  <a:pos x="20" y="89"/>
                </a:cxn>
                <a:cxn ang="0">
                  <a:pos x="0" y="149"/>
                </a:cxn>
                <a:cxn ang="0">
                  <a:pos x="9" y="174"/>
                </a:cxn>
                <a:cxn ang="0">
                  <a:pos x="29" y="181"/>
                </a:cxn>
                <a:cxn ang="0">
                  <a:pos x="53" y="168"/>
                </a:cxn>
                <a:cxn ang="0">
                  <a:pos x="55" y="149"/>
                </a:cxn>
                <a:cxn ang="0">
                  <a:pos x="55" y="149"/>
                </a:cxn>
              </a:cxnLst>
              <a:rect l="0" t="0" r="r" b="b"/>
              <a:pathLst>
                <a:path w="99" h="181">
                  <a:moveTo>
                    <a:pt x="55" y="149"/>
                  </a:moveTo>
                  <a:lnTo>
                    <a:pt x="55" y="129"/>
                  </a:lnTo>
                  <a:lnTo>
                    <a:pt x="69" y="104"/>
                  </a:lnTo>
                  <a:lnTo>
                    <a:pt x="82" y="86"/>
                  </a:lnTo>
                  <a:lnTo>
                    <a:pt x="84" y="51"/>
                  </a:lnTo>
                  <a:lnTo>
                    <a:pt x="99" y="26"/>
                  </a:lnTo>
                  <a:lnTo>
                    <a:pt x="72" y="3"/>
                  </a:lnTo>
                  <a:lnTo>
                    <a:pt x="38" y="0"/>
                  </a:lnTo>
                  <a:lnTo>
                    <a:pt x="29" y="22"/>
                  </a:lnTo>
                  <a:lnTo>
                    <a:pt x="29" y="53"/>
                  </a:lnTo>
                  <a:lnTo>
                    <a:pt x="20" y="89"/>
                  </a:lnTo>
                  <a:lnTo>
                    <a:pt x="0" y="149"/>
                  </a:lnTo>
                  <a:lnTo>
                    <a:pt x="9" y="174"/>
                  </a:lnTo>
                  <a:lnTo>
                    <a:pt x="29" y="181"/>
                  </a:lnTo>
                  <a:lnTo>
                    <a:pt x="53" y="168"/>
                  </a:lnTo>
                  <a:lnTo>
                    <a:pt x="55" y="149"/>
                  </a:lnTo>
                  <a:lnTo>
                    <a:pt x="55" y="149"/>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63" name="Freeform 539"/>
            <p:cNvSpPr>
              <a:spLocks/>
            </p:cNvSpPr>
            <p:nvPr/>
          </p:nvSpPr>
          <p:spPr bwMode="auto">
            <a:xfrm>
              <a:off x="4741" y="2427"/>
              <a:ext cx="16" cy="14"/>
            </a:xfrm>
            <a:custGeom>
              <a:avLst/>
              <a:gdLst/>
              <a:ahLst/>
              <a:cxnLst>
                <a:cxn ang="0">
                  <a:pos x="31" y="12"/>
                </a:cxn>
                <a:cxn ang="0">
                  <a:pos x="22" y="0"/>
                </a:cxn>
                <a:cxn ang="0">
                  <a:pos x="0" y="0"/>
                </a:cxn>
                <a:cxn ang="0">
                  <a:pos x="0" y="17"/>
                </a:cxn>
                <a:cxn ang="0">
                  <a:pos x="18" y="28"/>
                </a:cxn>
                <a:cxn ang="0">
                  <a:pos x="26" y="23"/>
                </a:cxn>
                <a:cxn ang="0">
                  <a:pos x="31" y="12"/>
                </a:cxn>
                <a:cxn ang="0">
                  <a:pos x="31" y="12"/>
                </a:cxn>
              </a:cxnLst>
              <a:rect l="0" t="0" r="r" b="b"/>
              <a:pathLst>
                <a:path w="31" h="28">
                  <a:moveTo>
                    <a:pt x="31" y="12"/>
                  </a:moveTo>
                  <a:lnTo>
                    <a:pt x="22" y="0"/>
                  </a:lnTo>
                  <a:lnTo>
                    <a:pt x="0" y="0"/>
                  </a:lnTo>
                  <a:lnTo>
                    <a:pt x="0" y="17"/>
                  </a:lnTo>
                  <a:lnTo>
                    <a:pt x="18" y="28"/>
                  </a:lnTo>
                  <a:lnTo>
                    <a:pt x="26" y="23"/>
                  </a:lnTo>
                  <a:lnTo>
                    <a:pt x="31" y="12"/>
                  </a:lnTo>
                  <a:lnTo>
                    <a:pt x="31" y="12"/>
                  </a:lnTo>
                  <a:close/>
                </a:path>
              </a:pathLst>
            </a:custGeom>
            <a:grpFill/>
            <a:ln w="9525">
              <a:solidFill>
                <a:srgbClr val="565BAC"/>
              </a:solidFill>
              <a:round/>
              <a:headEnd/>
              <a:tailEnd/>
            </a:ln>
          </p:spPr>
          <p:txBody>
            <a:bodyPr/>
            <a:lstStyle/>
            <a:p>
              <a:pPr>
                <a:defRPr/>
              </a:pPr>
              <a:endParaRPr lang="sq-AL">
                <a:cs typeface="+mn-cs"/>
              </a:endParaRPr>
            </a:p>
          </p:txBody>
        </p:sp>
        <p:sp>
          <p:nvSpPr>
            <p:cNvPr id="564764" name="Freeform 540"/>
            <p:cNvSpPr>
              <a:spLocks/>
            </p:cNvSpPr>
            <p:nvPr/>
          </p:nvSpPr>
          <p:spPr bwMode="auto">
            <a:xfrm>
              <a:off x="4741" y="2427"/>
              <a:ext cx="16" cy="14"/>
            </a:xfrm>
            <a:custGeom>
              <a:avLst/>
              <a:gdLst/>
              <a:ahLst/>
              <a:cxnLst>
                <a:cxn ang="0">
                  <a:pos x="31" y="12"/>
                </a:cxn>
                <a:cxn ang="0">
                  <a:pos x="22" y="0"/>
                </a:cxn>
                <a:cxn ang="0">
                  <a:pos x="0" y="0"/>
                </a:cxn>
                <a:cxn ang="0">
                  <a:pos x="0" y="17"/>
                </a:cxn>
                <a:cxn ang="0">
                  <a:pos x="18" y="28"/>
                </a:cxn>
                <a:cxn ang="0">
                  <a:pos x="26" y="23"/>
                </a:cxn>
                <a:cxn ang="0">
                  <a:pos x="31" y="12"/>
                </a:cxn>
                <a:cxn ang="0">
                  <a:pos x="31" y="12"/>
                </a:cxn>
              </a:cxnLst>
              <a:rect l="0" t="0" r="r" b="b"/>
              <a:pathLst>
                <a:path w="31" h="28">
                  <a:moveTo>
                    <a:pt x="31" y="12"/>
                  </a:moveTo>
                  <a:lnTo>
                    <a:pt x="22" y="0"/>
                  </a:lnTo>
                  <a:lnTo>
                    <a:pt x="0" y="0"/>
                  </a:lnTo>
                  <a:lnTo>
                    <a:pt x="0" y="17"/>
                  </a:lnTo>
                  <a:lnTo>
                    <a:pt x="18" y="28"/>
                  </a:lnTo>
                  <a:lnTo>
                    <a:pt x="26" y="23"/>
                  </a:lnTo>
                  <a:lnTo>
                    <a:pt x="31" y="12"/>
                  </a:lnTo>
                  <a:lnTo>
                    <a:pt x="31" y="12"/>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65" name="Freeform 541"/>
            <p:cNvSpPr>
              <a:spLocks/>
            </p:cNvSpPr>
            <p:nvPr/>
          </p:nvSpPr>
          <p:spPr bwMode="auto">
            <a:xfrm>
              <a:off x="4774" y="2427"/>
              <a:ext cx="16" cy="11"/>
            </a:xfrm>
            <a:custGeom>
              <a:avLst/>
              <a:gdLst/>
              <a:ahLst/>
              <a:cxnLst>
                <a:cxn ang="0">
                  <a:pos x="33" y="0"/>
                </a:cxn>
                <a:cxn ang="0">
                  <a:pos x="14" y="0"/>
                </a:cxn>
                <a:cxn ang="0">
                  <a:pos x="0" y="21"/>
                </a:cxn>
                <a:cxn ang="0">
                  <a:pos x="10" y="23"/>
                </a:cxn>
                <a:cxn ang="0">
                  <a:pos x="14" y="12"/>
                </a:cxn>
                <a:cxn ang="0">
                  <a:pos x="33" y="0"/>
                </a:cxn>
                <a:cxn ang="0">
                  <a:pos x="33" y="0"/>
                </a:cxn>
              </a:cxnLst>
              <a:rect l="0" t="0" r="r" b="b"/>
              <a:pathLst>
                <a:path w="33" h="23">
                  <a:moveTo>
                    <a:pt x="33" y="0"/>
                  </a:moveTo>
                  <a:lnTo>
                    <a:pt x="14" y="0"/>
                  </a:lnTo>
                  <a:lnTo>
                    <a:pt x="0" y="21"/>
                  </a:lnTo>
                  <a:lnTo>
                    <a:pt x="10" y="23"/>
                  </a:lnTo>
                  <a:lnTo>
                    <a:pt x="14" y="12"/>
                  </a:lnTo>
                  <a:lnTo>
                    <a:pt x="33" y="0"/>
                  </a:lnTo>
                  <a:lnTo>
                    <a:pt x="33" y="0"/>
                  </a:lnTo>
                  <a:close/>
                </a:path>
              </a:pathLst>
            </a:custGeom>
            <a:grpFill/>
            <a:ln w="9525">
              <a:solidFill>
                <a:srgbClr val="565BAC"/>
              </a:solidFill>
              <a:round/>
              <a:headEnd/>
              <a:tailEnd/>
            </a:ln>
          </p:spPr>
          <p:txBody>
            <a:bodyPr/>
            <a:lstStyle/>
            <a:p>
              <a:pPr>
                <a:defRPr/>
              </a:pPr>
              <a:endParaRPr lang="sq-AL">
                <a:cs typeface="+mn-cs"/>
              </a:endParaRPr>
            </a:p>
          </p:txBody>
        </p:sp>
        <p:sp>
          <p:nvSpPr>
            <p:cNvPr id="564766" name="Freeform 542"/>
            <p:cNvSpPr>
              <a:spLocks/>
            </p:cNvSpPr>
            <p:nvPr/>
          </p:nvSpPr>
          <p:spPr bwMode="auto">
            <a:xfrm>
              <a:off x="4774" y="2427"/>
              <a:ext cx="16" cy="11"/>
            </a:xfrm>
            <a:custGeom>
              <a:avLst/>
              <a:gdLst/>
              <a:ahLst/>
              <a:cxnLst>
                <a:cxn ang="0">
                  <a:pos x="33" y="0"/>
                </a:cxn>
                <a:cxn ang="0">
                  <a:pos x="14" y="0"/>
                </a:cxn>
                <a:cxn ang="0">
                  <a:pos x="0" y="21"/>
                </a:cxn>
                <a:cxn ang="0">
                  <a:pos x="10" y="23"/>
                </a:cxn>
                <a:cxn ang="0">
                  <a:pos x="14" y="12"/>
                </a:cxn>
                <a:cxn ang="0">
                  <a:pos x="33" y="0"/>
                </a:cxn>
                <a:cxn ang="0">
                  <a:pos x="33" y="0"/>
                </a:cxn>
              </a:cxnLst>
              <a:rect l="0" t="0" r="r" b="b"/>
              <a:pathLst>
                <a:path w="33" h="23">
                  <a:moveTo>
                    <a:pt x="33" y="0"/>
                  </a:moveTo>
                  <a:lnTo>
                    <a:pt x="14" y="0"/>
                  </a:lnTo>
                  <a:lnTo>
                    <a:pt x="0" y="21"/>
                  </a:lnTo>
                  <a:lnTo>
                    <a:pt x="10" y="23"/>
                  </a:lnTo>
                  <a:lnTo>
                    <a:pt x="14" y="12"/>
                  </a:lnTo>
                  <a:lnTo>
                    <a:pt x="33" y="0"/>
                  </a:lnTo>
                  <a:lnTo>
                    <a:pt x="33"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67" name="Freeform 543"/>
            <p:cNvSpPr>
              <a:spLocks/>
            </p:cNvSpPr>
            <p:nvPr/>
          </p:nvSpPr>
          <p:spPr bwMode="auto">
            <a:xfrm>
              <a:off x="5244" y="2900"/>
              <a:ext cx="94" cy="34"/>
            </a:xfrm>
            <a:custGeom>
              <a:avLst/>
              <a:gdLst/>
              <a:ahLst/>
              <a:cxnLst>
                <a:cxn ang="0">
                  <a:pos x="78" y="12"/>
                </a:cxn>
                <a:cxn ang="0">
                  <a:pos x="56" y="10"/>
                </a:cxn>
                <a:cxn ang="0">
                  <a:pos x="38" y="0"/>
                </a:cxn>
                <a:cxn ang="0">
                  <a:pos x="0" y="12"/>
                </a:cxn>
                <a:cxn ang="0">
                  <a:pos x="17" y="37"/>
                </a:cxn>
                <a:cxn ang="0">
                  <a:pos x="52" y="41"/>
                </a:cxn>
                <a:cxn ang="0">
                  <a:pos x="73" y="44"/>
                </a:cxn>
                <a:cxn ang="0">
                  <a:pos x="106" y="56"/>
                </a:cxn>
                <a:cxn ang="0">
                  <a:pos x="133" y="56"/>
                </a:cxn>
                <a:cxn ang="0">
                  <a:pos x="169" y="41"/>
                </a:cxn>
                <a:cxn ang="0">
                  <a:pos x="177" y="21"/>
                </a:cxn>
                <a:cxn ang="0">
                  <a:pos x="152" y="10"/>
                </a:cxn>
                <a:cxn ang="0">
                  <a:pos x="123" y="10"/>
                </a:cxn>
                <a:cxn ang="0">
                  <a:pos x="94" y="21"/>
                </a:cxn>
                <a:cxn ang="0">
                  <a:pos x="78" y="25"/>
                </a:cxn>
                <a:cxn ang="0">
                  <a:pos x="73" y="17"/>
                </a:cxn>
                <a:cxn ang="0">
                  <a:pos x="78" y="12"/>
                </a:cxn>
                <a:cxn ang="0">
                  <a:pos x="78" y="12"/>
                </a:cxn>
              </a:cxnLst>
              <a:rect l="0" t="0" r="r" b="b"/>
              <a:pathLst>
                <a:path w="177" h="56">
                  <a:moveTo>
                    <a:pt x="78" y="12"/>
                  </a:moveTo>
                  <a:lnTo>
                    <a:pt x="56" y="10"/>
                  </a:lnTo>
                  <a:lnTo>
                    <a:pt x="38" y="0"/>
                  </a:lnTo>
                  <a:lnTo>
                    <a:pt x="0" y="12"/>
                  </a:lnTo>
                  <a:lnTo>
                    <a:pt x="17" y="37"/>
                  </a:lnTo>
                  <a:lnTo>
                    <a:pt x="52" y="41"/>
                  </a:lnTo>
                  <a:lnTo>
                    <a:pt x="73" y="44"/>
                  </a:lnTo>
                  <a:lnTo>
                    <a:pt x="106" y="56"/>
                  </a:lnTo>
                  <a:lnTo>
                    <a:pt x="133" y="56"/>
                  </a:lnTo>
                  <a:lnTo>
                    <a:pt x="169" y="41"/>
                  </a:lnTo>
                  <a:lnTo>
                    <a:pt x="177" y="21"/>
                  </a:lnTo>
                  <a:lnTo>
                    <a:pt x="152" y="10"/>
                  </a:lnTo>
                  <a:lnTo>
                    <a:pt x="123" y="10"/>
                  </a:lnTo>
                  <a:lnTo>
                    <a:pt x="94" y="21"/>
                  </a:lnTo>
                  <a:lnTo>
                    <a:pt x="78" y="25"/>
                  </a:lnTo>
                  <a:lnTo>
                    <a:pt x="73" y="17"/>
                  </a:lnTo>
                  <a:lnTo>
                    <a:pt x="78" y="12"/>
                  </a:lnTo>
                  <a:lnTo>
                    <a:pt x="78" y="12"/>
                  </a:lnTo>
                  <a:close/>
                </a:path>
              </a:pathLst>
            </a:custGeom>
            <a:grpFill/>
            <a:ln w="9525">
              <a:solidFill>
                <a:srgbClr val="565BAC"/>
              </a:solidFill>
              <a:round/>
              <a:headEnd/>
              <a:tailEnd/>
            </a:ln>
          </p:spPr>
          <p:txBody>
            <a:bodyPr/>
            <a:lstStyle/>
            <a:p>
              <a:pPr>
                <a:defRPr/>
              </a:pPr>
              <a:endParaRPr lang="sq-AL">
                <a:cs typeface="+mn-cs"/>
              </a:endParaRPr>
            </a:p>
          </p:txBody>
        </p:sp>
        <p:sp>
          <p:nvSpPr>
            <p:cNvPr id="564768" name="Freeform 544"/>
            <p:cNvSpPr>
              <a:spLocks/>
            </p:cNvSpPr>
            <p:nvPr/>
          </p:nvSpPr>
          <p:spPr bwMode="auto">
            <a:xfrm>
              <a:off x="5244" y="2900"/>
              <a:ext cx="94" cy="34"/>
            </a:xfrm>
            <a:custGeom>
              <a:avLst/>
              <a:gdLst/>
              <a:ahLst/>
              <a:cxnLst>
                <a:cxn ang="0">
                  <a:pos x="78" y="12"/>
                </a:cxn>
                <a:cxn ang="0">
                  <a:pos x="56" y="10"/>
                </a:cxn>
                <a:cxn ang="0">
                  <a:pos x="38" y="0"/>
                </a:cxn>
                <a:cxn ang="0">
                  <a:pos x="0" y="12"/>
                </a:cxn>
                <a:cxn ang="0">
                  <a:pos x="17" y="37"/>
                </a:cxn>
                <a:cxn ang="0">
                  <a:pos x="52" y="41"/>
                </a:cxn>
                <a:cxn ang="0">
                  <a:pos x="73" y="44"/>
                </a:cxn>
                <a:cxn ang="0">
                  <a:pos x="106" y="56"/>
                </a:cxn>
                <a:cxn ang="0">
                  <a:pos x="133" y="56"/>
                </a:cxn>
                <a:cxn ang="0">
                  <a:pos x="169" y="41"/>
                </a:cxn>
                <a:cxn ang="0">
                  <a:pos x="177" y="21"/>
                </a:cxn>
                <a:cxn ang="0">
                  <a:pos x="152" y="10"/>
                </a:cxn>
                <a:cxn ang="0">
                  <a:pos x="123" y="10"/>
                </a:cxn>
                <a:cxn ang="0">
                  <a:pos x="94" y="21"/>
                </a:cxn>
                <a:cxn ang="0">
                  <a:pos x="78" y="25"/>
                </a:cxn>
                <a:cxn ang="0">
                  <a:pos x="73" y="17"/>
                </a:cxn>
                <a:cxn ang="0">
                  <a:pos x="78" y="12"/>
                </a:cxn>
                <a:cxn ang="0">
                  <a:pos x="78" y="12"/>
                </a:cxn>
              </a:cxnLst>
              <a:rect l="0" t="0" r="r" b="b"/>
              <a:pathLst>
                <a:path w="177" h="56">
                  <a:moveTo>
                    <a:pt x="78" y="12"/>
                  </a:moveTo>
                  <a:lnTo>
                    <a:pt x="56" y="10"/>
                  </a:lnTo>
                  <a:lnTo>
                    <a:pt x="38" y="0"/>
                  </a:lnTo>
                  <a:lnTo>
                    <a:pt x="0" y="12"/>
                  </a:lnTo>
                  <a:lnTo>
                    <a:pt x="17" y="37"/>
                  </a:lnTo>
                  <a:lnTo>
                    <a:pt x="52" y="41"/>
                  </a:lnTo>
                  <a:lnTo>
                    <a:pt x="73" y="44"/>
                  </a:lnTo>
                  <a:lnTo>
                    <a:pt x="106" y="56"/>
                  </a:lnTo>
                  <a:lnTo>
                    <a:pt x="133" y="56"/>
                  </a:lnTo>
                  <a:lnTo>
                    <a:pt x="169" y="41"/>
                  </a:lnTo>
                  <a:lnTo>
                    <a:pt x="177" y="21"/>
                  </a:lnTo>
                  <a:lnTo>
                    <a:pt x="152" y="10"/>
                  </a:lnTo>
                  <a:lnTo>
                    <a:pt x="123" y="10"/>
                  </a:lnTo>
                  <a:lnTo>
                    <a:pt x="94" y="21"/>
                  </a:lnTo>
                  <a:lnTo>
                    <a:pt x="78" y="25"/>
                  </a:lnTo>
                  <a:lnTo>
                    <a:pt x="73" y="17"/>
                  </a:lnTo>
                  <a:lnTo>
                    <a:pt x="78" y="12"/>
                  </a:lnTo>
                  <a:lnTo>
                    <a:pt x="78" y="12"/>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69" name="Line 545"/>
            <p:cNvSpPr>
              <a:spLocks noChangeShapeType="1"/>
            </p:cNvSpPr>
            <p:nvPr/>
          </p:nvSpPr>
          <p:spPr bwMode="auto">
            <a:xfrm>
              <a:off x="5203" y="2845"/>
              <a:ext cx="1" cy="1"/>
            </a:xfrm>
            <a:prstGeom prst="line">
              <a:avLst/>
            </a:prstGeom>
            <a:grpFill/>
            <a:ln w="0">
              <a:solidFill>
                <a:srgbClr val="565BAC"/>
              </a:solidFill>
              <a:round/>
              <a:headEnd/>
              <a:tailEnd/>
            </a:ln>
          </p:spPr>
          <p:txBody>
            <a:bodyPr/>
            <a:lstStyle/>
            <a:p>
              <a:pPr>
                <a:defRPr/>
              </a:pPr>
              <a:endParaRPr lang="sq-AL">
                <a:cs typeface="+mn-cs"/>
              </a:endParaRPr>
            </a:p>
          </p:txBody>
        </p:sp>
        <p:sp>
          <p:nvSpPr>
            <p:cNvPr id="564770" name="Freeform 546"/>
            <p:cNvSpPr>
              <a:spLocks/>
            </p:cNvSpPr>
            <p:nvPr/>
          </p:nvSpPr>
          <p:spPr bwMode="auto">
            <a:xfrm>
              <a:off x="5299" y="2869"/>
              <a:ext cx="30" cy="42"/>
            </a:xfrm>
            <a:custGeom>
              <a:avLst/>
              <a:gdLst/>
              <a:ahLst/>
              <a:cxnLst>
                <a:cxn ang="0">
                  <a:pos x="36" y="70"/>
                </a:cxn>
                <a:cxn ang="0">
                  <a:pos x="36" y="57"/>
                </a:cxn>
                <a:cxn ang="0">
                  <a:pos x="22" y="44"/>
                </a:cxn>
                <a:cxn ang="0">
                  <a:pos x="17" y="19"/>
                </a:cxn>
                <a:cxn ang="0">
                  <a:pos x="0" y="0"/>
                </a:cxn>
                <a:cxn ang="0">
                  <a:pos x="36" y="8"/>
                </a:cxn>
                <a:cxn ang="0">
                  <a:pos x="58" y="29"/>
                </a:cxn>
                <a:cxn ang="0">
                  <a:pos x="63" y="52"/>
                </a:cxn>
                <a:cxn ang="0">
                  <a:pos x="63" y="70"/>
                </a:cxn>
                <a:cxn ang="0">
                  <a:pos x="58" y="81"/>
                </a:cxn>
                <a:cxn ang="0">
                  <a:pos x="55" y="81"/>
                </a:cxn>
                <a:cxn ang="0">
                  <a:pos x="36" y="70"/>
                </a:cxn>
                <a:cxn ang="0">
                  <a:pos x="36" y="70"/>
                </a:cxn>
              </a:cxnLst>
              <a:rect l="0" t="0" r="r" b="b"/>
              <a:pathLst>
                <a:path w="63" h="81">
                  <a:moveTo>
                    <a:pt x="36" y="70"/>
                  </a:moveTo>
                  <a:lnTo>
                    <a:pt x="36" y="57"/>
                  </a:lnTo>
                  <a:lnTo>
                    <a:pt x="22" y="44"/>
                  </a:lnTo>
                  <a:lnTo>
                    <a:pt x="17" y="19"/>
                  </a:lnTo>
                  <a:lnTo>
                    <a:pt x="0" y="0"/>
                  </a:lnTo>
                  <a:lnTo>
                    <a:pt x="36" y="8"/>
                  </a:lnTo>
                  <a:lnTo>
                    <a:pt x="58" y="29"/>
                  </a:lnTo>
                  <a:lnTo>
                    <a:pt x="63" y="52"/>
                  </a:lnTo>
                  <a:lnTo>
                    <a:pt x="63" y="70"/>
                  </a:lnTo>
                  <a:lnTo>
                    <a:pt x="58" y="81"/>
                  </a:lnTo>
                  <a:lnTo>
                    <a:pt x="55" y="81"/>
                  </a:lnTo>
                  <a:lnTo>
                    <a:pt x="36" y="70"/>
                  </a:lnTo>
                  <a:lnTo>
                    <a:pt x="36" y="70"/>
                  </a:lnTo>
                  <a:close/>
                </a:path>
              </a:pathLst>
            </a:custGeom>
            <a:grpFill/>
            <a:ln w="9525">
              <a:solidFill>
                <a:srgbClr val="565BAC"/>
              </a:solidFill>
              <a:round/>
              <a:headEnd/>
              <a:tailEnd/>
            </a:ln>
          </p:spPr>
          <p:txBody>
            <a:bodyPr/>
            <a:lstStyle/>
            <a:p>
              <a:pPr>
                <a:defRPr/>
              </a:pPr>
              <a:endParaRPr lang="sq-AL">
                <a:cs typeface="+mn-cs"/>
              </a:endParaRPr>
            </a:p>
          </p:txBody>
        </p:sp>
        <p:sp>
          <p:nvSpPr>
            <p:cNvPr id="564771" name="Freeform 547"/>
            <p:cNvSpPr>
              <a:spLocks/>
            </p:cNvSpPr>
            <p:nvPr/>
          </p:nvSpPr>
          <p:spPr bwMode="auto">
            <a:xfrm>
              <a:off x="5299" y="2869"/>
              <a:ext cx="30" cy="42"/>
            </a:xfrm>
            <a:custGeom>
              <a:avLst/>
              <a:gdLst/>
              <a:ahLst/>
              <a:cxnLst>
                <a:cxn ang="0">
                  <a:pos x="36" y="70"/>
                </a:cxn>
                <a:cxn ang="0">
                  <a:pos x="36" y="57"/>
                </a:cxn>
                <a:cxn ang="0">
                  <a:pos x="22" y="44"/>
                </a:cxn>
                <a:cxn ang="0">
                  <a:pos x="17" y="19"/>
                </a:cxn>
                <a:cxn ang="0">
                  <a:pos x="0" y="0"/>
                </a:cxn>
                <a:cxn ang="0">
                  <a:pos x="36" y="8"/>
                </a:cxn>
                <a:cxn ang="0">
                  <a:pos x="58" y="29"/>
                </a:cxn>
                <a:cxn ang="0">
                  <a:pos x="63" y="52"/>
                </a:cxn>
                <a:cxn ang="0">
                  <a:pos x="63" y="70"/>
                </a:cxn>
                <a:cxn ang="0">
                  <a:pos x="58" y="81"/>
                </a:cxn>
                <a:cxn ang="0">
                  <a:pos x="55" y="81"/>
                </a:cxn>
                <a:cxn ang="0">
                  <a:pos x="36" y="70"/>
                </a:cxn>
                <a:cxn ang="0">
                  <a:pos x="36" y="70"/>
                </a:cxn>
              </a:cxnLst>
              <a:rect l="0" t="0" r="r" b="b"/>
              <a:pathLst>
                <a:path w="63" h="81">
                  <a:moveTo>
                    <a:pt x="36" y="70"/>
                  </a:moveTo>
                  <a:lnTo>
                    <a:pt x="36" y="57"/>
                  </a:lnTo>
                  <a:lnTo>
                    <a:pt x="22" y="44"/>
                  </a:lnTo>
                  <a:lnTo>
                    <a:pt x="17" y="19"/>
                  </a:lnTo>
                  <a:lnTo>
                    <a:pt x="0" y="0"/>
                  </a:lnTo>
                  <a:lnTo>
                    <a:pt x="36" y="8"/>
                  </a:lnTo>
                  <a:lnTo>
                    <a:pt x="58" y="29"/>
                  </a:lnTo>
                  <a:lnTo>
                    <a:pt x="63" y="52"/>
                  </a:lnTo>
                  <a:lnTo>
                    <a:pt x="63" y="70"/>
                  </a:lnTo>
                  <a:lnTo>
                    <a:pt x="58" y="81"/>
                  </a:lnTo>
                  <a:lnTo>
                    <a:pt x="55" y="81"/>
                  </a:lnTo>
                  <a:lnTo>
                    <a:pt x="36" y="70"/>
                  </a:lnTo>
                  <a:lnTo>
                    <a:pt x="36" y="7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72" name="Line 548"/>
            <p:cNvSpPr>
              <a:spLocks noChangeShapeType="1"/>
            </p:cNvSpPr>
            <p:nvPr/>
          </p:nvSpPr>
          <p:spPr bwMode="auto">
            <a:xfrm flipH="1">
              <a:off x="5375" y="2951"/>
              <a:ext cx="2" cy="1"/>
            </a:xfrm>
            <a:prstGeom prst="line">
              <a:avLst/>
            </a:prstGeom>
            <a:grpFill/>
            <a:ln w="0">
              <a:solidFill>
                <a:srgbClr val="565BAC"/>
              </a:solidFill>
              <a:round/>
              <a:headEnd/>
              <a:tailEnd/>
            </a:ln>
          </p:spPr>
          <p:txBody>
            <a:bodyPr/>
            <a:lstStyle/>
            <a:p>
              <a:pPr>
                <a:defRPr/>
              </a:pPr>
              <a:endParaRPr lang="sq-AL">
                <a:cs typeface="+mn-cs"/>
              </a:endParaRPr>
            </a:p>
          </p:txBody>
        </p:sp>
        <p:sp>
          <p:nvSpPr>
            <p:cNvPr id="564773" name="Freeform 549"/>
            <p:cNvSpPr>
              <a:spLocks/>
            </p:cNvSpPr>
            <p:nvPr/>
          </p:nvSpPr>
          <p:spPr bwMode="auto">
            <a:xfrm>
              <a:off x="5452" y="3012"/>
              <a:ext cx="8" cy="6"/>
            </a:xfrm>
            <a:custGeom>
              <a:avLst/>
              <a:gdLst/>
              <a:ahLst/>
              <a:cxnLst>
                <a:cxn ang="0">
                  <a:pos x="0" y="0"/>
                </a:cxn>
                <a:cxn ang="0">
                  <a:pos x="3" y="13"/>
                </a:cxn>
                <a:cxn ang="0">
                  <a:pos x="17" y="13"/>
                </a:cxn>
                <a:cxn ang="0">
                  <a:pos x="8" y="0"/>
                </a:cxn>
                <a:cxn ang="0">
                  <a:pos x="3" y="0"/>
                </a:cxn>
                <a:cxn ang="0">
                  <a:pos x="0" y="0"/>
                </a:cxn>
                <a:cxn ang="0">
                  <a:pos x="0" y="0"/>
                </a:cxn>
              </a:cxnLst>
              <a:rect l="0" t="0" r="r" b="b"/>
              <a:pathLst>
                <a:path w="17" h="13">
                  <a:moveTo>
                    <a:pt x="0" y="0"/>
                  </a:moveTo>
                  <a:lnTo>
                    <a:pt x="3" y="13"/>
                  </a:lnTo>
                  <a:lnTo>
                    <a:pt x="17" y="13"/>
                  </a:lnTo>
                  <a:lnTo>
                    <a:pt x="8" y="0"/>
                  </a:lnTo>
                  <a:lnTo>
                    <a:pt x="3" y="0"/>
                  </a:lnTo>
                  <a:lnTo>
                    <a:pt x="0" y="0"/>
                  </a:lnTo>
                  <a:lnTo>
                    <a:pt x="0" y="0"/>
                  </a:lnTo>
                  <a:close/>
                </a:path>
              </a:pathLst>
            </a:custGeom>
            <a:grpFill/>
            <a:ln w="9525">
              <a:solidFill>
                <a:srgbClr val="565BAC"/>
              </a:solidFill>
              <a:round/>
              <a:headEnd/>
              <a:tailEnd/>
            </a:ln>
          </p:spPr>
          <p:txBody>
            <a:bodyPr/>
            <a:lstStyle/>
            <a:p>
              <a:pPr>
                <a:defRPr/>
              </a:pPr>
              <a:endParaRPr lang="sq-AL">
                <a:cs typeface="+mn-cs"/>
              </a:endParaRPr>
            </a:p>
          </p:txBody>
        </p:sp>
        <p:sp>
          <p:nvSpPr>
            <p:cNvPr id="564774" name="Freeform 550"/>
            <p:cNvSpPr>
              <a:spLocks/>
            </p:cNvSpPr>
            <p:nvPr/>
          </p:nvSpPr>
          <p:spPr bwMode="auto">
            <a:xfrm>
              <a:off x="5452" y="3012"/>
              <a:ext cx="8" cy="6"/>
            </a:xfrm>
            <a:custGeom>
              <a:avLst/>
              <a:gdLst/>
              <a:ahLst/>
              <a:cxnLst>
                <a:cxn ang="0">
                  <a:pos x="0" y="0"/>
                </a:cxn>
                <a:cxn ang="0">
                  <a:pos x="3" y="13"/>
                </a:cxn>
                <a:cxn ang="0">
                  <a:pos x="17" y="13"/>
                </a:cxn>
                <a:cxn ang="0">
                  <a:pos x="8" y="0"/>
                </a:cxn>
                <a:cxn ang="0">
                  <a:pos x="3" y="0"/>
                </a:cxn>
                <a:cxn ang="0">
                  <a:pos x="0" y="0"/>
                </a:cxn>
                <a:cxn ang="0">
                  <a:pos x="0" y="0"/>
                </a:cxn>
              </a:cxnLst>
              <a:rect l="0" t="0" r="r" b="b"/>
              <a:pathLst>
                <a:path w="17" h="13">
                  <a:moveTo>
                    <a:pt x="0" y="0"/>
                  </a:moveTo>
                  <a:lnTo>
                    <a:pt x="3" y="13"/>
                  </a:lnTo>
                  <a:lnTo>
                    <a:pt x="17" y="13"/>
                  </a:lnTo>
                  <a:lnTo>
                    <a:pt x="8" y="0"/>
                  </a:lnTo>
                  <a:lnTo>
                    <a:pt x="3" y="0"/>
                  </a:lnTo>
                  <a:lnTo>
                    <a:pt x="0" y="0"/>
                  </a:lnTo>
                  <a:lnTo>
                    <a:pt x="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75" name="Freeform 551"/>
            <p:cNvSpPr>
              <a:spLocks/>
            </p:cNvSpPr>
            <p:nvPr/>
          </p:nvSpPr>
          <p:spPr bwMode="auto">
            <a:xfrm>
              <a:off x="5495" y="3265"/>
              <a:ext cx="26" cy="21"/>
            </a:xfrm>
            <a:custGeom>
              <a:avLst/>
              <a:gdLst/>
              <a:ahLst/>
              <a:cxnLst>
                <a:cxn ang="0">
                  <a:pos x="48" y="32"/>
                </a:cxn>
                <a:cxn ang="0">
                  <a:pos x="48" y="29"/>
                </a:cxn>
                <a:cxn ang="0">
                  <a:pos x="29" y="11"/>
                </a:cxn>
                <a:cxn ang="0">
                  <a:pos x="0" y="0"/>
                </a:cxn>
                <a:cxn ang="0">
                  <a:pos x="22" y="20"/>
                </a:cxn>
                <a:cxn ang="0">
                  <a:pos x="38" y="32"/>
                </a:cxn>
                <a:cxn ang="0">
                  <a:pos x="51" y="39"/>
                </a:cxn>
                <a:cxn ang="0">
                  <a:pos x="48" y="32"/>
                </a:cxn>
                <a:cxn ang="0">
                  <a:pos x="48" y="32"/>
                </a:cxn>
              </a:cxnLst>
              <a:rect l="0" t="0" r="r" b="b"/>
              <a:pathLst>
                <a:path w="51" h="39">
                  <a:moveTo>
                    <a:pt x="48" y="32"/>
                  </a:moveTo>
                  <a:lnTo>
                    <a:pt x="48" y="29"/>
                  </a:lnTo>
                  <a:lnTo>
                    <a:pt x="29" y="11"/>
                  </a:lnTo>
                  <a:lnTo>
                    <a:pt x="0" y="0"/>
                  </a:lnTo>
                  <a:lnTo>
                    <a:pt x="22" y="20"/>
                  </a:lnTo>
                  <a:lnTo>
                    <a:pt x="38" y="32"/>
                  </a:lnTo>
                  <a:lnTo>
                    <a:pt x="51" y="39"/>
                  </a:lnTo>
                  <a:lnTo>
                    <a:pt x="48" y="32"/>
                  </a:lnTo>
                  <a:lnTo>
                    <a:pt x="48" y="32"/>
                  </a:lnTo>
                  <a:close/>
                </a:path>
              </a:pathLst>
            </a:custGeom>
            <a:grpFill/>
            <a:ln w="9525">
              <a:solidFill>
                <a:srgbClr val="565BAC"/>
              </a:solidFill>
              <a:round/>
              <a:headEnd/>
              <a:tailEnd/>
            </a:ln>
          </p:spPr>
          <p:txBody>
            <a:bodyPr/>
            <a:lstStyle/>
            <a:p>
              <a:pPr>
                <a:defRPr/>
              </a:pPr>
              <a:endParaRPr lang="sq-AL">
                <a:cs typeface="+mn-cs"/>
              </a:endParaRPr>
            </a:p>
          </p:txBody>
        </p:sp>
        <p:sp>
          <p:nvSpPr>
            <p:cNvPr id="564776" name="Freeform 552"/>
            <p:cNvSpPr>
              <a:spLocks/>
            </p:cNvSpPr>
            <p:nvPr/>
          </p:nvSpPr>
          <p:spPr bwMode="auto">
            <a:xfrm>
              <a:off x="5495" y="3265"/>
              <a:ext cx="26" cy="21"/>
            </a:xfrm>
            <a:custGeom>
              <a:avLst/>
              <a:gdLst/>
              <a:ahLst/>
              <a:cxnLst>
                <a:cxn ang="0">
                  <a:pos x="48" y="32"/>
                </a:cxn>
                <a:cxn ang="0">
                  <a:pos x="48" y="29"/>
                </a:cxn>
                <a:cxn ang="0">
                  <a:pos x="29" y="11"/>
                </a:cxn>
                <a:cxn ang="0">
                  <a:pos x="0" y="0"/>
                </a:cxn>
                <a:cxn ang="0">
                  <a:pos x="22" y="20"/>
                </a:cxn>
                <a:cxn ang="0">
                  <a:pos x="38" y="32"/>
                </a:cxn>
                <a:cxn ang="0">
                  <a:pos x="51" y="39"/>
                </a:cxn>
                <a:cxn ang="0">
                  <a:pos x="48" y="32"/>
                </a:cxn>
                <a:cxn ang="0">
                  <a:pos x="48" y="32"/>
                </a:cxn>
              </a:cxnLst>
              <a:rect l="0" t="0" r="r" b="b"/>
              <a:pathLst>
                <a:path w="51" h="39">
                  <a:moveTo>
                    <a:pt x="48" y="32"/>
                  </a:moveTo>
                  <a:lnTo>
                    <a:pt x="48" y="29"/>
                  </a:lnTo>
                  <a:lnTo>
                    <a:pt x="29" y="11"/>
                  </a:lnTo>
                  <a:lnTo>
                    <a:pt x="0" y="0"/>
                  </a:lnTo>
                  <a:lnTo>
                    <a:pt x="22" y="20"/>
                  </a:lnTo>
                  <a:lnTo>
                    <a:pt x="38" y="32"/>
                  </a:lnTo>
                  <a:lnTo>
                    <a:pt x="51" y="39"/>
                  </a:lnTo>
                  <a:lnTo>
                    <a:pt x="48" y="32"/>
                  </a:lnTo>
                  <a:lnTo>
                    <a:pt x="48" y="32"/>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77" name="Freeform 553"/>
            <p:cNvSpPr>
              <a:spLocks/>
            </p:cNvSpPr>
            <p:nvPr/>
          </p:nvSpPr>
          <p:spPr bwMode="auto">
            <a:xfrm>
              <a:off x="5588" y="3196"/>
              <a:ext cx="1" cy="2"/>
            </a:xfrm>
            <a:custGeom>
              <a:avLst/>
              <a:gdLst/>
              <a:ahLst/>
              <a:cxnLst>
                <a:cxn ang="0">
                  <a:pos x="0" y="5"/>
                </a:cxn>
                <a:cxn ang="0">
                  <a:pos x="0" y="0"/>
                </a:cxn>
                <a:cxn ang="0">
                  <a:pos x="0" y="5"/>
                </a:cxn>
                <a:cxn ang="0">
                  <a:pos x="0" y="5"/>
                </a:cxn>
              </a:cxnLst>
              <a:rect l="0" t="0" r="r" b="b"/>
              <a:pathLst>
                <a:path h="5">
                  <a:moveTo>
                    <a:pt x="0" y="5"/>
                  </a:moveTo>
                  <a:lnTo>
                    <a:pt x="0" y="0"/>
                  </a:lnTo>
                  <a:lnTo>
                    <a:pt x="0" y="5"/>
                  </a:lnTo>
                  <a:lnTo>
                    <a:pt x="0" y="5"/>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78" name="Freeform 554"/>
            <p:cNvSpPr>
              <a:spLocks/>
            </p:cNvSpPr>
            <p:nvPr/>
          </p:nvSpPr>
          <p:spPr bwMode="auto">
            <a:xfrm>
              <a:off x="5557" y="3176"/>
              <a:ext cx="2" cy="1"/>
            </a:xfrm>
            <a:custGeom>
              <a:avLst/>
              <a:gdLst/>
              <a:ahLst/>
              <a:cxnLst>
                <a:cxn ang="0">
                  <a:pos x="5" y="0"/>
                </a:cxn>
                <a:cxn ang="0">
                  <a:pos x="0" y="3"/>
                </a:cxn>
                <a:cxn ang="0">
                  <a:pos x="5" y="0"/>
                </a:cxn>
                <a:cxn ang="0">
                  <a:pos x="5" y="0"/>
                </a:cxn>
              </a:cxnLst>
              <a:rect l="0" t="0" r="r" b="b"/>
              <a:pathLst>
                <a:path w="5" h="3">
                  <a:moveTo>
                    <a:pt x="5" y="0"/>
                  </a:moveTo>
                  <a:lnTo>
                    <a:pt x="0" y="3"/>
                  </a:lnTo>
                  <a:lnTo>
                    <a:pt x="5" y="0"/>
                  </a:lnTo>
                  <a:lnTo>
                    <a:pt x="5" y="0"/>
                  </a:lnTo>
                  <a:close/>
                </a:path>
              </a:pathLst>
            </a:custGeom>
            <a:grpFill/>
            <a:ln w="9525">
              <a:solidFill>
                <a:srgbClr val="565BAC"/>
              </a:solidFill>
              <a:round/>
              <a:headEnd/>
              <a:tailEnd/>
            </a:ln>
          </p:spPr>
          <p:txBody>
            <a:bodyPr/>
            <a:lstStyle/>
            <a:p>
              <a:pPr>
                <a:defRPr/>
              </a:pPr>
              <a:endParaRPr lang="sq-AL">
                <a:cs typeface="+mn-cs"/>
              </a:endParaRPr>
            </a:p>
          </p:txBody>
        </p:sp>
        <p:sp>
          <p:nvSpPr>
            <p:cNvPr id="564779" name="Freeform 555"/>
            <p:cNvSpPr>
              <a:spLocks/>
            </p:cNvSpPr>
            <p:nvPr/>
          </p:nvSpPr>
          <p:spPr bwMode="auto">
            <a:xfrm>
              <a:off x="5557" y="3176"/>
              <a:ext cx="2" cy="1"/>
            </a:xfrm>
            <a:custGeom>
              <a:avLst/>
              <a:gdLst/>
              <a:ahLst/>
              <a:cxnLst>
                <a:cxn ang="0">
                  <a:pos x="5" y="0"/>
                </a:cxn>
                <a:cxn ang="0">
                  <a:pos x="0" y="3"/>
                </a:cxn>
                <a:cxn ang="0">
                  <a:pos x="5" y="0"/>
                </a:cxn>
                <a:cxn ang="0">
                  <a:pos x="5" y="0"/>
                </a:cxn>
              </a:cxnLst>
              <a:rect l="0" t="0" r="r" b="b"/>
              <a:pathLst>
                <a:path w="5" h="3">
                  <a:moveTo>
                    <a:pt x="5" y="0"/>
                  </a:moveTo>
                  <a:lnTo>
                    <a:pt x="0" y="3"/>
                  </a:lnTo>
                  <a:lnTo>
                    <a:pt x="5" y="0"/>
                  </a:lnTo>
                  <a:lnTo>
                    <a:pt x="5"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80" name="Freeform 556"/>
            <p:cNvSpPr>
              <a:spLocks/>
            </p:cNvSpPr>
            <p:nvPr/>
          </p:nvSpPr>
          <p:spPr bwMode="auto">
            <a:xfrm>
              <a:off x="5728" y="3256"/>
              <a:ext cx="32" cy="20"/>
            </a:xfrm>
            <a:custGeom>
              <a:avLst/>
              <a:gdLst/>
              <a:ahLst/>
              <a:cxnLst>
                <a:cxn ang="0">
                  <a:pos x="53" y="35"/>
                </a:cxn>
                <a:cxn ang="0">
                  <a:pos x="61" y="26"/>
                </a:cxn>
                <a:cxn ang="0">
                  <a:pos x="39" y="0"/>
                </a:cxn>
                <a:cxn ang="0">
                  <a:pos x="0" y="0"/>
                </a:cxn>
                <a:cxn ang="0">
                  <a:pos x="6" y="26"/>
                </a:cxn>
                <a:cxn ang="0">
                  <a:pos x="44" y="35"/>
                </a:cxn>
                <a:cxn ang="0">
                  <a:pos x="65" y="38"/>
                </a:cxn>
                <a:cxn ang="0">
                  <a:pos x="65" y="29"/>
                </a:cxn>
                <a:cxn ang="0">
                  <a:pos x="53" y="35"/>
                </a:cxn>
                <a:cxn ang="0">
                  <a:pos x="53" y="35"/>
                </a:cxn>
              </a:cxnLst>
              <a:rect l="0" t="0" r="r" b="b"/>
              <a:pathLst>
                <a:path w="65" h="38">
                  <a:moveTo>
                    <a:pt x="53" y="35"/>
                  </a:moveTo>
                  <a:lnTo>
                    <a:pt x="61" y="26"/>
                  </a:lnTo>
                  <a:lnTo>
                    <a:pt x="39" y="0"/>
                  </a:lnTo>
                  <a:lnTo>
                    <a:pt x="0" y="0"/>
                  </a:lnTo>
                  <a:lnTo>
                    <a:pt x="6" y="26"/>
                  </a:lnTo>
                  <a:lnTo>
                    <a:pt x="44" y="35"/>
                  </a:lnTo>
                  <a:lnTo>
                    <a:pt x="65" y="38"/>
                  </a:lnTo>
                  <a:lnTo>
                    <a:pt x="65" y="29"/>
                  </a:lnTo>
                  <a:lnTo>
                    <a:pt x="53" y="35"/>
                  </a:lnTo>
                  <a:lnTo>
                    <a:pt x="53" y="35"/>
                  </a:lnTo>
                  <a:close/>
                </a:path>
              </a:pathLst>
            </a:custGeom>
            <a:grpFill/>
            <a:ln w="9525">
              <a:solidFill>
                <a:srgbClr val="565BAC"/>
              </a:solidFill>
              <a:round/>
              <a:headEnd/>
              <a:tailEnd/>
            </a:ln>
          </p:spPr>
          <p:txBody>
            <a:bodyPr/>
            <a:lstStyle/>
            <a:p>
              <a:pPr>
                <a:defRPr/>
              </a:pPr>
              <a:endParaRPr lang="sq-AL">
                <a:cs typeface="+mn-cs"/>
              </a:endParaRPr>
            </a:p>
          </p:txBody>
        </p:sp>
        <p:sp>
          <p:nvSpPr>
            <p:cNvPr id="564781" name="Freeform 557"/>
            <p:cNvSpPr>
              <a:spLocks/>
            </p:cNvSpPr>
            <p:nvPr/>
          </p:nvSpPr>
          <p:spPr bwMode="auto">
            <a:xfrm>
              <a:off x="5728" y="3256"/>
              <a:ext cx="32" cy="20"/>
            </a:xfrm>
            <a:custGeom>
              <a:avLst/>
              <a:gdLst/>
              <a:ahLst/>
              <a:cxnLst>
                <a:cxn ang="0">
                  <a:pos x="53" y="35"/>
                </a:cxn>
                <a:cxn ang="0">
                  <a:pos x="61" y="26"/>
                </a:cxn>
                <a:cxn ang="0">
                  <a:pos x="39" y="0"/>
                </a:cxn>
                <a:cxn ang="0">
                  <a:pos x="0" y="0"/>
                </a:cxn>
                <a:cxn ang="0">
                  <a:pos x="6" y="26"/>
                </a:cxn>
                <a:cxn ang="0">
                  <a:pos x="44" y="35"/>
                </a:cxn>
                <a:cxn ang="0">
                  <a:pos x="65" y="38"/>
                </a:cxn>
                <a:cxn ang="0">
                  <a:pos x="65" y="29"/>
                </a:cxn>
                <a:cxn ang="0">
                  <a:pos x="53" y="35"/>
                </a:cxn>
                <a:cxn ang="0">
                  <a:pos x="53" y="35"/>
                </a:cxn>
              </a:cxnLst>
              <a:rect l="0" t="0" r="r" b="b"/>
              <a:pathLst>
                <a:path w="65" h="38">
                  <a:moveTo>
                    <a:pt x="53" y="35"/>
                  </a:moveTo>
                  <a:lnTo>
                    <a:pt x="61" y="26"/>
                  </a:lnTo>
                  <a:lnTo>
                    <a:pt x="39" y="0"/>
                  </a:lnTo>
                  <a:lnTo>
                    <a:pt x="0" y="0"/>
                  </a:lnTo>
                  <a:lnTo>
                    <a:pt x="6" y="26"/>
                  </a:lnTo>
                  <a:lnTo>
                    <a:pt x="44" y="35"/>
                  </a:lnTo>
                  <a:lnTo>
                    <a:pt x="65" y="38"/>
                  </a:lnTo>
                  <a:lnTo>
                    <a:pt x="65" y="29"/>
                  </a:lnTo>
                  <a:lnTo>
                    <a:pt x="53" y="35"/>
                  </a:lnTo>
                  <a:lnTo>
                    <a:pt x="53" y="35"/>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82" name="Freeform 558"/>
            <p:cNvSpPr>
              <a:spLocks/>
            </p:cNvSpPr>
            <p:nvPr/>
          </p:nvSpPr>
          <p:spPr bwMode="auto">
            <a:xfrm>
              <a:off x="5020" y="3614"/>
              <a:ext cx="72" cy="77"/>
            </a:xfrm>
            <a:custGeom>
              <a:avLst/>
              <a:gdLst/>
              <a:ahLst/>
              <a:cxnLst>
                <a:cxn ang="0">
                  <a:pos x="121" y="17"/>
                </a:cxn>
                <a:cxn ang="0">
                  <a:pos x="100" y="3"/>
                </a:cxn>
                <a:cxn ang="0">
                  <a:pos x="45" y="0"/>
                </a:cxn>
                <a:cxn ang="0">
                  <a:pos x="0" y="0"/>
                </a:cxn>
                <a:cxn ang="0">
                  <a:pos x="15" y="36"/>
                </a:cxn>
                <a:cxn ang="0">
                  <a:pos x="15" y="60"/>
                </a:cxn>
                <a:cxn ang="0">
                  <a:pos x="27" y="96"/>
                </a:cxn>
                <a:cxn ang="0">
                  <a:pos x="27" y="131"/>
                </a:cxn>
                <a:cxn ang="0">
                  <a:pos x="66" y="142"/>
                </a:cxn>
                <a:cxn ang="0">
                  <a:pos x="88" y="127"/>
                </a:cxn>
                <a:cxn ang="0">
                  <a:pos x="118" y="96"/>
                </a:cxn>
                <a:cxn ang="0">
                  <a:pos x="140" y="70"/>
                </a:cxn>
                <a:cxn ang="0">
                  <a:pos x="140" y="39"/>
                </a:cxn>
                <a:cxn ang="0">
                  <a:pos x="131" y="24"/>
                </a:cxn>
                <a:cxn ang="0">
                  <a:pos x="122" y="24"/>
                </a:cxn>
                <a:cxn ang="0">
                  <a:pos x="121" y="17"/>
                </a:cxn>
                <a:cxn ang="0">
                  <a:pos x="121" y="17"/>
                </a:cxn>
              </a:cxnLst>
              <a:rect l="0" t="0" r="r" b="b"/>
              <a:pathLst>
                <a:path w="140" h="142">
                  <a:moveTo>
                    <a:pt x="121" y="17"/>
                  </a:moveTo>
                  <a:lnTo>
                    <a:pt x="100" y="3"/>
                  </a:lnTo>
                  <a:lnTo>
                    <a:pt x="45" y="0"/>
                  </a:lnTo>
                  <a:lnTo>
                    <a:pt x="0" y="0"/>
                  </a:lnTo>
                  <a:lnTo>
                    <a:pt x="15" y="36"/>
                  </a:lnTo>
                  <a:lnTo>
                    <a:pt x="15" y="60"/>
                  </a:lnTo>
                  <a:lnTo>
                    <a:pt x="27" y="96"/>
                  </a:lnTo>
                  <a:lnTo>
                    <a:pt x="27" y="131"/>
                  </a:lnTo>
                  <a:lnTo>
                    <a:pt x="66" y="142"/>
                  </a:lnTo>
                  <a:lnTo>
                    <a:pt x="88" y="127"/>
                  </a:lnTo>
                  <a:lnTo>
                    <a:pt x="118" y="96"/>
                  </a:lnTo>
                  <a:lnTo>
                    <a:pt x="140" y="70"/>
                  </a:lnTo>
                  <a:lnTo>
                    <a:pt x="140" y="39"/>
                  </a:lnTo>
                  <a:lnTo>
                    <a:pt x="131" y="24"/>
                  </a:lnTo>
                  <a:lnTo>
                    <a:pt x="122" y="24"/>
                  </a:lnTo>
                  <a:lnTo>
                    <a:pt x="121" y="17"/>
                  </a:lnTo>
                  <a:lnTo>
                    <a:pt x="121" y="17"/>
                  </a:lnTo>
                  <a:close/>
                </a:path>
              </a:pathLst>
            </a:custGeom>
            <a:grpFill/>
            <a:ln w="9525">
              <a:solidFill>
                <a:srgbClr val="565BAC"/>
              </a:solidFill>
              <a:round/>
              <a:headEnd/>
              <a:tailEnd/>
            </a:ln>
          </p:spPr>
          <p:txBody>
            <a:bodyPr/>
            <a:lstStyle/>
            <a:p>
              <a:pPr>
                <a:defRPr/>
              </a:pPr>
              <a:endParaRPr lang="sq-AL">
                <a:cs typeface="+mn-cs"/>
              </a:endParaRPr>
            </a:p>
          </p:txBody>
        </p:sp>
        <p:sp>
          <p:nvSpPr>
            <p:cNvPr id="564783" name="Freeform 559"/>
            <p:cNvSpPr>
              <a:spLocks/>
            </p:cNvSpPr>
            <p:nvPr/>
          </p:nvSpPr>
          <p:spPr bwMode="auto">
            <a:xfrm>
              <a:off x="5020" y="3614"/>
              <a:ext cx="72" cy="77"/>
            </a:xfrm>
            <a:custGeom>
              <a:avLst/>
              <a:gdLst/>
              <a:ahLst/>
              <a:cxnLst>
                <a:cxn ang="0">
                  <a:pos x="121" y="17"/>
                </a:cxn>
                <a:cxn ang="0">
                  <a:pos x="100" y="3"/>
                </a:cxn>
                <a:cxn ang="0">
                  <a:pos x="45" y="0"/>
                </a:cxn>
                <a:cxn ang="0">
                  <a:pos x="0" y="0"/>
                </a:cxn>
                <a:cxn ang="0">
                  <a:pos x="15" y="36"/>
                </a:cxn>
                <a:cxn ang="0">
                  <a:pos x="15" y="60"/>
                </a:cxn>
                <a:cxn ang="0">
                  <a:pos x="27" y="96"/>
                </a:cxn>
                <a:cxn ang="0">
                  <a:pos x="27" y="131"/>
                </a:cxn>
                <a:cxn ang="0">
                  <a:pos x="66" y="142"/>
                </a:cxn>
                <a:cxn ang="0">
                  <a:pos x="88" y="127"/>
                </a:cxn>
                <a:cxn ang="0">
                  <a:pos x="118" y="96"/>
                </a:cxn>
                <a:cxn ang="0">
                  <a:pos x="140" y="70"/>
                </a:cxn>
                <a:cxn ang="0">
                  <a:pos x="140" y="39"/>
                </a:cxn>
                <a:cxn ang="0">
                  <a:pos x="131" y="24"/>
                </a:cxn>
                <a:cxn ang="0">
                  <a:pos x="122" y="24"/>
                </a:cxn>
                <a:cxn ang="0">
                  <a:pos x="121" y="17"/>
                </a:cxn>
                <a:cxn ang="0">
                  <a:pos x="121" y="17"/>
                </a:cxn>
              </a:cxnLst>
              <a:rect l="0" t="0" r="r" b="b"/>
              <a:pathLst>
                <a:path w="140" h="142">
                  <a:moveTo>
                    <a:pt x="121" y="17"/>
                  </a:moveTo>
                  <a:lnTo>
                    <a:pt x="100" y="3"/>
                  </a:lnTo>
                  <a:lnTo>
                    <a:pt x="45" y="0"/>
                  </a:lnTo>
                  <a:lnTo>
                    <a:pt x="0" y="0"/>
                  </a:lnTo>
                  <a:lnTo>
                    <a:pt x="15" y="36"/>
                  </a:lnTo>
                  <a:lnTo>
                    <a:pt x="15" y="60"/>
                  </a:lnTo>
                  <a:lnTo>
                    <a:pt x="27" y="96"/>
                  </a:lnTo>
                  <a:lnTo>
                    <a:pt x="27" y="131"/>
                  </a:lnTo>
                  <a:lnTo>
                    <a:pt x="66" y="142"/>
                  </a:lnTo>
                  <a:lnTo>
                    <a:pt x="88" y="127"/>
                  </a:lnTo>
                  <a:lnTo>
                    <a:pt x="118" y="96"/>
                  </a:lnTo>
                  <a:lnTo>
                    <a:pt x="140" y="70"/>
                  </a:lnTo>
                  <a:lnTo>
                    <a:pt x="140" y="39"/>
                  </a:lnTo>
                  <a:lnTo>
                    <a:pt x="131" y="24"/>
                  </a:lnTo>
                  <a:lnTo>
                    <a:pt x="122" y="24"/>
                  </a:lnTo>
                  <a:lnTo>
                    <a:pt x="121" y="17"/>
                  </a:lnTo>
                  <a:lnTo>
                    <a:pt x="121" y="17"/>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84" name="Freeform 560"/>
            <p:cNvSpPr>
              <a:spLocks/>
            </p:cNvSpPr>
            <p:nvPr/>
          </p:nvSpPr>
          <p:spPr bwMode="auto">
            <a:xfrm>
              <a:off x="5416" y="3671"/>
              <a:ext cx="188" cy="133"/>
            </a:xfrm>
            <a:custGeom>
              <a:avLst/>
              <a:gdLst/>
              <a:ahLst/>
              <a:cxnLst>
                <a:cxn ang="0">
                  <a:pos x="106" y="251"/>
                </a:cxn>
                <a:cxn ang="0">
                  <a:pos x="73" y="251"/>
                </a:cxn>
                <a:cxn ang="0">
                  <a:pos x="57" y="231"/>
                </a:cxn>
                <a:cxn ang="0">
                  <a:pos x="23" y="214"/>
                </a:cxn>
                <a:cxn ang="0">
                  <a:pos x="4" y="210"/>
                </a:cxn>
                <a:cxn ang="0">
                  <a:pos x="0" y="178"/>
                </a:cxn>
                <a:cxn ang="0">
                  <a:pos x="54" y="163"/>
                </a:cxn>
                <a:cxn ang="0">
                  <a:pos x="73" y="139"/>
                </a:cxn>
                <a:cxn ang="0">
                  <a:pos x="114" y="127"/>
                </a:cxn>
                <a:cxn ang="0">
                  <a:pos x="171" y="107"/>
                </a:cxn>
                <a:cxn ang="0">
                  <a:pos x="191" y="84"/>
                </a:cxn>
                <a:cxn ang="0">
                  <a:pos x="230" y="59"/>
                </a:cxn>
                <a:cxn ang="0">
                  <a:pos x="295" y="20"/>
                </a:cxn>
                <a:cxn ang="0">
                  <a:pos x="311" y="0"/>
                </a:cxn>
                <a:cxn ang="0">
                  <a:pos x="337" y="0"/>
                </a:cxn>
                <a:cxn ang="0">
                  <a:pos x="325" y="35"/>
                </a:cxn>
                <a:cxn ang="0">
                  <a:pos x="341" y="51"/>
                </a:cxn>
                <a:cxn ang="0">
                  <a:pos x="364" y="56"/>
                </a:cxn>
                <a:cxn ang="0">
                  <a:pos x="337" y="102"/>
                </a:cxn>
                <a:cxn ang="0">
                  <a:pos x="301" y="113"/>
                </a:cxn>
                <a:cxn ang="0">
                  <a:pos x="278" y="139"/>
                </a:cxn>
                <a:cxn ang="0">
                  <a:pos x="252" y="146"/>
                </a:cxn>
                <a:cxn ang="0">
                  <a:pos x="230" y="143"/>
                </a:cxn>
                <a:cxn ang="0">
                  <a:pos x="212" y="163"/>
                </a:cxn>
                <a:cxn ang="0">
                  <a:pos x="191" y="191"/>
                </a:cxn>
                <a:cxn ang="0">
                  <a:pos x="175" y="217"/>
                </a:cxn>
                <a:cxn ang="0">
                  <a:pos x="153" y="242"/>
                </a:cxn>
                <a:cxn ang="0">
                  <a:pos x="132" y="251"/>
                </a:cxn>
                <a:cxn ang="0">
                  <a:pos x="117" y="253"/>
                </a:cxn>
                <a:cxn ang="0">
                  <a:pos x="106" y="251"/>
                </a:cxn>
                <a:cxn ang="0">
                  <a:pos x="106" y="251"/>
                </a:cxn>
              </a:cxnLst>
              <a:rect l="0" t="0" r="r" b="b"/>
              <a:pathLst>
                <a:path w="364" h="253">
                  <a:moveTo>
                    <a:pt x="106" y="251"/>
                  </a:moveTo>
                  <a:lnTo>
                    <a:pt x="73" y="251"/>
                  </a:lnTo>
                  <a:lnTo>
                    <a:pt x="57" y="231"/>
                  </a:lnTo>
                  <a:lnTo>
                    <a:pt x="23" y="214"/>
                  </a:lnTo>
                  <a:lnTo>
                    <a:pt x="4" y="210"/>
                  </a:lnTo>
                  <a:lnTo>
                    <a:pt x="0" y="178"/>
                  </a:lnTo>
                  <a:lnTo>
                    <a:pt x="54" y="163"/>
                  </a:lnTo>
                  <a:lnTo>
                    <a:pt x="73" y="139"/>
                  </a:lnTo>
                  <a:lnTo>
                    <a:pt x="114" y="127"/>
                  </a:lnTo>
                  <a:lnTo>
                    <a:pt x="171" y="107"/>
                  </a:lnTo>
                  <a:lnTo>
                    <a:pt x="191" y="84"/>
                  </a:lnTo>
                  <a:lnTo>
                    <a:pt x="230" y="59"/>
                  </a:lnTo>
                  <a:lnTo>
                    <a:pt x="295" y="20"/>
                  </a:lnTo>
                  <a:lnTo>
                    <a:pt x="311" y="0"/>
                  </a:lnTo>
                  <a:lnTo>
                    <a:pt x="337" y="0"/>
                  </a:lnTo>
                  <a:lnTo>
                    <a:pt x="325" y="35"/>
                  </a:lnTo>
                  <a:lnTo>
                    <a:pt x="341" y="51"/>
                  </a:lnTo>
                  <a:lnTo>
                    <a:pt x="364" y="56"/>
                  </a:lnTo>
                  <a:lnTo>
                    <a:pt x="337" y="102"/>
                  </a:lnTo>
                  <a:lnTo>
                    <a:pt x="301" y="113"/>
                  </a:lnTo>
                  <a:lnTo>
                    <a:pt x="278" y="139"/>
                  </a:lnTo>
                  <a:lnTo>
                    <a:pt x="252" y="146"/>
                  </a:lnTo>
                  <a:lnTo>
                    <a:pt x="230" y="143"/>
                  </a:lnTo>
                  <a:lnTo>
                    <a:pt x="212" y="163"/>
                  </a:lnTo>
                  <a:lnTo>
                    <a:pt x="191" y="191"/>
                  </a:lnTo>
                  <a:lnTo>
                    <a:pt x="175" y="217"/>
                  </a:lnTo>
                  <a:lnTo>
                    <a:pt x="153" y="242"/>
                  </a:lnTo>
                  <a:lnTo>
                    <a:pt x="132" y="251"/>
                  </a:lnTo>
                  <a:lnTo>
                    <a:pt x="117" y="253"/>
                  </a:lnTo>
                  <a:lnTo>
                    <a:pt x="106" y="251"/>
                  </a:lnTo>
                  <a:lnTo>
                    <a:pt x="106" y="251"/>
                  </a:lnTo>
                  <a:close/>
                </a:path>
              </a:pathLst>
            </a:custGeom>
            <a:grpFill/>
            <a:ln w="9525">
              <a:solidFill>
                <a:srgbClr val="565BAC"/>
              </a:solidFill>
              <a:round/>
              <a:headEnd/>
              <a:tailEnd/>
            </a:ln>
          </p:spPr>
          <p:txBody>
            <a:bodyPr/>
            <a:lstStyle/>
            <a:p>
              <a:pPr>
                <a:defRPr/>
              </a:pPr>
              <a:endParaRPr lang="sq-AL">
                <a:cs typeface="+mn-cs"/>
              </a:endParaRPr>
            </a:p>
          </p:txBody>
        </p:sp>
        <p:sp>
          <p:nvSpPr>
            <p:cNvPr id="564785" name="Freeform 561"/>
            <p:cNvSpPr>
              <a:spLocks/>
            </p:cNvSpPr>
            <p:nvPr/>
          </p:nvSpPr>
          <p:spPr bwMode="auto">
            <a:xfrm>
              <a:off x="5416" y="3671"/>
              <a:ext cx="188" cy="133"/>
            </a:xfrm>
            <a:custGeom>
              <a:avLst/>
              <a:gdLst/>
              <a:ahLst/>
              <a:cxnLst>
                <a:cxn ang="0">
                  <a:pos x="106" y="251"/>
                </a:cxn>
                <a:cxn ang="0">
                  <a:pos x="73" y="251"/>
                </a:cxn>
                <a:cxn ang="0">
                  <a:pos x="57" y="231"/>
                </a:cxn>
                <a:cxn ang="0">
                  <a:pos x="23" y="214"/>
                </a:cxn>
                <a:cxn ang="0">
                  <a:pos x="4" y="210"/>
                </a:cxn>
                <a:cxn ang="0">
                  <a:pos x="0" y="178"/>
                </a:cxn>
                <a:cxn ang="0">
                  <a:pos x="54" y="163"/>
                </a:cxn>
                <a:cxn ang="0">
                  <a:pos x="73" y="139"/>
                </a:cxn>
                <a:cxn ang="0">
                  <a:pos x="114" y="127"/>
                </a:cxn>
                <a:cxn ang="0">
                  <a:pos x="171" y="107"/>
                </a:cxn>
                <a:cxn ang="0">
                  <a:pos x="191" y="84"/>
                </a:cxn>
                <a:cxn ang="0">
                  <a:pos x="230" y="59"/>
                </a:cxn>
                <a:cxn ang="0">
                  <a:pos x="295" y="20"/>
                </a:cxn>
                <a:cxn ang="0">
                  <a:pos x="311" y="0"/>
                </a:cxn>
                <a:cxn ang="0">
                  <a:pos x="337" y="0"/>
                </a:cxn>
                <a:cxn ang="0">
                  <a:pos x="325" y="35"/>
                </a:cxn>
                <a:cxn ang="0">
                  <a:pos x="341" y="51"/>
                </a:cxn>
                <a:cxn ang="0">
                  <a:pos x="364" y="56"/>
                </a:cxn>
                <a:cxn ang="0">
                  <a:pos x="337" y="102"/>
                </a:cxn>
                <a:cxn ang="0">
                  <a:pos x="301" y="113"/>
                </a:cxn>
                <a:cxn ang="0">
                  <a:pos x="278" y="139"/>
                </a:cxn>
                <a:cxn ang="0">
                  <a:pos x="252" y="146"/>
                </a:cxn>
                <a:cxn ang="0">
                  <a:pos x="230" y="143"/>
                </a:cxn>
                <a:cxn ang="0">
                  <a:pos x="212" y="163"/>
                </a:cxn>
                <a:cxn ang="0">
                  <a:pos x="191" y="191"/>
                </a:cxn>
                <a:cxn ang="0">
                  <a:pos x="175" y="217"/>
                </a:cxn>
                <a:cxn ang="0">
                  <a:pos x="153" y="242"/>
                </a:cxn>
                <a:cxn ang="0">
                  <a:pos x="132" y="251"/>
                </a:cxn>
                <a:cxn ang="0">
                  <a:pos x="117" y="253"/>
                </a:cxn>
                <a:cxn ang="0">
                  <a:pos x="106" y="251"/>
                </a:cxn>
                <a:cxn ang="0">
                  <a:pos x="106" y="251"/>
                </a:cxn>
              </a:cxnLst>
              <a:rect l="0" t="0" r="r" b="b"/>
              <a:pathLst>
                <a:path w="364" h="253">
                  <a:moveTo>
                    <a:pt x="106" y="251"/>
                  </a:moveTo>
                  <a:lnTo>
                    <a:pt x="73" y="251"/>
                  </a:lnTo>
                  <a:lnTo>
                    <a:pt x="57" y="231"/>
                  </a:lnTo>
                  <a:lnTo>
                    <a:pt x="23" y="214"/>
                  </a:lnTo>
                  <a:lnTo>
                    <a:pt x="4" y="210"/>
                  </a:lnTo>
                  <a:lnTo>
                    <a:pt x="0" y="178"/>
                  </a:lnTo>
                  <a:lnTo>
                    <a:pt x="54" y="163"/>
                  </a:lnTo>
                  <a:lnTo>
                    <a:pt x="73" y="139"/>
                  </a:lnTo>
                  <a:lnTo>
                    <a:pt x="114" y="127"/>
                  </a:lnTo>
                  <a:lnTo>
                    <a:pt x="171" y="107"/>
                  </a:lnTo>
                  <a:lnTo>
                    <a:pt x="191" y="84"/>
                  </a:lnTo>
                  <a:lnTo>
                    <a:pt x="230" y="59"/>
                  </a:lnTo>
                  <a:lnTo>
                    <a:pt x="295" y="20"/>
                  </a:lnTo>
                  <a:lnTo>
                    <a:pt x="311" y="0"/>
                  </a:lnTo>
                  <a:lnTo>
                    <a:pt x="337" y="0"/>
                  </a:lnTo>
                  <a:lnTo>
                    <a:pt x="325" y="35"/>
                  </a:lnTo>
                  <a:lnTo>
                    <a:pt x="341" y="51"/>
                  </a:lnTo>
                  <a:lnTo>
                    <a:pt x="364" y="56"/>
                  </a:lnTo>
                  <a:lnTo>
                    <a:pt x="337" y="102"/>
                  </a:lnTo>
                  <a:lnTo>
                    <a:pt x="301" y="113"/>
                  </a:lnTo>
                  <a:lnTo>
                    <a:pt x="278" y="139"/>
                  </a:lnTo>
                  <a:lnTo>
                    <a:pt x="252" y="146"/>
                  </a:lnTo>
                  <a:lnTo>
                    <a:pt x="230" y="143"/>
                  </a:lnTo>
                  <a:lnTo>
                    <a:pt x="212" y="163"/>
                  </a:lnTo>
                  <a:lnTo>
                    <a:pt x="191" y="191"/>
                  </a:lnTo>
                  <a:lnTo>
                    <a:pt x="175" y="217"/>
                  </a:lnTo>
                  <a:lnTo>
                    <a:pt x="153" y="242"/>
                  </a:lnTo>
                  <a:lnTo>
                    <a:pt x="132" y="251"/>
                  </a:lnTo>
                  <a:lnTo>
                    <a:pt x="117" y="253"/>
                  </a:lnTo>
                  <a:lnTo>
                    <a:pt x="106" y="251"/>
                  </a:lnTo>
                  <a:lnTo>
                    <a:pt x="106" y="251"/>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86" name="Freeform 562"/>
            <p:cNvSpPr>
              <a:spLocks/>
            </p:cNvSpPr>
            <p:nvPr/>
          </p:nvSpPr>
          <p:spPr bwMode="auto">
            <a:xfrm>
              <a:off x="5610" y="3553"/>
              <a:ext cx="79" cy="146"/>
            </a:xfrm>
            <a:custGeom>
              <a:avLst/>
              <a:gdLst/>
              <a:ahLst/>
              <a:cxnLst>
                <a:cxn ang="0">
                  <a:pos x="0" y="267"/>
                </a:cxn>
                <a:cxn ang="0">
                  <a:pos x="0" y="235"/>
                </a:cxn>
                <a:cxn ang="0">
                  <a:pos x="0" y="207"/>
                </a:cxn>
                <a:cxn ang="0">
                  <a:pos x="5" y="186"/>
                </a:cxn>
                <a:cxn ang="0">
                  <a:pos x="38" y="155"/>
                </a:cxn>
                <a:cxn ang="0">
                  <a:pos x="43" y="126"/>
                </a:cxn>
                <a:cxn ang="0">
                  <a:pos x="43" y="92"/>
                </a:cxn>
                <a:cxn ang="0">
                  <a:pos x="43" y="45"/>
                </a:cxn>
                <a:cxn ang="0">
                  <a:pos x="25" y="0"/>
                </a:cxn>
                <a:cxn ang="0">
                  <a:pos x="47" y="50"/>
                </a:cxn>
                <a:cxn ang="0">
                  <a:pos x="72" y="112"/>
                </a:cxn>
                <a:cxn ang="0">
                  <a:pos x="95" y="143"/>
                </a:cxn>
                <a:cxn ang="0">
                  <a:pos x="127" y="152"/>
                </a:cxn>
                <a:cxn ang="0">
                  <a:pos x="145" y="126"/>
                </a:cxn>
                <a:cxn ang="0">
                  <a:pos x="153" y="171"/>
                </a:cxn>
                <a:cxn ang="0">
                  <a:pos x="141" y="186"/>
                </a:cxn>
                <a:cxn ang="0">
                  <a:pos x="107" y="215"/>
                </a:cxn>
                <a:cxn ang="0">
                  <a:pos x="78" y="243"/>
                </a:cxn>
                <a:cxn ang="0">
                  <a:pos x="59" y="264"/>
                </a:cxn>
                <a:cxn ang="0">
                  <a:pos x="25" y="270"/>
                </a:cxn>
                <a:cxn ang="0">
                  <a:pos x="8" y="270"/>
                </a:cxn>
                <a:cxn ang="0">
                  <a:pos x="0" y="267"/>
                </a:cxn>
                <a:cxn ang="0">
                  <a:pos x="0" y="267"/>
                </a:cxn>
              </a:cxnLst>
              <a:rect l="0" t="0" r="r" b="b"/>
              <a:pathLst>
                <a:path w="153" h="270">
                  <a:moveTo>
                    <a:pt x="0" y="267"/>
                  </a:moveTo>
                  <a:lnTo>
                    <a:pt x="0" y="235"/>
                  </a:lnTo>
                  <a:lnTo>
                    <a:pt x="0" y="207"/>
                  </a:lnTo>
                  <a:lnTo>
                    <a:pt x="5" y="186"/>
                  </a:lnTo>
                  <a:lnTo>
                    <a:pt x="38" y="155"/>
                  </a:lnTo>
                  <a:lnTo>
                    <a:pt x="43" y="126"/>
                  </a:lnTo>
                  <a:lnTo>
                    <a:pt x="43" y="92"/>
                  </a:lnTo>
                  <a:lnTo>
                    <a:pt x="43" y="45"/>
                  </a:lnTo>
                  <a:lnTo>
                    <a:pt x="25" y="0"/>
                  </a:lnTo>
                  <a:lnTo>
                    <a:pt x="47" y="50"/>
                  </a:lnTo>
                  <a:lnTo>
                    <a:pt x="72" y="112"/>
                  </a:lnTo>
                  <a:lnTo>
                    <a:pt x="95" y="143"/>
                  </a:lnTo>
                  <a:lnTo>
                    <a:pt x="127" y="152"/>
                  </a:lnTo>
                  <a:lnTo>
                    <a:pt x="145" y="126"/>
                  </a:lnTo>
                  <a:lnTo>
                    <a:pt x="153" y="171"/>
                  </a:lnTo>
                  <a:lnTo>
                    <a:pt x="141" y="186"/>
                  </a:lnTo>
                  <a:lnTo>
                    <a:pt x="107" y="215"/>
                  </a:lnTo>
                  <a:lnTo>
                    <a:pt x="78" y="243"/>
                  </a:lnTo>
                  <a:lnTo>
                    <a:pt x="59" y="264"/>
                  </a:lnTo>
                  <a:lnTo>
                    <a:pt x="25" y="270"/>
                  </a:lnTo>
                  <a:lnTo>
                    <a:pt x="8" y="270"/>
                  </a:lnTo>
                  <a:lnTo>
                    <a:pt x="0" y="267"/>
                  </a:lnTo>
                  <a:lnTo>
                    <a:pt x="0" y="267"/>
                  </a:lnTo>
                  <a:close/>
                </a:path>
              </a:pathLst>
            </a:custGeom>
            <a:grpFill/>
            <a:ln w="9525">
              <a:solidFill>
                <a:srgbClr val="565BAC"/>
              </a:solidFill>
              <a:round/>
              <a:headEnd/>
              <a:tailEnd/>
            </a:ln>
          </p:spPr>
          <p:txBody>
            <a:bodyPr/>
            <a:lstStyle/>
            <a:p>
              <a:pPr>
                <a:defRPr/>
              </a:pPr>
              <a:endParaRPr lang="sq-AL">
                <a:cs typeface="+mn-cs"/>
              </a:endParaRPr>
            </a:p>
          </p:txBody>
        </p:sp>
        <p:sp>
          <p:nvSpPr>
            <p:cNvPr id="564787" name="Freeform 563"/>
            <p:cNvSpPr>
              <a:spLocks/>
            </p:cNvSpPr>
            <p:nvPr/>
          </p:nvSpPr>
          <p:spPr bwMode="auto">
            <a:xfrm>
              <a:off x="5610" y="3553"/>
              <a:ext cx="79" cy="146"/>
            </a:xfrm>
            <a:custGeom>
              <a:avLst/>
              <a:gdLst/>
              <a:ahLst/>
              <a:cxnLst>
                <a:cxn ang="0">
                  <a:pos x="0" y="267"/>
                </a:cxn>
                <a:cxn ang="0">
                  <a:pos x="0" y="235"/>
                </a:cxn>
                <a:cxn ang="0">
                  <a:pos x="0" y="207"/>
                </a:cxn>
                <a:cxn ang="0">
                  <a:pos x="5" y="186"/>
                </a:cxn>
                <a:cxn ang="0">
                  <a:pos x="38" y="155"/>
                </a:cxn>
                <a:cxn ang="0">
                  <a:pos x="43" y="126"/>
                </a:cxn>
                <a:cxn ang="0">
                  <a:pos x="43" y="92"/>
                </a:cxn>
                <a:cxn ang="0">
                  <a:pos x="43" y="45"/>
                </a:cxn>
                <a:cxn ang="0">
                  <a:pos x="25" y="0"/>
                </a:cxn>
                <a:cxn ang="0">
                  <a:pos x="47" y="50"/>
                </a:cxn>
                <a:cxn ang="0">
                  <a:pos x="72" y="112"/>
                </a:cxn>
                <a:cxn ang="0">
                  <a:pos x="95" y="143"/>
                </a:cxn>
                <a:cxn ang="0">
                  <a:pos x="127" y="152"/>
                </a:cxn>
                <a:cxn ang="0">
                  <a:pos x="145" y="126"/>
                </a:cxn>
                <a:cxn ang="0">
                  <a:pos x="153" y="171"/>
                </a:cxn>
                <a:cxn ang="0">
                  <a:pos x="141" y="186"/>
                </a:cxn>
                <a:cxn ang="0">
                  <a:pos x="107" y="215"/>
                </a:cxn>
                <a:cxn ang="0">
                  <a:pos x="78" y="243"/>
                </a:cxn>
                <a:cxn ang="0">
                  <a:pos x="59" y="264"/>
                </a:cxn>
                <a:cxn ang="0">
                  <a:pos x="25" y="270"/>
                </a:cxn>
                <a:cxn ang="0">
                  <a:pos x="8" y="270"/>
                </a:cxn>
                <a:cxn ang="0">
                  <a:pos x="0" y="267"/>
                </a:cxn>
                <a:cxn ang="0">
                  <a:pos x="0" y="267"/>
                </a:cxn>
              </a:cxnLst>
              <a:rect l="0" t="0" r="r" b="b"/>
              <a:pathLst>
                <a:path w="153" h="270">
                  <a:moveTo>
                    <a:pt x="0" y="267"/>
                  </a:moveTo>
                  <a:lnTo>
                    <a:pt x="0" y="235"/>
                  </a:lnTo>
                  <a:lnTo>
                    <a:pt x="0" y="207"/>
                  </a:lnTo>
                  <a:lnTo>
                    <a:pt x="5" y="186"/>
                  </a:lnTo>
                  <a:lnTo>
                    <a:pt x="38" y="155"/>
                  </a:lnTo>
                  <a:lnTo>
                    <a:pt x="43" y="126"/>
                  </a:lnTo>
                  <a:lnTo>
                    <a:pt x="43" y="92"/>
                  </a:lnTo>
                  <a:lnTo>
                    <a:pt x="43" y="45"/>
                  </a:lnTo>
                  <a:lnTo>
                    <a:pt x="25" y="0"/>
                  </a:lnTo>
                  <a:lnTo>
                    <a:pt x="47" y="50"/>
                  </a:lnTo>
                  <a:lnTo>
                    <a:pt x="72" y="112"/>
                  </a:lnTo>
                  <a:lnTo>
                    <a:pt x="95" y="143"/>
                  </a:lnTo>
                  <a:lnTo>
                    <a:pt x="127" y="152"/>
                  </a:lnTo>
                  <a:lnTo>
                    <a:pt x="145" y="126"/>
                  </a:lnTo>
                  <a:lnTo>
                    <a:pt x="153" y="171"/>
                  </a:lnTo>
                  <a:lnTo>
                    <a:pt x="141" y="186"/>
                  </a:lnTo>
                  <a:lnTo>
                    <a:pt x="107" y="215"/>
                  </a:lnTo>
                  <a:lnTo>
                    <a:pt x="78" y="243"/>
                  </a:lnTo>
                  <a:lnTo>
                    <a:pt x="59" y="264"/>
                  </a:lnTo>
                  <a:lnTo>
                    <a:pt x="25" y="270"/>
                  </a:lnTo>
                  <a:lnTo>
                    <a:pt x="8" y="270"/>
                  </a:lnTo>
                  <a:lnTo>
                    <a:pt x="0" y="267"/>
                  </a:lnTo>
                  <a:lnTo>
                    <a:pt x="0" y="267"/>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88" name="Freeform 564"/>
            <p:cNvSpPr>
              <a:spLocks/>
            </p:cNvSpPr>
            <p:nvPr/>
          </p:nvSpPr>
          <p:spPr bwMode="auto">
            <a:xfrm>
              <a:off x="1321" y="3838"/>
              <a:ext cx="20" cy="33"/>
            </a:xfrm>
            <a:custGeom>
              <a:avLst/>
              <a:gdLst/>
              <a:ahLst/>
              <a:cxnLst>
                <a:cxn ang="0">
                  <a:pos x="37" y="15"/>
                </a:cxn>
                <a:cxn ang="0">
                  <a:pos x="40" y="0"/>
                </a:cxn>
                <a:cxn ang="0">
                  <a:pos x="25" y="5"/>
                </a:cxn>
                <a:cxn ang="0">
                  <a:pos x="0" y="40"/>
                </a:cxn>
                <a:cxn ang="0">
                  <a:pos x="17" y="56"/>
                </a:cxn>
                <a:cxn ang="0">
                  <a:pos x="24" y="48"/>
                </a:cxn>
                <a:cxn ang="0">
                  <a:pos x="25" y="36"/>
                </a:cxn>
                <a:cxn ang="0">
                  <a:pos x="37" y="15"/>
                </a:cxn>
                <a:cxn ang="0">
                  <a:pos x="37" y="15"/>
                </a:cxn>
              </a:cxnLst>
              <a:rect l="0" t="0" r="r" b="b"/>
              <a:pathLst>
                <a:path w="40" h="56">
                  <a:moveTo>
                    <a:pt x="37" y="15"/>
                  </a:moveTo>
                  <a:lnTo>
                    <a:pt x="40" y="0"/>
                  </a:lnTo>
                  <a:lnTo>
                    <a:pt x="25" y="5"/>
                  </a:lnTo>
                  <a:lnTo>
                    <a:pt x="0" y="40"/>
                  </a:lnTo>
                  <a:lnTo>
                    <a:pt x="17" y="56"/>
                  </a:lnTo>
                  <a:lnTo>
                    <a:pt x="24" y="48"/>
                  </a:lnTo>
                  <a:lnTo>
                    <a:pt x="25" y="36"/>
                  </a:lnTo>
                  <a:lnTo>
                    <a:pt x="37" y="15"/>
                  </a:lnTo>
                  <a:lnTo>
                    <a:pt x="37" y="15"/>
                  </a:lnTo>
                  <a:close/>
                </a:path>
              </a:pathLst>
            </a:custGeom>
            <a:grpFill/>
            <a:ln w="9525">
              <a:solidFill>
                <a:srgbClr val="565BAC"/>
              </a:solidFill>
              <a:round/>
              <a:headEnd/>
              <a:tailEnd/>
            </a:ln>
          </p:spPr>
          <p:txBody>
            <a:bodyPr/>
            <a:lstStyle/>
            <a:p>
              <a:pPr>
                <a:defRPr/>
              </a:pPr>
              <a:endParaRPr lang="sq-AL">
                <a:cs typeface="+mn-cs"/>
              </a:endParaRPr>
            </a:p>
          </p:txBody>
        </p:sp>
        <p:sp>
          <p:nvSpPr>
            <p:cNvPr id="564789" name="Freeform 565"/>
            <p:cNvSpPr>
              <a:spLocks/>
            </p:cNvSpPr>
            <p:nvPr/>
          </p:nvSpPr>
          <p:spPr bwMode="auto">
            <a:xfrm>
              <a:off x="1321" y="3838"/>
              <a:ext cx="20" cy="33"/>
            </a:xfrm>
            <a:custGeom>
              <a:avLst/>
              <a:gdLst/>
              <a:ahLst/>
              <a:cxnLst>
                <a:cxn ang="0">
                  <a:pos x="37" y="15"/>
                </a:cxn>
                <a:cxn ang="0">
                  <a:pos x="40" y="0"/>
                </a:cxn>
                <a:cxn ang="0">
                  <a:pos x="25" y="5"/>
                </a:cxn>
                <a:cxn ang="0">
                  <a:pos x="0" y="40"/>
                </a:cxn>
                <a:cxn ang="0">
                  <a:pos x="17" y="56"/>
                </a:cxn>
                <a:cxn ang="0">
                  <a:pos x="24" y="48"/>
                </a:cxn>
                <a:cxn ang="0">
                  <a:pos x="25" y="36"/>
                </a:cxn>
                <a:cxn ang="0">
                  <a:pos x="37" y="15"/>
                </a:cxn>
                <a:cxn ang="0">
                  <a:pos x="37" y="15"/>
                </a:cxn>
              </a:cxnLst>
              <a:rect l="0" t="0" r="r" b="b"/>
              <a:pathLst>
                <a:path w="40" h="56">
                  <a:moveTo>
                    <a:pt x="37" y="15"/>
                  </a:moveTo>
                  <a:lnTo>
                    <a:pt x="40" y="0"/>
                  </a:lnTo>
                  <a:lnTo>
                    <a:pt x="25" y="5"/>
                  </a:lnTo>
                  <a:lnTo>
                    <a:pt x="0" y="40"/>
                  </a:lnTo>
                  <a:lnTo>
                    <a:pt x="17" y="56"/>
                  </a:lnTo>
                  <a:lnTo>
                    <a:pt x="24" y="48"/>
                  </a:lnTo>
                  <a:lnTo>
                    <a:pt x="25" y="36"/>
                  </a:lnTo>
                  <a:lnTo>
                    <a:pt x="37" y="15"/>
                  </a:lnTo>
                  <a:lnTo>
                    <a:pt x="37" y="15"/>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90" name="Freeform 566"/>
            <p:cNvSpPr>
              <a:spLocks/>
            </p:cNvSpPr>
            <p:nvPr/>
          </p:nvSpPr>
          <p:spPr bwMode="auto">
            <a:xfrm>
              <a:off x="1336" y="3843"/>
              <a:ext cx="20" cy="21"/>
            </a:xfrm>
            <a:custGeom>
              <a:avLst/>
              <a:gdLst/>
              <a:ahLst/>
              <a:cxnLst>
                <a:cxn ang="0">
                  <a:pos x="25" y="0"/>
                </a:cxn>
                <a:cxn ang="0">
                  <a:pos x="17" y="6"/>
                </a:cxn>
                <a:cxn ang="0">
                  <a:pos x="4" y="27"/>
                </a:cxn>
                <a:cxn ang="0">
                  <a:pos x="0" y="39"/>
                </a:cxn>
                <a:cxn ang="0">
                  <a:pos x="19" y="36"/>
                </a:cxn>
                <a:cxn ang="0">
                  <a:pos x="22" y="21"/>
                </a:cxn>
                <a:cxn ang="0">
                  <a:pos x="39" y="16"/>
                </a:cxn>
                <a:cxn ang="0">
                  <a:pos x="40" y="10"/>
                </a:cxn>
                <a:cxn ang="0">
                  <a:pos x="25" y="0"/>
                </a:cxn>
                <a:cxn ang="0">
                  <a:pos x="25" y="0"/>
                </a:cxn>
              </a:cxnLst>
              <a:rect l="0" t="0" r="r" b="b"/>
              <a:pathLst>
                <a:path w="40" h="39">
                  <a:moveTo>
                    <a:pt x="25" y="0"/>
                  </a:moveTo>
                  <a:lnTo>
                    <a:pt x="17" y="6"/>
                  </a:lnTo>
                  <a:lnTo>
                    <a:pt x="4" y="27"/>
                  </a:lnTo>
                  <a:lnTo>
                    <a:pt x="0" y="39"/>
                  </a:lnTo>
                  <a:lnTo>
                    <a:pt x="19" y="36"/>
                  </a:lnTo>
                  <a:lnTo>
                    <a:pt x="22" y="21"/>
                  </a:lnTo>
                  <a:lnTo>
                    <a:pt x="39" y="16"/>
                  </a:lnTo>
                  <a:lnTo>
                    <a:pt x="40" y="10"/>
                  </a:lnTo>
                  <a:lnTo>
                    <a:pt x="25" y="0"/>
                  </a:lnTo>
                  <a:lnTo>
                    <a:pt x="25" y="0"/>
                  </a:lnTo>
                  <a:close/>
                </a:path>
              </a:pathLst>
            </a:custGeom>
            <a:grpFill/>
            <a:ln w="9525">
              <a:solidFill>
                <a:srgbClr val="565BAC"/>
              </a:solidFill>
              <a:round/>
              <a:headEnd/>
              <a:tailEnd/>
            </a:ln>
          </p:spPr>
          <p:txBody>
            <a:bodyPr/>
            <a:lstStyle/>
            <a:p>
              <a:pPr>
                <a:defRPr/>
              </a:pPr>
              <a:endParaRPr lang="sq-AL">
                <a:cs typeface="+mn-cs"/>
              </a:endParaRPr>
            </a:p>
          </p:txBody>
        </p:sp>
        <p:sp>
          <p:nvSpPr>
            <p:cNvPr id="564791" name="Freeform 567"/>
            <p:cNvSpPr>
              <a:spLocks/>
            </p:cNvSpPr>
            <p:nvPr/>
          </p:nvSpPr>
          <p:spPr bwMode="auto">
            <a:xfrm>
              <a:off x="1336" y="3843"/>
              <a:ext cx="20" cy="21"/>
            </a:xfrm>
            <a:custGeom>
              <a:avLst/>
              <a:gdLst/>
              <a:ahLst/>
              <a:cxnLst>
                <a:cxn ang="0">
                  <a:pos x="25" y="0"/>
                </a:cxn>
                <a:cxn ang="0">
                  <a:pos x="17" y="6"/>
                </a:cxn>
                <a:cxn ang="0">
                  <a:pos x="4" y="27"/>
                </a:cxn>
                <a:cxn ang="0">
                  <a:pos x="0" y="39"/>
                </a:cxn>
                <a:cxn ang="0">
                  <a:pos x="19" y="36"/>
                </a:cxn>
                <a:cxn ang="0">
                  <a:pos x="22" y="21"/>
                </a:cxn>
                <a:cxn ang="0">
                  <a:pos x="39" y="16"/>
                </a:cxn>
                <a:cxn ang="0">
                  <a:pos x="40" y="10"/>
                </a:cxn>
                <a:cxn ang="0">
                  <a:pos x="25" y="0"/>
                </a:cxn>
                <a:cxn ang="0">
                  <a:pos x="25" y="0"/>
                </a:cxn>
              </a:cxnLst>
              <a:rect l="0" t="0" r="r" b="b"/>
              <a:pathLst>
                <a:path w="40" h="39">
                  <a:moveTo>
                    <a:pt x="25" y="0"/>
                  </a:moveTo>
                  <a:lnTo>
                    <a:pt x="17" y="6"/>
                  </a:lnTo>
                  <a:lnTo>
                    <a:pt x="4" y="27"/>
                  </a:lnTo>
                  <a:lnTo>
                    <a:pt x="0" y="39"/>
                  </a:lnTo>
                  <a:lnTo>
                    <a:pt x="19" y="36"/>
                  </a:lnTo>
                  <a:lnTo>
                    <a:pt x="22" y="21"/>
                  </a:lnTo>
                  <a:lnTo>
                    <a:pt x="39" y="16"/>
                  </a:lnTo>
                  <a:lnTo>
                    <a:pt x="40" y="10"/>
                  </a:lnTo>
                  <a:lnTo>
                    <a:pt x="25" y="0"/>
                  </a:lnTo>
                  <a:lnTo>
                    <a:pt x="25"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92" name="Freeform 568"/>
            <p:cNvSpPr>
              <a:spLocks/>
            </p:cNvSpPr>
            <p:nvPr/>
          </p:nvSpPr>
          <p:spPr bwMode="auto">
            <a:xfrm>
              <a:off x="1112" y="3791"/>
              <a:ext cx="12" cy="20"/>
            </a:xfrm>
            <a:custGeom>
              <a:avLst/>
              <a:gdLst/>
              <a:ahLst/>
              <a:cxnLst>
                <a:cxn ang="0">
                  <a:pos x="11" y="0"/>
                </a:cxn>
                <a:cxn ang="0">
                  <a:pos x="2" y="0"/>
                </a:cxn>
                <a:cxn ang="0">
                  <a:pos x="0" y="36"/>
                </a:cxn>
                <a:cxn ang="0">
                  <a:pos x="15" y="25"/>
                </a:cxn>
                <a:cxn ang="0">
                  <a:pos x="14" y="10"/>
                </a:cxn>
                <a:cxn ang="0">
                  <a:pos x="19" y="1"/>
                </a:cxn>
                <a:cxn ang="0">
                  <a:pos x="11" y="0"/>
                </a:cxn>
                <a:cxn ang="0">
                  <a:pos x="11" y="0"/>
                </a:cxn>
              </a:cxnLst>
              <a:rect l="0" t="0" r="r" b="b"/>
              <a:pathLst>
                <a:path w="19" h="36">
                  <a:moveTo>
                    <a:pt x="11" y="0"/>
                  </a:moveTo>
                  <a:lnTo>
                    <a:pt x="2" y="0"/>
                  </a:lnTo>
                  <a:lnTo>
                    <a:pt x="0" y="36"/>
                  </a:lnTo>
                  <a:lnTo>
                    <a:pt x="15" y="25"/>
                  </a:lnTo>
                  <a:lnTo>
                    <a:pt x="14" y="10"/>
                  </a:lnTo>
                  <a:lnTo>
                    <a:pt x="19" y="1"/>
                  </a:lnTo>
                  <a:lnTo>
                    <a:pt x="11" y="0"/>
                  </a:lnTo>
                  <a:lnTo>
                    <a:pt x="11" y="0"/>
                  </a:lnTo>
                  <a:close/>
                </a:path>
              </a:pathLst>
            </a:custGeom>
            <a:grpFill/>
            <a:ln w="9525">
              <a:solidFill>
                <a:srgbClr val="565BAC"/>
              </a:solidFill>
              <a:round/>
              <a:headEnd/>
              <a:tailEnd/>
            </a:ln>
          </p:spPr>
          <p:txBody>
            <a:bodyPr/>
            <a:lstStyle/>
            <a:p>
              <a:pPr>
                <a:defRPr/>
              </a:pPr>
              <a:endParaRPr lang="sq-AL">
                <a:cs typeface="+mn-cs"/>
              </a:endParaRPr>
            </a:p>
          </p:txBody>
        </p:sp>
        <p:sp>
          <p:nvSpPr>
            <p:cNvPr id="564793" name="Freeform 569"/>
            <p:cNvSpPr>
              <a:spLocks/>
            </p:cNvSpPr>
            <p:nvPr/>
          </p:nvSpPr>
          <p:spPr bwMode="auto">
            <a:xfrm>
              <a:off x="1112" y="3791"/>
              <a:ext cx="12" cy="20"/>
            </a:xfrm>
            <a:custGeom>
              <a:avLst/>
              <a:gdLst/>
              <a:ahLst/>
              <a:cxnLst>
                <a:cxn ang="0">
                  <a:pos x="11" y="0"/>
                </a:cxn>
                <a:cxn ang="0">
                  <a:pos x="2" y="0"/>
                </a:cxn>
                <a:cxn ang="0">
                  <a:pos x="0" y="36"/>
                </a:cxn>
                <a:cxn ang="0">
                  <a:pos x="15" y="25"/>
                </a:cxn>
                <a:cxn ang="0">
                  <a:pos x="14" y="10"/>
                </a:cxn>
                <a:cxn ang="0">
                  <a:pos x="19" y="1"/>
                </a:cxn>
                <a:cxn ang="0">
                  <a:pos x="11" y="0"/>
                </a:cxn>
                <a:cxn ang="0">
                  <a:pos x="11" y="0"/>
                </a:cxn>
              </a:cxnLst>
              <a:rect l="0" t="0" r="r" b="b"/>
              <a:pathLst>
                <a:path w="19" h="36">
                  <a:moveTo>
                    <a:pt x="11" y="0"/>
                  </a:moveTo>
                  <a:lnTo>
                    <a:pt x="2" y="0"/>
                  </a:lnTo>
                  <a:lnTo>
                    <a:pt x="0" y="36"/>
                  </a:lnTo>
                  <a:lnTo>
                    <a:pt x="15" y="25"/>
                  </a:lnTo>
                  <a:lnTo>
                    <a:pt x="14" y="10"/>
                  </a:lnTo>
                  <a:lnTo>
                    <a:pt x="19" y="1"/>
                  </a:lnTo>
                  <a:lnTo>
                    <a:pt x="11" y="0"/>
                  </a:lnTo>
                  <a:lnTo>
                    <a:pt x="11"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94" name="Freeform 570"/>
            <p:cNvSpPr>
              <a:spLocks/>
            </p:cNvSpPr>
            <p:nvPr/>
          </p:nvSpPr>
          <p:spPr bwMode="auto">
            <a:xfrm>
              <a:off x="1132" y="3862"/>
              <a:ext cx="14" cy="13"/>
            </a:xfrm>
            <a:custGeom>
              <a:avLst/>
              <a:gdLst/>
              <a:ahLst/>
              <a:cxnLst>
                <a:cxn ang="0">
                  <a:pos x="16" y="10"/>
                </a:cxn>
                <a:cxn ang="0">
                  <a:pos x="3" y="0"/>
                </a:cxn>
                <a:cxn ang="0">
                  <a:pos x="0" y="16"/>
                </a:cxn>
                <a:cxn ang="0">
                  <a:pos x="12" y="24"/>
                </a:cxn>
                <a:cxn ang="0">
                  <a:pos x="22" y="14"/>
                </a:cxn>
                <a:cxn ang="0">
                  <a:pos x="16" y="10"/>
                </a:cxn>
                <a:cxn ang="0">
                  <a:pos x="16" y="10"/>
                </a:cxn>
              </a:cxnLst>
              <a:rect l="0" t="0" r="r" b="b"/>
              <a:pathLst>
                <a:path w="22" h="24">
                  <a:moveTo>
                    <a:pt x="16" y="10"/>
                  </a:moveTo>
                  <a:lnTo>
                    <a:pt x="3" y="0"/>
                  </a:lnTo>
                  <a:lnTo>
                    <a:pt x="0" y="16"/>
                  </a:lnTo>
                  <a:lnTo>
                    <a:pt x="12" y="24"/>
                  </a:lnTo>
                  <a:lnTo>
                    <a:pt x="22" y="14"/>
                  </a:lnTo>
                  <a:lnTo>
                    <a:pt x="16" y="10"/>
                  </a:lnTo>
                  <a:lnTo>
                    <a:pt x="16" y="10"/>
                  </a:lnTo>
                  <a:close/>
                </a:path>
              </a:pathLst>
            </a:custGeom>
            <a:grpFill/>
            <a:ln w="9525">
              <a:solidFill>
                <a:srgbClr val="565BAC"/>
              </a:solidFill>
              <a:round/>
              <a:headEnd/>
              <a:tailEnd/>
            </a:ln>
          </p:spPr>
          <p:txBody>
            <a:bodyPr/>
            <a:lstStyle/>
            <a:p>
              <a:pPr>
                <a:defRPr/>
              </a:pPr>
              <a:endParaRPr lang="sq-AL">
                <a:cs typeface="+mn-cs"/>
              </a:endParaRPr>
            </a:p>
          </p:txBody>
        </p:sp>
        <p:sp>
          <p:nvSpPr>
            <p:cNvPr id="564795" name="Freeform 571"/>
            <p:cNvSpPr>
              <a:spLocks/>
            </p:cNvSpPr>
            <p:nvPr/>
          </p:nvSpPr>
          <p:spPr bwMode="auto">
            <a:xfrm>
              <a:off x="1132" y="3862"/>
              <a:ext cx="14" cy="13"/>
            </a:xfrm>
            <a:custGeom>
              <a:avLst/>
              <a:gdLst/>
              <a:ahLst/>
              <a:cxnLst>
                <a:cxn ang="0">
                  <a:pos x="16" y="10"/>
                </a:cxn>
                <a:cxn ang="0">
                  <a:pos x="3" y="0"/>
                </a:cxn>
                <a:cxn ang="0">
                  <a:pos x="0" y="16"/>
                </a:cxn>
                <a:cxn ang="0">
                  <a:pos x="12" y="24"/>
                </a:cxn>
                <a:cxn ang="0">
                  <a:pos x="22" y="14"/>
                </a:cxn>
                <a:cxn ang="0">
                  <a:pos x="16" y="10"/>
                </a:cxn>
                <a:cxn ang="0">
                  <a:pos x="16" y="10"/>
                </a:cxn>
              </a:cxnLst>
              <a:rect l="0" t="0" r="r" b="b"/>
              <a:pathLst>
                <a:path w="22" h="24">
                  <a:moveTo>
                    <a:pt x="16" y="10"/>
                  </a:moveTo>
                  <a:lnTo>
                    <a:pt x="3" y="0"/>
                  </a:lnTo>
                  <a:lnTo>
                    <a:pt x="0" y="16"/>
                  </a:lnTo>
                  <a:lnTo>
                    <a:pt x="12" y="24"/>
                  </a:lnTo>
                  <a:lnTo>
                    <a:pt x="22" y="14"/>
                  </a:lnTo>
                  <a:lnTo>
                    <a:pt x="16" y="10"/>
                  </a:lnTo>
                  <a:lnTo>
                    <a:pt x="16" y="1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96" name="Freeform 572"/>
            <p:cNvSpPr>
              <a:spLocks/>
            </p:cNvSpPr>
            <p:nvPr/>
          </p:nvSpPr>
          <p:spPr bwMode="auto">
            <a:xfrm>
              <a:off x="1158" y="3901"/>
              <a:ext cx="23" cy="7"/>
            </a:xfrm>
            <a:custGeom>
              <a:avLst/>
              <a:gdLst/>
              <a:ahLst/>
              <a:cxnLst>
                <a:cxn ang="0">
                  <a:pos x="28" y="6"/>
                </a:cxn>
                <a:cxn ang="0">
                  <a:pos x="5" y="0"/>
                </a:cxn>
                <a:cxn ang="0">
                  <a:pos x="0" y="7"/>
                </a:cxn>
                <a:cxn ang="0">
                  <a:pos x="11" y="20"/>
                </a:cxn>
                <a:cxn ang="0">
                  <a:pos x="34" y="18"/>
                </a:cxn>
                <a:cxn ang="0">
                  <a:pos x="44" y="18"/>
                </a:cxn>
                <a:cxn ang="0">
                  <a:pos x="45" y="10"/>
                </a:cxn>
                <a:cxn ang="0">
                  <a:pos x="28" y="6"/>
                </a:cxn>
                <a:cxn ang="0">
                  <a:pos x="28" y="6"/>
                </a:cxn>
              </a:cxnLst>
              <a:rect l="0" t="0" r="r" b="b"/>
              <a:pathLst>
                <a:path w="45" h="20">
                  <a:moveTo>
                    <a:pt x="28" y="6"/>
                  </a:moveTo>
                  <a:lnTo>
                    <a:pt x="5" y="0"/>
                  </a:lnTo>
                  <a:lnTo>
                    <a:pt x="0" y="7"/>
                  </a:lnTo>
                  <a:lnTo>
                    <a:pt x="11" y="20"/>
                  </a:lnTo>
                  <a:lnTo>
                    <a:pt x="34" y="18"/>
                  </a:lnTo>
                  <a:lnTo>
                    <a:pt x="44" y="18"/>
                  </a:lnTo>
                  <a:lnTo>
                    <a:pt x="45" y="10"/>
                  </a:lnTo>
                  <a:lnTo>
                    <a:pt x="28" y="6"/>
                  </a:lnTo>
                  <a:lnTo>
                    <a:pt x="28" y="6"/>
                  </a:lnTo>
                  <a:close/>
                </a:path>
              </a:pathLst>
            </a:custGeom>
            <a:grpFill/>
            <a:ln w="9525">
              <a:solidFill>
                <a:srgbClr val="565BAC"/>
              </a:solidFill>
              <a:round/>
              <a:headEnd/>
              <a:tailEnd/>
            </a:ln>
          </p:spPr>
          <p:txBody>
            <a:bodyPr/>
            <a:lstStyle/>
            <a:p>
              <a:pPr>
                <a:defRPr/>
              </a:pPr>
              <a:endParaRPr lang="sq-AL">
                <a:cs typeface="+mn-cs"/>
              </a:endParaRPr>
            </a:p>
          </p:txBody>
        </p:sp>
        <p:sp>
          <p:nvSpPr>
            <p:cNvPr id="564797" name="Freeform 573"/>
            <p:cNvSpPr>
              <a:spLocks/>
            </p:cNvSpPr>
            <p:nvPr/>
          </p:nvSpPr>
          <p:spPr bwMode="auto">
            <a:xfrm>
              <a:off x="1158" y="3901"/>
              <a:ext cx="23" cy="7"/>
            </a:xfrm>
            <a:custGeom>
              <a:avLst/>
              <a:gdLst/>
              <a:ahLst/>
              <a:cxnLst>
                <a:cxn ang="0">
                  <a:pos x="28" y="6"/>
                </a:cxn>
                <a:cxn ang="0">
                  <a:pos x="5" y="0"/>
                </a:cxn>
                <a:cxn ang="0">
                  <a:pos x="0" y="7"/>
                </a:cxn>
                <a:cxn ang="0">
                  <a:pos x="11" y="20"/>
                </a:cxn>
                <a:cxn ang="0">
                  <a:pos x="34" y="18"/>
                </a:cxn>
                <a:cxn ang="0">
                  <a:pos x="44" y="18"/>
                </a:cxn>
                <a:cxn ang="0">
                  <a:pos x="45" y="10"/>
                </a:cxn>
                <a:cxn ang="0">
                  <a:pos x="28" y="6"/>
                </a:cxn>
                <a:cxn ang="0">
                  <a:pos x="28" y="6"/>
                </a:cxn>
              </a:cxnLst>
              <a:rect l="0" t="0" r="r" b="b"/>
              <a:pathLst>
                <a:path w="45" h="20">
                  <a:moveTo>
                    <a:pt x="28" y="6"/>
                  </a:moveTo>
                  <a:lnTo>
                    <a:pt x="5" y="0"/>
                  </a:lnTo>
                  <a:lnTo>
                    <a:pt x="0" y="7"/>
                  </a:lnTo>
                  <a:lnTo>
                    <a:pt x="11" y="20"/>
                  </a:lnTo>
                  <a:lnTo>
                    <a:pt x="34" y="18"/>
                  </a:lnTo>
                  <a:lnTo>
                    <a:pt x="44" y="18"/>
                  </a:lnTo>
                  <a:lnTo>
                    <a:pt x="45" y="10"/>
                  </a:lnTo>
                  <a:lnTo>
                    <a:pt x="28" y="6"/>
                  </a:lnTo>
                  <a:lnTo>
                    <a:pt x="28" y="6"/>
                  </a:lnTo>
                </a:path>
              </a:pathLst>
            </a:custGeom>
            <a:grpFill/>
            <a:ln w="0">
              <a:solidFill>
                <a:srgbClr val="565BAC"/>
              </a:solidFill>
              <a:prstDash val="solid"/>
              <a:round/>
              <a:headEnd/>
              <a:tailEnd/>
            </a:ln>
          </p:spPr>
          <p:txBody>
            <a:bodyPr/>
            <a:lstStyle/>
            <a:p>
              <a:pPr>
                <a:defRPr/>
              </a:pPr>
              <a:endParaRPr lang="sq-AL">
                <a:cs typeface="+mn-cs"/>
              </a:endParaRPr>
            </a:p>
          </p:txBody>
        </p:sp>
        <p:sp>
          <p:nvSpPr>
            <p:cNvPr id="564798" name="Freeform 574"/>
            <p:cNvSpPr>
              <a:spLocks/>
            </p:cNvSpPr>
            <p:nvPr/>
          </p:nvSpPr>
          <p:spPr bwMode="auto">
            <a:xfrm>
              <a:off x="1696" y="2903"/>
              <a:ext cx="9" cy="4"/>
            </a:xfrm>
            <a:custGeom>
              <a:avLst/>
              <a:gdLst/>
              <a:ahLst/>
              <a:cxnLst>
                <a:cxn ang="0">
                  <a:pos x="6" y="0"/>
                </a:cxn>
                <a:cxn ang="0">
                  <a:pos x="3" y="0"/>
                </a:cxn>
                <a:cxn ang="0">
                  <a:pos x="0" y="6"/>
                </a:cxn>
                <a:cxn ang="0">
                  <a:pos x="7" y="8"/>
                </a:cxn>
                <a:cxn ang="0">
                  <a:pos x="17" y="4"/>
                </a:cxn>
                <a:cxn ang="0">
                  <a:pos x="6" y="0"/>
                </a:cxn>
                <a:cxn ang="0">
                  <a:pos x="6" y="0"/>
                </a:cxn>
              </a:cxnLst>
              <a:rect l="0" t="0" r="r" b="b"/>
              <a:pathLst>
                <a:path w="17" h="8">
                  <a:moveTo>
                    <a:pt x="6" y="0"/>
                  </a:moveTo>
                  <a:lnTo>
                    <a:pt x="3" y="0"/>
                  </a:lnTo>
                  <a:lnTo>
                    <a:pt x="0" y="6"/>
                  </a:lnTo>
                  <a:lnTo>
                    <a:pt x="7" y="8"/>
                  </a:lnTo>
                  <a:lnTo>
                    <a:pt x="17" y="4"/>
                  </a:lnTo>
                  <a:lnTo>
                    <a:pt x="6" y="0"/>
                  </a:lnTo>
                  <a:lnTo>
                    <a:pt x="6" y="0"/>
                  </a:lnTo>
                  <a:close/>
                </a:path>
              </a:pathLst>
            </a:custGeom>
            <a:grpFill/>
            <a:ln w="9525">
              <a:solidFill>
                <a:srgbClr val="565BAC"/>
              </a:solidFill>
              <a:round/>
              <a:headEnd/>
              <a:tailEnd/>
            </a:ln>
          </p:spPr>
          <p:txBody>
            <a:bodyPr/>
            <a:lstStyle/>
            <a:p>
              <a:pPr>
                <a:defRPr/>
              </a:pPr>
              <a:endParaRPr lang="sq-AL">
                <a:cs typeface="+mn-cs"/>
              </a:endParaRPr>
            </a:p>
          </p:txBody>
        </p:sp>
        <p:sp>
          <p:nvSpPr>
            <p:cNvPr id="564799" name="Freeform 575"/>
            <p:cNvSpPr>
              <a:spLocks/>
            </p:cNvSpPr>
            <p:nvPr/>
          </p:nvSpPr>
          <p:spPr bwMode="auto">
            <a:xfrm>
              <a:off x="1696" y="2903"/>
              <a:ext cx="9" cy="4"/>
            </a:xfrm>
            <a:custGeom>
              <a:avLst/>
              <a:gdLst/>
              <a:ahLst/>
              <a:cxnLst>
                <a:cxn ang="0">
                  <a:pos x="6" y="0"/>
                </a:cxn>
                <a:cxn ang="0">
                  <a:pos x="3" y="0"/>
                </a:cxn>
                <a:cxn ang="0">
                  <a:pos x="0" y="6"/>
                </a:cxn>
                <a:cxn ang="0">
                  <a:pos x="7" y="8"/>
                </a:cxn>
                <a:cxn ang="0">
                  <a:pos x="17" y="4"/>
                </a:cxn>
                <a:cxn ang="0">
                  <a:pos x="6" y="0"/>
                </a:cxn>
                <a:cxn ang="0">
                  <a:pos x="6" y="0"/>
                </a:cxn>
              </a:cxnLst>
              <a:rect l="0" t="0" r="r" b="b"/>
              <a:pathLst>
                <a:path w="17" h="8">
                  <a:moveTo>
                    <a:pt x="6" y="0"/>
                  </a:moveTo>
                  <a:lnTo>
                    <a:pt x="3" y="0"/>
                  </a:lnTo>
                  <a:lnTo>
                    <a:pt x="0" y="6"/>
                  </a:lnTo>
                  <a:lnTo>
                    <a:pt x="7" y="8"/>
                  </a:lnTo>
                  <a:lnTo>
                    <a:pt x="17" y="4"/>
                  </a:lnTo>
                  <a:lnTo>
                    <a:pt x="6" y="0"/>
                  </a:lnTo>
                  <a:lnTo>
                    <a:pt x="6"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00" name="Freeform 576"/>
            <p:cNvSpPr>
              <a:spLocks/>
            </p:cNvSpPr>
            <p:nvPr/>
          </p:nvSpPr>
          <p:spPr bwMode="auto">
            <a:xfrm>
              <a:off x="1720" y="2889"/>
              <a:ext cx="17" cy="14"/>
            </a:xfrm>
            <a:custGeom>
              <a:avLst/>
              <a:gdLst/>
              <a:ahLst/>
              <a:cxnLst>
                <a:cxn ang="0">
                  <a:pos x="11" y="0"/>
                </a:cxn>
                <a:cxn ang="0">
                  <a:pos x="0" y="10"/>
                </a:cxn>
                <a:cxn ang="0">
                  <a:pos x="0" y="23"/>
                </a:cxn>
                <a:cxn ang="0">
                  <a:pos x="20" y="26"/>
                </a:cxn>
                <a:cxn ang="0">
                  <a:pos x="23" y="17"/>
                </a:cxn>
                <a:cxn ang="0">
                  <a:pos x="32" y="12"/>
                </a:cxn>
                <a:cxn ang="0">
                  <a:pos x="24" y="3"/>
                </a:cxn>
                <a:cxn ang="0">
                  <a:pos x="11" y="0"/>
                </a:cxn>
                <a:cxn ang="0">
                  <a:pos x="11" y="0"/>
                </a:cxn>
              </a:cxnLst>
              <a:rect l="0" t="0" r="r" b="b"/>
              <a:pathLst>
                <a:path w="32" h="26">
                  <a:moveTo>
                    <a:pt x="11" y="0"/>
                  </a:moveTo>
                  <a:lnTo>
                    <a:pt x="0" y="10"/>
                  </a:lnTo>
                  <a:lnTo>
                    <a:pt x="0" y="23"/>
                  </a:lnTo>
                  <a:lnTo>
                    <a:pt x="20" y="26"/>
                  </a:lnTo>
                  <a:lnTo>
                    <a:pt x="23" y="17"/>
                  </a:lnTo>
                  <a:lnTo>
                    <a:pt x="32" y="12"/>
                  </a:lnTo>
                  <a:lnTo>
                    <a:pt x="24" y="3"/>
                  </a:lnTo>
                  <a:lnTo>
                    <a:pt x="11" y="0"/>
                  </a:lnTo>
                  <a:lnTo>
                    <a:pt x="11" y="0"/>
                  </a:lnTo>
                  <a:close/>
                </a:path>
              </a:pathLst>
            </a:custGeom>
            <a:grpFill/>
            <a:ln w="9525">
              <a:solidFill>
                <a:srgbClr val="565BAC"/>
              </a:solidFill>
              <a:round/>
              <a:headEnd/>
              <a:tailEnd/>
            </a:ln>
          </p:spPr>
          <p:txBody>
            <a:bodyPr/>
            <a:lstStyle/>
            <a:p>
              <a:pPr>
                <a:defRPr/>
              </a:pPr>
              <a:endParaRPr lang="sq-AL">
                <a:cs typeface="+mn-cs"/>
              </a:endParaRPr>
            </a:p>
          </p:txBody>
        </p:sp>
        <p:sp>
          <p:nvSpPr>
            <p:cNvPr id="564801" name="Freeform 577"/>
            <p:cNvSpPr>
              <a:spLocks/>
            </p:cNvSpPr>
            <p:nvPr/>
          </p:nvSpPr>
          <p:spPr bwMode="auto">
            <a:xfrm>
              <a:off x="1720" y="2889"/>
              <a:ext cx="17" cy="14"/>
            </a:xfrm>
            <a:custGeom>
              <a:avLst/>
              <a:gdLst/>
              <a:ahLst/>
              <a:cxnLst>
                <a:cxn ang="0">
                  <a:pos x="11" y="0"/>
                </a:cxn>
                <a:cxn ang="0">
                  <a:pos x="0" y="10"/>
                </a:cxn>
                <a:cxn ang="0">
                  <a:pos x="0" y="23"/>
                </a:cxn>
                <a:cxn ang="0">
                  <a:pos x="20" y="26"/>
                </a:cxn>
                <a:cxn ang="0">
                  <a:pos x="23" y="17"/>
                </a:cxn>
                <a:cxn ang="0">
                  <a:pos x="32" y="12"/>
                </a:cxn>
                <a:cxn ang="0">
                  <a:pos x="24" y="3"/>
                </a:cxn>
                <a:cxn ang="0">
                  <a:pos x="11" y="0"/>
                </a:cxn>
                <a:cxn ang="0">
                  <a:pos x="11" y="0"/>
                </a:cxn>
              </a:cxnLst>
              <a:rect l="0" t="0" r="r" b="b"/>
              <a:pathLst>
                <a:path w="32" h="26">
                  <a:moveTo>
                    <a:pt x="11" y="0"/>
                  </a:moveTo>
                  <a:lnTo>
                    <a:pt x="0" y="10"/>
                  </a:lnTo>
                  <a:lnTo>
                    <a:pt x="0" y="23"/>
                  </a:lnTo>
                  <a:lnTo>
                    <a:pt x="20" y="26"/>
                  </a:lnTo>
                  <a:lnTo>
                    <a:pt x="23" y="17"/>
                  </a:lnTo>
                  <a:lnTo>
                    <a:pt x="32" y="12"/>
                  </a:lnTo>
                  <a:lnTo>
                    <a:pt x="24" y="3"/>
                  </a:lnTo>
                  <a:lnTo>
                    <a:pt x="11" y="0"/>
                  </a:lnTo>
                  <a:lnTo>
                    <a:pt x="11"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02" name="Freeform 578"/>
            <p:cNvSpPr>
              <a:spLocks/>
            </p:cNvSpPr>
            <p:nvPr/>
          </p:nvSpPr>
          <p:spPr bwMode="auto">
            <a:xfrm>
              <a:off x="1470" y="2646"/>
              <a:ext cx="22" cy="17"/>
            </a:xfrm>
            <a:custGeom>
              <a:avLst/>
              <a:gdLst/>
              <a:ahLst/>
              <a:cxnLst>
                <a:cxn ang="0">
                  <a:pos x="28" y="0"/>
                </a:cxn>
                <a:cxn ang="0">
                  <a:pos x="0" y="11"/>
                </a:cxn>
                <a:cxn ang="0">
                  <a:pos x="1" y="26"/>
                </a:cxn>
                <a:cxn ang="0">
                  <a:pos x="24" y="20"/>
                </a:cxn>
                <a:cxn ang="0">
                  <a:pos x="29" y="30"/>
                </a:cxn>
                <a:cxn ang="0">
                  <a:pos x="46" y="31"/>
                </a:cxn>
                <a:cxn ang="0">
                  <a:pos x="43" y="10"/>
                </a:cxn>
                <a:cxn ang="0">
                  <a:pos x="28" y="0"/>
                </a:cxn>
                <a:cxn ang="0">
                  <a:pos x="28" y="0"/>
                </a:cxn>
              </a:cxnLst>
              <a:rect l="0" t="0" r="r" b="b"/>
              <a:pathLst>
                <a:path w="46" h="31">
                  <a:moveTo>
                    <a:pt x="28" y="0"/>
                  </a:moveTo>
                  <a:lnTo>
                    <a:pt x="0" y="11"/>
                  </a:lnTo>
                  <a:lnTo>
                    <a:pt x="1" y="26"/>
                  </a:lnTo>
                  <a:lnTo>
                    <a:pt x="24" y="20"/>
                  </a:lnTo>
                  <a:lnTo>
                    <a:pt x="29" y="30"/>
                  </a:lnTo>
                  <a:lnTo>
                    <a:pt x="46" y="31"/>
                  </a:lnTo>
                  <a:lnTo>
                    <a:pt x="43" y="10"/>
                  </a:lnTo>
                  <a:lnTo>
                    <a:pt x="28" y="0"/>
                  </a:lnTo>
                  <a:lnTo>
                    <a:pt x="28" y="0"/>
                  </a:lnTo>
                  <a:close/>
                </a:path>
              </a:pathLst>
            </a:custGeom>
            <a:grpFill/>
            <a:ln w="9525">
              <a:solidFill>
                <a:srgbClr val="565BAC"/>
              </a:solidFill>
              <a:round/>
              <a:headEnd/>
              <a:tailEnd/>
            </a:ln>
          </p:spPr>
          <p:txBody>
            <a:bodyPr/>
            <a:lstStyle/>
            <a:p>
              <a:pPr>
                <a:defRPr/>
              </a:pPr>
              <a:endParaRPr lang="sq-AL">
                <a:cs typeface="+mn-cs"/>
              </a:endParaRPr>
            </a:p>
          </p:txBody>
        </p:sp>
        <p:sp>
          <p:nvSpPr>
            <p:cNvPr id="564803" name="Freeform 579"/>
            <p:cNvSpPr>
              <a:spLocks/>
            </p:cNvSpPr>
            <p:nvPr/>
          </p:nvSpPr>
          <p:spPr bwMode="auto">
            <a:xfrm>
              <a:off x="1470" y="2646"/>
              <a:ext cx="22" cy="17"/>
            </a:xfrm>
            <a:custGeom>
              <a:avLst/>
              <a:gdLst/>
              <a:ahLst/>
              <a:cxnLst>
                <a:cxn ang="0">
                  <a:pos x="28" y="0"/>
                </a:cxn>
                <a:cxn ang="0">
                  <a:pos x="0" y="11"/>
                </a:cxn>
                <a:cxn ang="0">
                  <a:pos x="1" y="26"/>
                </a:cxn>
                <a:cxn ang="0">
                  <a:pos x="24" y="20"/>
                </a:cxn>
                <a:cxn ang="0">
                  <a:pos x="29" y="30"/>
                </a:cxn>
                <a:cxn ang="0">
                  <a:pos x="46" y="31"/>
                </a:cxn>
                <a:cxn ang="0">
                  <a:pos x="43" y="10"/>
                </a:cxn>
                <a:cxn ang="0">
                  <a:pos x="28" y="0"/>
                </a:cxn>
                <a:cxn ang="0">
                  <a:pos x="28" y="0"/>
                </a:cxn>
              </a:cxnLst>
              <a:rect l="0" t="0" r="r" b="b"/>
              <a:pathLst>
                <a:path w="46" h="31">
                  <a:moveTo>
                    <a:pt x="28" y="0"/>
                  </a:moveTo>
                  <a:lnTo>
                    <a:pt x="0" y="11"/>
                  </a:lnTo>
                  <a:lnTo>
                    <a:pt x="1" y="26"/>
                  </a:lnTo>
                  <a:lnTo>
                    <a:pt x="24" y="20"/>
                  </a:lnTo>
                  <a:lnTo>
                    <a:pt x="29" y="30"/>
                  </a:lnTo>
                  <a:lnTo>
                    <a:pt x="46" y="31"/>
                  </a:lnTo>
                  <a:lnTo>
                    <a:pt x="43" y="10"/>
                  </a:lnTo>
                  <a:lnTo>
                    <a:pt x="28" y="0"/>
                  </a:lnTo>
                  <a:lnTo>
                    <a:pt x="28"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04" name="Freeform 580"/>
            <p:cNvSpPr>
              <a:spLocks/>
            </p:cNvSpPr>
            <p:nvPr/>
          </p:nvSpPr>
          <p:spPr bwMode="auto">
            <a:xfrm>
              <a:off x="1055" y="2597"/>
              <a:ext cx="277" cy="330"/>
            </a:xfrm>
            <a:custGeom>
              <a:avLst/>
              <a:gdLst/>
              <a:ahLst/>
              <a:cxnLst>
                <a:cxn ang="0">
                  <a:pos x="98" y="317"/>
                </a:cxn>
                <a:cxn ang="0">
                  <a:pos x="0" y="383"/>
                </a:cxn>
                <a:cxn ang="0">
                  <a:pos x="66" y="415"/>
                </a:cxn>
                <a:cxn ang="0">
                  <a:pos x="63" y="438"/>
                </a:cxn>
                <a:cxn ang="0">
                  <a:pos x="152" y="443"/>
                </a:cxn>
                <a:cxn ang="0">
                  <a:pos x="179" y="448"/>
                </a:cxn>
                <a:cxn ang="0">
                  <a:pos x="222" y="521"/>
                </a:cxn>
                <a:cxn ang="0">
                  <a:pos x="303" y="531"/>
                </a:cxn>
                <a:cxn ang="0">
                  <a:pos x="358" y="555"/>
                </a:cxn>
                <a:cxn ang="0">
                  <a:pos x="348" y="619"/>
                </a:cxn>
                <a:cxn ang="0">
                  <a:pos x="364" y="622"/>
                </a:cxn>
                <a:cxn ang="0">
                  <a:pos x="423" y="512"/>
                </a:cxn>
                <a:cxn ang="0">
                  <a:pos x="398" y="486"/>
                </a:cxn>
                <a:cxn ang="0">
                  <a:pos x="400" y="463"/>
                </a:cxn>
                <a:cxn ang="0">
                  <a:pos x="437" y="438"/>
                </a:cxn>
                <a:cxn ang="0">
                  <a:pos x="413" y="428"/>
                </a:cxn>
                <a:cxn ang="0">
                  <a:pos x="416" y="413"/>
                </a:cxn>
                <a:cxn ang="0">
                  <a:pos x="435" y="415"/>
                </a:cxn>
                <a:cxn ang="0">
                  <a:pos x="464" y="435"/>
                </a:cxn>
                <a:cxn ang="0">
                  <a:pos x="497" y="433"/>
                </a:cxn>
                <a:cxn ang="0">
                  <a:pos x="517" y="464"/>
                </a:cxn>
                <a:cxn ang="0">
                  <a:pos x="539" y="468"/>
                </a:cxn>
                <a:cxn ang="0">
                  <a:pos x="530" y="443"/>
                </a:cxn>
                <a:cxn ang="0">
                  <a:pos x="534" y="423"/>
                </a:cxn>
                <a:cxn ang="0">
                  <a:pos x="507" y="374"/>
                </a:cxn>
                <a:cxn ang="0">
                  <a:pos x="521" y="338"/>
                </a:cxn>
                <a:cxn ang="0">
                  <a:pos x="509" y="321"/>
                </a:cxn>
                <a:cxn ang="0">
                  <a:pos x="526" y="264"/>
                </a:cxn>
                <a:cxn ang="0">
                  <a:pos x="451" y="262"/>
                </a:cxn>
                <a:cxn ang="0">
                  <a:pos x="338" y="202"/>
                </a:cxn>
                <a:cxn ang="0">
                  <a:pos x="312" y="153"/>
                </a:cxn>
                <a:cxn ang="0">
                  <a:pos x="285" y="156"/>
                </a:cxn>
                <a:cxn ang="0">
                  <a:pos x="320" y="108"/>
                </a:cxn>
                <a:cxn ang="0">
                  <a:pos x="311" y="69"/>
                </a:cxn>
                <a:cxn ang="0">
                  <a:pos x="339" y="60"/>
                </a:cxn>
                <a:cxn ang="0">
                  <a:pos x="371" y="11"/>
                </a:cxn>
                <a:cxn ang="0">
                  <a:pos x="347" y="0"/>
                </a:cxn>
                <a:cxn ang="0">
                  <a:pos x="328" y="14"/>
                </a:cxn>
                <a:cxn ang="0">
                  <a:pos x="189" y="51"/>
                </a:cxn>
                <a:cxn ang="0">
                  <a:pos x="182" y="76"/>
                </a:cxn>
                <a:cxn ang="0">
                  <a:pos x="146" y="136"/>
                </a:cxn>
                <a:cxn ang="0">
                  <a:pos x="114" y="148"/>
                </a:cxn>
                <a:cxn ang="0">
                  <a:pos x="99" y="181"/>
                </a:cxn>
                <a:cxn ang="0">
                  <a:pos x="108" y="265"/>
                </a:cxn>
                <a:cxn ang="0">
                  <a:pos x="88" y="278"/>
                </a:cxn>
                <a:cxn ang="0">
                  <a:pos x="98" y="317"/>
                </a:cxn>
                <a:cxn ang="0">
                  <a:pos x="98" y="317"/>
                </a:cxn>
              </a:cxnLst>
              <a:rect l="0" t="0" r="r" b="b"/>
              <a:pathLst>
                <a:path w="539" h="622">
                  <a:moveTo>
                    <a:pt x="98" y="317"/>
                  </a:moveTo>
                  <a:lnTo>
                    <a:pt x="0" y="383"/>
                  </a:lnTo>
                  <a:lnTo>
                    <a:pt x="66" y="415"/>
                  </a:lnTo>
                  <a:lnTo>
                    <a:pt x="63" y="438"/>
                  </a:lnTo>
                  <a:lnTo>
                    <a:pt x="152" y="443"/>
                  </a:lnTo>
                  <a:lnTo>
                    <a:pt x="179" y="448"/>
                  </a:lnTo>
                  <a:lnTo>
                    <a:pt x="222" y="521"/>
                  </a:lnTo>
                  <a:lnTo>
                    <a:pt x="303" y="531"/>
                  </a:lnTo>
                  <a:lnTo>
                    <a:pt x="358" y="555"/>
                  </a:lnTo>
                  <a:lnTo>
                    <a:pt x="348" y="619"/>
                  </a:lnTo>
                  <a:lnTo>
                    <a:pt x="364" y="622"/>
                  </a:lnTo>
                  <a:lnTo>
                    <a:pt x="423" y="512"/>
                  </a:lnTo>
                  <a:lnTo>
                    <a:pt x="398" y="486"/>
                  </a:lnTo>
                  <a:lnTo>
                    <a:pt x="400" y="463"/>
                  </a:lnTo>
                  <a:lnTo>
                    <a:pt x="437" y="438"/>
                  </a:lnTo>
                  <a:lnTo>
                    <a:pt x="413" y="428"/>
                  </a:lnTo>
                  <a:lnTo>
                    <a:pt x="416" y="413"/>
                  </a:lnTo>
                  <a:lnTo>
                    <a:pt x="435" y="415"/>
                  </a:lnTo>
                  <a:lnTo>
                    <a:pt x="464" y="435"/>
                  </a:lnTo>
                  <a:lnTo>
                    <a:pt x="497" y="433"/>
                  </a:lnTo>
                  <a:lnTo>
                    <a:pt x="517" y="464"/>
                  </a:lnTo>
                  <a:lnTo>
                    <a:pt x="539" y="468"/>
                  </a:lnTo>
                  <a:lnTo>
                    <a:pt x="530" y="443"/>
                  </a:lnTo>
                  <a:lnTo>
                    <a:pt x="534" y="423"/>
                  </a:lnTo>
                  <a:lnTo>
                    <a:pt x="507" y="374"/>
                  </a:lnTo>
                  <a:lnTo>
                    <a:pt x="521" y="338"/>
                  </a:lnTo>
                  <a:lnTo>
                    <a:pt x="509" y="321"/>
                  </a:lnTo>
                  <a:lnTo>
                    <a:pt x="526" y="264"/>
                  </a:lnTo>
                  <a:lnTo>
                    <a:pt x="451" y="262"/>
                  </a:lnTo>
                  <a:lnTo>
                    <a:pt x="338" y="202"/>
                  </a:lnTo>
                  <a:lnTo>
                    <a:pt x="312" y="153"/>
                  </a:lnTo>
                  <a:lnTo>
                    <a:pt x="285" y="156"/>
                  </a:lnTo>
                  <a:lnTo>
                    <a:pt x="320" y="108"/>
                  </a:lnTo>
                  <a:lnTo>
                    <a:pt x="311" y="69"/>
                  </a:lnTo>
                  <a:lnTo>
                    <a:pt x="339" y="60"/>
                  </a:lnTo>
                  <a:lnTo>
                    <a:pt x="371" y="11"/>
                  </a:lnTo>
                  <a:lnTo>
                    <a:pt x="347" y="0"/>
                  </a:lnTo>
                  <a:lnTo>
                    <a:pt x="328" y="14"/>
                  </a:lnTo>
                  <a:lnTo>
                    <a:pt x="189" y="51"/>
                  </a:lnTo>
                  <a:lnTo>
                    <a:pt x="182" y="76"/>
                  </a:lnTo>
                  <a:lnTo>
                    <a:pt x="146" y="136"/>
                  </a:lnTo>
                  <a:lnTo>
                    <a:pt x="114" y="148"/>
                  </a:lnTo>
                  <a:lnTo>
                    <a:pt x="99" y="181"/>
                  </a:lnTo>
                  <a:lnTo>
                    <a:pt x="108" y="265"/>
                  </a:lnTo>
                  <a:lnTo>
                    <a:pt x="88" y="278"/>
                  </a:lnTo>
                  <a:lnTo>
                    <a:pt x="98" y="317"/>
                  </a:lnTo>
                  <a:lnTo>
                    <a:pt x="98" y="317"/>
                  </a:lnTo>
                  <a:close/>
                </a:path>
              </a:pathLst>
            </a:custGeom>
            <a:grpFill/>
            <a:ln w="9525">
              <a:solidFill>
                <a:srgbClr val="565BAC"/>
              </a:solidFill>
              <a:round/>
              <a:headEnd/>
              <a:tailEnd/>
            </a:ln>
          </p:spPr>
          <p:txBody>
            <a:bodyPr/>
            <a:lstStyle/>
            <a:p>
              <a:pPr>
                <a:defRPr/>
              </a:pPr>
              <a:endParaRPr lang="sq-AL">
                <a:cs typeface="+mn-cs"/>
              </a:endParaRPr>
            </a:p>
          </p:txBody>
        </p:sp>
        <p:sp>
          <p:nvSpPr>
            <p:cNvPr id="564805" name="Freeform 581"/>
            <p:cNvSpPr>
              <a:spLocks/>
            </p:cNvSpPr>
            <p:nvPr/>
          </p:nvSpPr>
          <p:spPr bwMode="auto">
            <a:xfrm>
              <a:off x="1055" y="2597"/>
              <a:ext cx="277" cy="330"/>
            </a:xfrm>
            <a:custGeom>
              <a:avLst/>
              <a:gdLst/>
              <a:ahLst/>
              <a:cxnLst>
                <a:cxn ang="0">
                  <a:pos x="98" y="317"/>
                </a:cxn>
                <a:cxn ang="0">
                  <a:pos x="0" y="383"/>
                </a:cxn>
                <a:cxn ang="0">
                  <a:pos x="66" y="415"/>
                </a:cxn>
                <a:cxn ang="0">
                  <a:pos x="63" y="438"/>
                </a:cxn>
                <a:cxn ang="0">
                  <a:pos x="152" y="443"/>
                </a:cxn>
                <a:cxn ang="0">
                  <a:pos x="179" y="448"/>
                </a:cxn>
                <a:cxn ang="0">
                  <a:pos x="222" y="521"/>
                </a:cxn>
                <a:cxn ang="0">
                  <a:pos x="303" y="531"/>
                </a:cxn>
                <a:cxn ang="0">
                  <a:pos x="358" y="555"/>
                </a:cxn>
                <a:cxn ang="0">
                  <a:pos x="348" y="619"/>
                </a:cxn>
                <a:cxn ang="0">
                  <a:pos x="364" y="622"/>
                </a:cxn>
                <a:cxn ang="0">
                  <a:pos x="423" y="512"/>
                </a:cxn>
                <a:cxn ang="0">
                  <a:pos x="398" y="486"/>
                </a:cxn>
                <a:cxn ang="0">
                  <a:pos x="400" y="463"/>
                </a:cxn>
                <a:cxn ang="0">
                  <a:pos x="437" y="438"/>
                </a:cxn>
                <a:cxn ang="0">
                  <a:pos x="413" y="428"/>
                </a:cxn>
                <a:cxn ang="0">
                  <a:pos x="416" y="413"/>
                </a:cxn>
                <a:cxn ang="0">
                  <a:pos x="435" y="415"/>
                </a:cxn>
                <a:cxn ang="0">
                  <a:pos x="464" y="435"/>
                </a:cxn>
                <a:cxn ang="0">
                  <a:pos x="497" y="433"/>
                </a:cxn>
                <a:cxn ang="0">
                  <a:pos x="517" y="464"/>
                </a:cxn>
                <a:cxn ang="0">
                  <a:pos x="539" y="468"/>
                </a:cxn>
                <a:cxn ang="0">
                  <a:pos x="530" y="443"/>
                </a:cxn>
                <a:cxn ang="0">
                  <a:pos x="534" y="423"/>
                </a:cxn>
                <a:cxn ang="0">
                  <a:pos x="507" y="374"/>
                </a:cxn>
                <a:cxn ang="0">
                  <a:pos x="521" y="338"/>
                </a:cxn>
                <a:cxn ang="0">
                  <a:pos x="509" y="321"/>
                </a:cxn>
                <a:cxn ang="0">
                  <a:pos x="526" y="264"/>
                </a:cxn>
                <a:cxn ang="0">
                  <a:pos x="451" y="262"/>
                </a:cxn>
                <a:cxn ang="0">
                  <a:pos x="338" y="202"/>
                </a:cxn>
                <a:cxn ang="0">
                  <a:pos x="312" y="153"/>
                </a:cxn>
                <a:cxn ang="0">
                  <a:pos x="285" y="156"/>
                </a:cxn>
                <a:cxn ang="0">
                  <a:pos x="320" y="108"/>
                </a:cxn>
                <a:cxn ang="0">
                  <a:pos x="311" y="69"/>
                </a:cxn>
                <a:cxn ang="0">
                  <a:pos x="339" y="60"/>
                </a:cxn>
                <a:cxn ang="0">
                  <a:pos x="371" y="11"/>
                </a:cxn>
                <a:cxn ang="0">
                  <a:pos x="347" y="0"/>
                </a:cxn>
                <a:cxn ang="0">
                  <a:pos x="328" y="14"/>
                </a:cxn>
                <a:cxn ang="0">
                  <a:pos x="189" y="51"/>
                </a:cxn>
                <a:cxn ang="0">
                  <a:pos x="182" y="76"/>
                </a:cxn>
                <a:cxn ang="0">
                  <a:pos x="146" y="136"/>
                </a:cxn>
                <a:cxn ang="0">
                  <a:pos x="114" y="148"/>
                </a:cxn>
                <a:cxn ang="0">
                  <a:pos x="99" y="181"/>
                </a:cxn>
                <a:cxn ang="0">
                  <a:pos x="108" y="265"/>
                </a:cxn>
                <a:cxn ang="0">
                  <a:pos x="88" y="278"/>
                </a:cxn>
                <a:cxn ang="0">
                  <a:pos x="98" y="317"/>
                </a:cxn>
                <a:cxn ang="0">
                  <a:pos x="98" y="317"/>
                </a:cxn>
              </a:cxnLst>
              <a:rect l="0" t="0" r="r" b="b"/>
              <a:pathLst>
                <a:path w="539" h="622">
                  <a:moveTo>
                    <a:pt x="98" y="317"/>
                  </a:moveTo>
                  <a:lnTo>
                    <a:pt x="0" y="383"/>
                  </a:lnTo>
                  <a:lnTo>
                    <a:pt x="66" y="415"/>
                  </a:lnTo>
                  <a:lnTo>
                    <a:pt x="63" y="438"/>
                  </a:lnTo>
                  <a:lnTo>
                    <a:pt x="152" y="443"/>
                  </a:lnTo>
                  <a:lnTo>
                    <a:pt x="179" y="448"/>
                  </a:lnTo>
                  <a:lnTo>
                    <a:pt x="222" y="521"/>
                  </a:lnTo>
                  <a:lnTo>
                    <a:pt x="303" y="531"/>
                  </a:lnTo>
                  <a:lnTo>
                    <a:pt x="358" y="555"/>
                  </a:lnTo>
                  <a:lnTo>
                    <a:pt x="348" y="619"/>
                  </a:lnTo>
                  <a:lnTo>
                    <a:pt x="364" y="622"/>
                  </a:lnTo>
                  <a:lnTo>
                    <a:pt x="423" y="512"/>
                  </a:lnTo>
                  <a:lnTo>
                    <a:pt x="398" y="486"/>
                  </a:lnTo>
                  <a:lnTo>
                    <a:pt x="400" y="463"/>
                  </a:lnTo>
                  <a:lnTo>
                    <a:pt x="437" y="438"/>
                  </a:lnTo>
                  <a:lnTo>
                    <a:pt x="413" y="428"/>
                  </a:lnTo>
                  <a:lnTo>
                    <a:pt x="416" y="413"/>
                  </a:lnTo>
                  <a:lnTo>
                    <a:pt x="435" y="415"/>
                  </a:lnTo>
                  <a:lnTo>
                    <a:pt x="464" y="435"/>
                  </a:lnTo>
                  <a:lnTo>
                    <a:pt x="497" y="433"/>
                  </a:lnTo>
                  <a:lnTo>
                    <a:pt x="517" y="464"/>
                  </a:lnTo>
                  <a:lnTo>
                    <a:pt x="539" y="468"/>
                  </a:lnTo>
                  <a:lnTo>
                    <a:pt x="530" y="443"/>
                  </a:lnTo>
                  <a:lnTo>
                    <a:pt x="534" y="423"/>
                  </a:lnTo>
                  <a:lnTo>
                    <a:pt x="507" y="374"/>
                  </a:lnTo>
                  <a:lnTo>
                    <a:pt x="521" y="338"/>
                  </a:lnTo>
                  <a:lnTo>
                    <a:pt x="509" y="321"/>
                  </a:lnTo>
                  <a:lnTo>
                    <a:pt x="526" y="264"/>
                  </a:lnTo>
                  <a:lnTo>
                    <a:pt x="451" y="262"/>
                  </a:lnTo>
                  <a:lnTo>
                    <a:pt x="338" y="202"/>
                  </a:lnTo>
                  <a:lnTo>
                    <a:pt x="312" y="153"/>
                  </a:lnTo>
                  <a:lnTo>
                    <a:pt x="285" y="156"/>
                  </a:lnTo>
                  <a:lnTo>
                    <a:pt x="320" y="108"/>
                  </a:lnTo>
                  <a:lnTo>
                    <a:pt x="311" y="69"/>
                  </a:lnTo>
                  <a:lnTo>
                    <a:pt x="339" y="60"/>
                  </a:lnTo>
                  <a:lnTo>
                    <a:pt x="371" y="11"/>
                  </a:lnTo>
                  <a:lnTo>
                    <a:pt x="347" y="0"/>
                  </a:lnTo>
                  <a:lnTo>
                    <a:pt x="328" y="14"/>
                  </a:lnTo>
                  <a:lnTo>
                    <a:pt x="189" y="51"/>
                  </a:lnTo>
                  <a:lnTo>
                    <a:pt x="182" y="76"/>
                  </a:lnTo>
                  <a:lnTo>
                    <a:pt x="146" y="136"/>
                  </a:lnTo>
                  <a:lnTo>
                    <a:pt x="114" y="148"/>
                  </a:lnTo>
                  <a:lnTo>
                    <a:pt x="99" y="181"/>
                  </a:lnTo>
                  <a:lnTo>
                    <a:pt x="108" y="265"/>
                  </a:lnTo>
                  <a:lnTo>
                    <a:pt x="88" y="278"/>
                  </a:lnTo>
                  <a:lnTo>
                    <a:pt x="98" y="317"/>
                  </a:lnTo>
                  <a:lnTo>
                    <a:pt x="98" y="317"/>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06" name="Freeform 582"/>
            <p:cNvSpPr>
              <a:spLocks/>
            </p:cNvSpPr>
            <p:nvPr/>
          </p:nvSpPr>
          <p:spPr bwMode="auto">
            <a:xfrm>
              <a:off x="1016" y="2801"/>
              <a:ext cx="117" cy="121"/>
            </a:xfrm>
            <a:custGeom>
              <a:avLst/>
              <a:gdLst/>
              <a:ahLst/>
              <a:cxnLst>
                <a:cxn ang="0">
                  <a:pos x="77" y="0"/>
                </a:cxn>
                <a:cxn ang="0">
                  <a:pos x="39" y="26"/>
                </a:cxn>
                <a:cxn ang="0">
                  <a:pos x="0" y="111"/>
                </a:cxn>
                <a:cxn ang="0">
                  <a:pos x="2" y="148"/>
                </a:cxn>
                <a:cxn ang="0">
                  <a:pos x="17" y="151"/>
                </a:cxn>
                <a:cxn ang="0">
                  <a:pos x="40" y="122"/>
                </a:cxn>
                <a:cxn ang="0">
                  <a:pos x="46" y="134"/>
                </a:cxn>
                <a:cxn ang="0">
                  <a:pos x="27" y="188"/>
                </a:cxn>
                <a:cxn ang="0">
                  <a:pos x="62" y="231"/>
                </a:cxn>
                <a:cxn ang="0">
                  <a:pos x="137" y="182"/>
                </a:cxn>
                <a:cxn ang="0">
                  <a:pos x="143" y="153"/>
                </a:cxn>
                <a:cxn ang="0">
                  <a:pos x="194" y="138"/>
                </a:cxn>
                <a:cxn ang="0">
                  <a:pos x="226" y="60"/>
                </a:cxn>
                <a:cxn ang="0">
                  <a:pos x="136" y="55"/>
                </a:cxn>
                <a:cxn ang="0">
                  <a:pos x="139" y="32"/>
                </a:cxn>
                <a:cxn ang="0">
                  <a:pos x="77" y="0"/>
                </a:cxn>
                <a:cxn ang="0">
                  <a:pos x="77" y="0"/>
                </a:cxn>
              </a:cxnLst>
              <a:rect l="0" t="0" r="r" b="b"/>
              <a:pathLst>
                <a:path w="226" h="231">
                  <a:moveTo>
                    <a:pt x="77" y="0"/>
                  </a:moveTo>
                  <a:lnTo>
                    <a:pt x="39" y="26"/>
                  </a:lnTo>
                  <a:lnTo>
                    <a:pt x="0" y="111"/>
                  </a:lnTo>
                  <a:lnTo>
                    <a:pt x="2" y="148"/>
                  </a:lnTo>
                  <a:lnTo>
                    <a:pt x="17" y="151"/>
                  </a:lnTo>
                  <a:lnTo>
                    <a:pt x="40" y="122"/>
                  </a:lnTo>
                  <a:lnTo>
                    <a:pt x="46" y="134"/>
                  </a:lnTo>
                  <a:lnTo>
                    <a:pt x="27" y="188"/>
                  </a:lnTo>
                  <a:lnTo>
                    <a:pt x="62" y="231"/>
                  </a:lnTo>
                  <a:lnTo>
                    <a:pt x="137" y="182"/>
                  </a:lnTo>
                  <a:lnTo>
                    <a:pt x="143" y="153"/>
                  </a:lnTo>
                  <a:lnTo>
                    <a:pt x="194" y="138"/>
                  </a:lnTo>
                  <a:lnTo>
                    <a:pt x="226" y="60"/>
                  </a:lnTo>
                  <a:lnTo>
                    <a:pt x="136" y="55"/>
                  </a:lnTo>
                  <a:lnTo>
                    <a:pt x="139" y="32"/>
                  </a:lnTo>
                  <a:lnTo>
                    <a:pt x="77" y="0"/>
                  </a:lnTo>
                  <a:lnTo>
                    <a:pt x="77" y="0"/>
                  </a:lnTo>
                  <a:close/>
                </a:path>
              </a:pathLst>
            </a:custGeom>
            <a:grpFill/>
            <a:ln w="9525">
              <a:solidFill>
                <a:srgbClr val="565BAC"/>
              </a:solidFill>
              <a:round/>
              <a:headEnd/>
              <a:tailEnd/>
            </a:ln>
          </p:spPr>
          <p:txBody>
            <a:bodyPr/>
            <a:lstStyle/>
            <a:p>
              <a:pPr>
                <a:defRPr/>
              </a:pPr>
              <a:endParaRPr lang="sq-AL">
                <a:cs typeface="+mn-cs"/>
              </a:endParaRPr>
            </a:p>
          </p:txBody>
        </p:sp>
        <p:sp>
          <p:nvSpPr>
            <p:cNvPr id="564807" name="Freeform 583"/>
            <p:cNvSpPr>
              <a:spLocks/>
            </p:cNvSpPr>
            <p:nvPr/>
          </p:nvSpPr>
          <p:spPr bwMode="auto">
            <a:xfrm>
              <a:off x="1016" y="2801"/>
              <a:ext cx="117" cy="121"/>
            </a:xfrm>
            <a:custGeom>
              <a:avLst/>
              <a:gdLst/>
              <a:ahLst/>
              <a:cxnLst>
                <a:cxn ang="0">
                  <a:pos x="77" y="0"/>
                </a:cxn>
                <a:cxn ang="0">
                  <a:pos x="39" y="26"/>
                </a:cxn>
                <a:cxn ang="0">
                  <a:pos x="0" y="111"/>
                </a:cxn>
                <a:cxn ang="0">
                  <a:pos x="2" y="148"/>
                </a:cxn>
                <a:cxn ang="0">
                  <a:pos x="17" y="151"/>
                </a:cxn>
                <a:cxn ang="0">
                  <a:pos x="40" y="122"/>
                </a:cxn>
                <a:cxn ang="0">
                  <a:pos x="46" y="134"/>
                </a:cxn>
                <a:cxn ang="0">
                  <a:pos x="27" y="188"/>
                </a:cxn>
                <a:cxn ang="0">
                  <a:pos x="62" y="231"/>
                </a:cxn>
                <a:cxn ang="0">
                  <a:pos x="137" y="182"/>
                </a:cxn>
                <a:cxn ang="0">
                  <a:pos x="143" y="153"/>
                </a:cxn>
                <a:cxn ang="0">
                  <a:pos x="194" y="138"/>
                </a:cxn>
                <a:cxn ang="0">
                  <a:pos x="226" y="60"/>
                </a:cxn>
                <a:cxn ang="0">
                  <a:pos x="136" y="55"/>
                </a:cxn>
                <a:cxn ang="0">
                  <a:pos x="139" y="32"/>
                </a:cxn>
                <a:cxn ang="0">
                  <a:pos x="77" y="0"/>
                </a:cxn>
                <a:cxn ang="0">
                  <a:pos x="77" y="0"/>
                </a:cxn>
              </a:cxnLst>
              <a:rect l="0" t="0" r="r" b="b"/>
              <a:pathLst>
                <a:path w="226" h="231">
                  <a:moveTo>
                    <a:pt x="77" y="0"/>
                  </a:moveTo>
                  <a:lnTo>
                    <a:pt x="39" y="26"/>
                  </a:lnTo>
                  <a:lnTo>
                    <a:pt x="0" y="111"/>
                  </a:lnTo>
                  <a:lnTo>
                    <a:pt x="2" y="148"/>
                  </a:lnTo>
                  <a:lnTo>
                    <a:pt x="17" y="151"/>
                  </a:lnTo>
                  <a:lnTo>
                    <a:pt x="40" y="122"/>
                  </a:lnTo>
                  <a:lnTo>
                    <a:pt x="46" y="134"/>
                  </a:lnTo>
                  <a:lnTo>
                    <a:pt x="27" y="188"/>
                  </a:lnTo>
                  <a:lnTo>
                    <a:pt x="62" y="231"/>
                  </a:lnTo>
                  <a:lnTo>
                    <a:pt x="137" y="182"/>
                  </a:lnTo>
                  <a:lnTo>
                    <a:pt x="143" y="153"/>
                  </a:lnTo>
                  <a:lnTo>
                    <a:pt x="194" y="138"/>
                  </a:lnTo>
                  <a:lnTo>
                    <a:pt x="226" y="60"/>
                  </a:lnTo>
                  <a:lnTo>
                    <a:pt x="136" y="55"/>
                  </a:lnTo>
                  <a:lnTo>
                    <a:pt x="139" y="32"/>
                  </a:lnTo>
                  <a:lnTo>
                    <a:pt x="77" y="0"/>
                  </a:lnTo>
                  <a:lnTo>
                    <a:pt x="77"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08" name="Freeform 584"/>
            <p:cNvSpPr>
              <a:spLocks/>
            </p:cNvSpPr>
            <p:nvPr/>
          </p:nvSpPr>
          <p:spPr bwMode="auto">
            <a:xfrm>
              <a:off x="1202" y="2614"/>
              <a:ext cx="311" cy="237"/>
            </a:xfrm>
            <a:custGeom>
              <a:avLst/>
              <a:gdLst/>
              <a:ahLst/>
              <a:cxnLst>
                <a:cxn ang="0">
                  <a:pos x="48" y="29"/>
                </a:cxn>
                <a:cxn ang="0">
                  <a:pos x="59" y="73"/>
                </a:cxn>
                <a:cxn ang="0">
                  <a:pos x="86" y="99"/>
                </a:cxn>
                <a:cxn ang="0">
                  <a:pos x="92" y="78"/>
                </a:cxn>
                <a:cxn ang="0">
                  <a:pos x="82" y="46"/>
                </a:cxn>
                <a:cxn ang="0">
                  <a:pos x="110" y="35"/>
                </a:cxn>
                <a:cxn ang="0">
                  <a:pos x="123" y="0"/>
                </a:cxn>
                <a:cxn ang="0">
                  <a:pos x="200" y="27"/>
                </a:cxn>
                <a:cxn ang="0">
                  <a:pos x="222" y="60"/>
                </a:cxn>
                <a:cxn ang="0">
                  <a:pos x="468" y="78"/>
                </a:cxn>
                <a:cxn ang="0">
                  <a:pos x="469" y="95"/>
                </a:cxn>
                <a:cxn ang="0">
                  <a:pos x="535" y="131"/>
                </a:cxn>
                <a:cxn ang="0">
                  <a:pos x="529" y="161"/>
                </a:cxn>
                <a:cxn ang="0">
                  <a:pos x="612" y="205"/>
                </a:cxn>
                <a:cxn ang="0">
                  <a:pos x="545" y="218"/>
                </a:cxn>
                <a:cxn ang="0">
                  <a:pos x="564" y="244"/>
                </a:cxn>
                <a:cxn ang="0">
                  <a:pos x="545" y="262"/>
                </a:cxn>
                <a:cxn ang="0">
                  <a:pos x="529" y="261"/>
                </a:cxn>
                <a:cxn ang="0">
                  <a:pos x="535" y="313"/>
                </a:cxn>
                <a:cxn ang="0">
                  <a:pos x="512" y="355"/>
                </a:cxn>
                <a:cxn ang="0">
                  <a:pos x="456" y="347"/>
                </a:cxn>
                <a:cxn ang="0">
                  <a:pos x="436" y="358"/>
                </a:cxn>
                <a:cxn ang="0">
                  <a:pos x="357" y="316"/>
                </a:cxn>
                <a:cxn ang="0">
                  <a:pos x="340" y="329"/>
                </a:cxn>
                <a:cxn ang="0">
                  <a:pos x="396" y="397"/>
                </a:cxn>
                <a:cxn ang="0">
                  <a:pos x="320" y="447"/>
                </a:cxn>
                <a:cxn ang="0">
                  <a:pos x="252" y="437"/>
                </a:cxn>
                <a:cxn ang="0">
                  <a:pos x="244" y="413"/>
                </a:cxn>
                <a:cxn ang="0">
                  <a:pos x="249" y="392"/>
                </a:cxn>
                <a:cxn ang="0">
                  <a:pos x="222" y="344"/>
                </a:cxn>
                <a:cxn ang="0">
                  <a:pos x="232" y="307"/>
                </a:cxn>
                <a:cxn ang="0">
                  <a:pos x="222" y="290"/>
                </a:cxn>
                <a:cxn ang="0">
                  <a:pos x="239" y="233"/>
                </a:cxn>
                <a:cxn ang="0">
                  <a:pos x="156" y="229"/>
                </a:cxn>
                <a:cxn ang="0">
                  <a:pos x="42" y="169"/>
                </a:cxn>
                <a:cxn ang="0">
                  <a:pos x="25" y="122"/>
                </a:cxn>
                <a:cxn ang="0">
                  <a:pos x="0" y="126"/>
                </a:cxn>
                <a:cxn ang="0">
                  <a:pos x="33" y="77"/>
                </a:cxn>
                <a:cxn ang="0">
                  <a:pos x="24" y="38"/>
                </a:cxn>
                <a:cxn ang="0">
                  <a:pos x="48" y="29"/>
                </a:cxn>
                <a:cxn ang="0">
                  <a:pos x="48" y="29"/>
                </a:cxn>
              </a:cxnLst>
              <a:rect l="0" t="0" r="r" b="b"/>
              <a:pathLst>
                <a:path w="612" h="447">
                  <a:moveTo>
                    <a:pt x="48" y="29"/>
                  </a:moveTo>
                  <a:lnTo>
                    <a:pt x="59" y="73"/>
                  </a:lnTo>
                  <a:lnTo>
                    <a:pt x="86" y="99"/>
                  </a:lnTo>
                  <a:lnTo>
                    <a:pt x="92" y="78"/>
                  </a:lnTo>
                  <a:lnTo>
                    <a:pt x="82" y="46"/>
                  </a:lnTo>
                  <a:lnTo>
                    <a:pt x="110" y="35"/>
                  </a:lnTo>
                  <a:lnTo>
                    <a:pt x="123" y="0"/>
                  </a:lnTo>
                  <a:lnTo>
                    <a:pt x="200" y="27"/>
                  </a:lnTo>
                  <a:lnTo>
                    <a:pt x="222" y="60"/>
                  </a:lnTo>
                  <a:lnTo>
                    <a:pt x="468" y="78"/>
                  </a:lnTo>
                  <a:lnTo>
                    <a:pt x="469" y="95"/>
                  </a:lnTo>
                  <a:lnTo>
                    <a:pt x="535" y="131"/>
                  </a:lnTo>
                  <a:lnTo>
                    <a:pt x="529" y="161"/>
                  </a:lnTo>
                  <a:lnTo>
                    <a:pt x="612" y="205"/>
                  </a:lnTo>
                  <a:lnTo>
                    <a:pt x="545" y="218"/>
                  </a:lnTo>
                  <a:lnTo>
                    <a:pt x="564" y="244"/>
                  </a:lnTo>
                  <a:lnTo>
                    <a:pt x="545" y="262"/>
                  </a:lnTo>
                  <a:lnTo>
                    <a:pt x="529" y="261"/>
                  </a:lnTo>
                  <a:lnTo>
                    <a:pt x="535" y="313"/>
                  </a:lnTo>
                  <a:lnTo>
                    <a:pt x="512" y="355"/>
                  </a:lnTo>
                  <a:lnTo>
                    <a:pt x="456" y="347"/>
                  </a:lnTo>
                  <a:lnTo>
                    <a:pt x="436" y="358"/>
                  </a:lnTo>
                  <a:lnTo>
                    <a:pt x="357" y="316"/>
                  </a:lnTo>
                  <a:lnTo>
                    <a:pt x="340" y="329"/>
                  </a:lnTo>
                  <a:lnTo>
                    <a:pt x="396" y="397"/>
                  </a:lnTo>
                  <a:lnTo>
                    <a:pt x="320" y="447"/>
                  </a:lnTo>
                  <a:lnTo>
                    <a:pt x="252" y="437"/>
                  </a:lnTo>
                  <a:lnTo>
                    <a:pt x="244" y="413"/>
                  </a:lnTo>
                  <a:lnTo>
                    <a:pt x="249" y="392"/>
                  </a:lnTo>
                  <a:lnTo>
                    <a:pt x="222" y="344"/>
                  </a:lnTo>
                  <a:lnTo>
                    <a:pt x="232" y="307"/>
                  </a:lnTo>
                  <a:lnTo>
                    <a:pt x="222" y="290"/>
                  </a:lnTo>
                  <a:lnTo>
                    <a:pt x="239" y="233"/>
                  </a:lnTo>
                  <a:lnTo>
                    <a:pt x="156" y="229"/>
                  </a:lnTo>
                  <a:lnTo>
                    <a:pt x="42" y="169"/>
                  </a:lnTo>
                  <a:lnTo>
                    <a:pt x="25" y="122"/>
                  </a:lnTo>
                  <a:lnTo>
                    <a:pt x="0" y="126"/>
                  </a:lnTo>
                  <a:lnTo>
                    <a:pt x="33" y="77"/>
                  </a:lnTo>
                  <a:lnTo>
                    <a:pt x="24" y="38"/>
                  </a:lnTo>
                  <a:lnTo>
                    <a:pt x="48" y="29"/>
                  </a:lnTo>
                  <a:lnTo>
                    <a:pt x="48" y="29"/>
                  </a:lnTo>
                  <a:close/>
                </a:path>
              </a:pathLst>
            </a:custGeom>
            <a:grpFill/>
            <a:ln w="9525">
              <a:solidFill>
                <a:srgbClr val="565BAC"/>
              </a:solidFill>
              <a:round/>
              <a:headEnd/>
              <a:tailEnd/>
            </a:ln>
          </p:spPr>
          <p:txBody>
            <a:bodyPr/>
            <a:lstStyle/>
            <a:p>
              <a:pPr>
                <a:defRPr/>
              </a:pPr>
              <a:endParaRPr lang="sq-AL">
                <a:cs typeface="+mn-cs"/>
              </a:endParaRPr>
            </a:p>
          </p:txBody>
        </p:sp>
        <p:sp>
          <p:nvSpPr>
            <p:cNvPr id="564809" name="Freeform 585"/>
            <p:cNvSpPr>
              <a:spLocks/>
            </p:cNvSpPr>
            <p:nvPr/>
          </p:nvSpPr>
          <p:spPr bwMode="auto">
            <a:xfrm>
              <a:off x="1202" y="2614"/>
              <a:ext cx="311" cy="237"/>
            </a:xfrm>
            <a:custGeom>
              <a:avLst/>
              <a:gdLst/>
              <a:ahLst/>
              <a:cxnLst>
                <a:cxn ang="0">
                  <a:pos x="48" y="29"/>
                </a:cxn>
                <a:cxn ang="0">
                  <a:pos x="59" y="73"/>
                </a:cxn>
                <a:cxn ang="0">
                  <a:pos x="86" y="99"/>
                </a:cxn>
                <a:cxn ang="0">
                  <a:pos x="92" y="78"/>
                </a:cxn>
                <a:cxn ang="0">
                  <a:pos x="82" y="46"/>
                </a:cxn>
                <a:cxn ang="0">
                  <a:pos x="110" y="35"/>
                </a:cxn>
                <a:cxn ang="0">
                  <a:pos x="123" y="0"/>
                </a:cxn>
                <a:cxn ang="0">
                  <a:pos x="200" y="27"/>
                </a:cxn>
                <a:cxn ang="0">
                  <a:pos x="222" y="60"/>
                </a:cxn>
                <a:cxn ang="0">
                  <a:pos x="468" y="78"/>
                </a:cxn>
                <a:cxn ang="0">
                  <a:pos x="469" y="95"/>
                </a:cxn>
                <a:cxn ang="0">
                  <a:pos x="535" y="131"/>
                </a:cxn>
                <a:cxn ang="0">
                  <a:pos x="529" y="161"/>
                </a:cxn>
                <a:cxn ang="0">
                  <a:pos x="612" y="205"/>
                </a:cxn>
                <a:cxn ang="0">
                  <a:pos x="545" y="218"/>
                </a:cxn>
                <a:cxn ang="0">
                  <a:pos x="564" y="244"/>
                </a:cxn>
                <a:cxn ang="0">
                  <a:pos x="545" y="262"/>
                </a:cxn>
                <a:cxn ang="0">
                  <a:pos x="529" y="261"/>
                </a:cxn>
                <a:cxn ang="0">
                  <a:pos x="535" y="313"/>
                </a:cxn>
                <a:cxn ang="0">
                  <a:pos x="512" y="355"/>
                </a:cxn>
                <a:cxn ang="0">
                  <a:pos x="456" y="347"/>
                </a:cxn>
                <a:cxn ang="0">
                  <a:pos x="436" y="358"/>
                </a:cxn>
                <a:cxn ang="0">
                  <a:pos x="357" y="316"/>
                </a:cxn>
                <a:cxn ang="0">
                  <a:pos x="340" y="329"/>
                </a:cxn>
                <a:cxn ang="0">
                  <a:pos x="396" y="397"/>
                </a:cxn>
                <a:cxn ang="0">
                  <a:pos x="320" y="447"/>
                </a:cxn>
                <a:cxn ang="0">
                  <a:pos x="252" y="437"/>
                </a:cxn>
                <a:cxn ang="0">
                  <a:pos x="244" y="413"/>
                </a:cxn>
                <a:cxn ang="0">
                  <a:pos x="249" y="392"/>
                </a:cxn>
                <a:cxn ang="0">
                  <a:pos x="222" y="344"/>
                </a:cxn>
                <a:cxn ang="0">
                  <a:pos x="232" y="307"/>
                </a:cxn>
                <a:cxn ang="0">
                  <a:pos x="222" y="290"/>
                </a:cxn>
                <a:cxn ang="0">
                  <a:pos x="239" y="233"/>
                </a:cxn>
                <a:cxn ang="0">
                  <a:pos x="156" y="229"/>
                </a:cxn>
                <a:cxn ang="0">
                  <a:pos x="42" y="169"/>
                </a:cxn>
                <a:cxn ang="0">
                  <a:pos x="25" y="122"/>
                </a:cxn>
                <a:cxn ang="0">
                  <a:pos x="0" y="126"/>
                </a:cxn>
                <a:cxn ang="0">
                  <a:pos x="33" y="77"/>
                </a:cxn>
                <a:cxn ang="0">
                  <a:pos x="24" y="38"/>
                </a:cxn>
                <a:cxn ang="0">
                  <a:pos x="48" y="29"/>
                </a:cxn>
                <a:cxn ang="0">
                  <a:pos x="48" y="29"/>
                </a:cxn>
              </a:cxnLst>
              <a:rect l="0" t="0" r="r" b="b"/>
              <a:pathLst>
                <a:path w="612" h="447">
                  <a:moveTo>
                    <a:pt x="48" y="29"/>
                  </a:moveTo>
                  <a:lnTo>
                    <a:pt x="59" y="73"/>
                  </a:lnTo>
                  <a:lnTo>
                    <a:pt x="86" y="99"/>
                  </a:lnTo>
                  <a:lnTo>
                    <a:pt x="92" y="78"/>
                  </a:lnTo>
                  <a:lnTo>
                    <a:pt x="82" y="46"/>
                  </a:lnTo>
                  <a:lnTo>
                    <a:pt x="110" y="35"/>
                  </a:lnTo>
                  <a:lnTo>
                    <a:pt x="123" y="0"/>
                  </a:lnTo>
                  <a:lnTo>
                    <a:pt x="200" y="27"/>
                  </a:lnTo>
                  <a:lnTo>
                    <a:pt x="222" y="60"/>
                  </a:lnTo>
                  <a:lnTo>
                    <a:pt x="468" y="78"/>
                  </a:lnTo>
                  <a:lnTo>
                    <a:pt x="469" y="95"/>
                  </a:lnTo>
                  <a:lnTo>
                    <a:pt x="535" y="131"/>
                  </a:lnTo>
                  <a:lnTo>
                    <a:pt x="529" y="161"/>
                  </a:lnTo>
                  <a:lnTo>
                    <a:pt x="612" y="205"/>
                  </a:lnTo>
                  <a:lnTo>
                    <a:pt x="545" y="218"/>
                  </a:lnTo>
                  <a:lnTo>
                    <a:pt x="564" y="244"/>
                  </a:lnTo>
                  <a:lnTo>
                    <a:pt x="545" y="262"/>
                  </a:lnTo>
                  <a:lnTo>
                    <a:pt x="529" y="261"/>
                  </a:lnTo>
                  <a:lnTo>
                    <a:pt x="535" y="313"/>
                  </a:lnTo>
                  <a:lnTo>
                    <a:pt x="512" y="355"/>
                  </a:lnTo>
                  <a:lnTo>
                    <a:pt x="456" y="347"/>
                  </a:lnTo>
                  <a:lnTo>
                    <a:pt x="436" y="358"/>
                  </a:lnTo>
                  <a:lnTo>
                    <a:pt x="357" y="316"/>
                  </a:lnTo>
                  <a:lnTo>
                    <a:pt x="340" y="329"/>
                  </a:lnTo>
                  <a:lnTo>
                    <a:pt x="396" y="397"/>
                  </a:lnTo>
                  <a:lnTo>
                    <a:pt x="320" y="447"/>
                  </a:lnTo>
                  <a:lnTo>
                    <a:pt x="252" y="437"/>
                  </a:lnTo>
                  <a:lnTo>
                    <a:pt x="244" y="413"/>
                  </a:lnTo>
                  <a:lnTo>
                    <a:pt x="249" y="392"/>
                  </a:lnTo>
                  <a:lnTo>
                    <a:pt x="222" y="344"/>
                  </a:lnTo>
                  <a:lnTo>
                    <a:pt x="232" y="307"/>
                  </a:lnTo>
                  <a:lnTo>
                    <a:pt x="222" y="290"/>
                  </a:lnTo>
                  <a:lnTo>
                    <a:pt x="239" y="233"/>
                  </a:lnTo>
                  <a:lnTo>
                    <a:pt x="156" y="229"/>
                  </a:lnTo>
                  <a:lnTo>
                    <a:pt x="42" y="169"/>
                  </a:lnTo>
                  <a:lnTo>
                    <a:pt x="25" y="122"/>
                  </a:lnTo>
                  <a:lnTo>
                    <a:pt x="0" y="126"/>
                  </a:lnTo>
                  <a:lnTo>
                    <a:pt x="33" y="77"/>
                  </a:lnTo>
                  <a:lnTo>
                    <a:pt x="24" y="38"/>
                  </a:lnTo>
                  <a:lnTo>
                    <a:pt x="48" y="29"/>
                  </a:lnTo>
                  <a:lnTo>
                    <a:pt x="48" y="29"/>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10" name="Freeform 586"/>
            <p:cNvSpPr>
              <a:spLocks/>
            </p:cNvSpPr>
            <p:nvPr/>
          </p:nvSpPr>
          <p:spPr bwMode="auto">
            <a:xfrm>
              <a:off x="1002" y="2832"/>
              <a:ext cx="267" cy="378"/>
            </a:xfrm>
            <a:custGeom>
              <a:avLst/>
              <a:gdLst/>
              <a:ahLst/>
              <a:cxnLst>
                <a:cxn ang="0">
                  <a:pos x="54" y="128"/>
                </a:cxn>
                <a:cxn ang="0">
                  <a:pos x="0" y="162"/>
                </a:cxn>
                <a:cxn ang="0">
                  <a:pos x="4" y="227"/>
                </a:cxn>
                <a:cxn ang="0">
                  <a:pos x="56" y="264"/>
                </a:cxn>
                <a:cxn ang="0">
                  <a:pos x="66" y="307"/>
                </a:cxn>
                <a:cxn ang="0">
                  <a:pos x="97" y="321"/>
                </a:cxn>
                <a:cxn ang="0">
                  <a:pos x="105" y="406"/>
                </a:cxn>
                <a:cxn ang="0">
                  <a:pos x="176" y="478"/>
                </a:cxn>
                <a:cxn ang="0">
                  <a:pos x="177" y="532"/>
                </a:cxn>
                <a:cxn ang="0">
                  <a:pos x="261" y="625"/>
                </a:cxn>
                <a:cxn ang="0">
                  <a:pos x="378" y="660"/>
                </a:cxn>
                <a:cxn ang="0">
                  <a:pos x="406" y="716"/>
                </a:cxn>
                <a:cxn ang="0">
                  <a:pos x="479" y="653"/>
                </a:cxn>
                <a:cxn ang="0">
                  <a:pos x="482" y="606"/>
                </a:cxn>
                <a:cxn ang="0">
                  <a:pos x="516" y="544"/>
                </a:cxn>
                <a:cxn ang="0">
                  <a:pos x="472" y="457"/>
                </a:cxn>
                <a:cxn ang="0">
                  <a:pos x="434" y="437"/>
                </a:cxn>
                <a:cxn ang="0">
                  <a:pos x="441" y="400"/>
                </a:cxn>
                <a:cxn ang="0">
                  <a:pos x="419" y="382"/>
                </a:cxn>
                <a:cxn ang="0">
                  <a:pos x="374" y="398"/>
                </a:cxn>
                <a:cxn ang="0">
                  <a:pos x="345" y="364"/>
                </a:cxn>
                <a:cxn ang="0">
                  <a:pos x="308" y="389"/>
                </a:cxn>
                <a:cxn ang="0">
                  <a:pos x="294" y="327"/>
                </a:cxn>
                <a:cxn ang="0">
                  <a:pos x="330" y="272"/>
                </a:cxn>
                <a:cxn ang="0">
                  <a:pos x="334" y="243"/>
                </a:cxn>
                <a:cxn ang="0">
                  <a:pos x="464" y="179"/>
                </a:cxn>
                <a:cxn ang="0">
                  <a:pos x="448" y="176"/>
                </a:cxn>
                <a:cxn ang="0">
                  <a:pos x="458" y="112"/>
                </a:cxn>
                <a:cxn ang="0">
                  <a:pos x="405" y="88"/>
                </a:cxn>
                <a:cxn ang="0">
                  <a:pos x="322" y="78"/>
                </a:cxn>
                <a:cxn ang="0">
                  <a:pos x="278" y="4"/>
                </a:cxn>
                <a:cxn ang="0">
                  <a:pos x="252" y="0"/>
                </a:cxn>
                <a:cxn ang="0">
                  <a:pos x="221" y="78"/>
                </a:cxn>
                <a:cxn ang="0">
                  <a:pos x="169" y="93"/>
                </a:cxn>
                <a:cxn ang="0">
                  <a:pos x="164" y="127"/>
                </a:cxn>
                <a:cxn ang="0">
                  <a:pos x="88" y="172"/>
                </a:cxn>
                <a:cxn ang="0">
                  <a:pos x="54" y="128"/>
                </a:cxn>
                <a:cxn ang="0">
                  <a:pos x="54" y="128"/>
                </a:cxn>
              </a:cxnLst>
              <a:rect l="0" t="0" r="r" b="b"/>
              <a:pathLst>
                <a:path w="516" h="716">
                  <a:moveTo>
                    <a:pt x="54" y="128"/>
                  </a:moveTo>
                  <a:lnTo>
                    <a:pt x="0" y="162"/>
                  </a:lnTo>
                  <a:lnTo>
                    <a:pt x="4" y="227"/>
                  </a:lnTo>
                  <a:lnTo>
                    <a:pt x="56" y="264"/>
                  </a:lnTo>
                  <a:lnTo>
                    <a:pt x="66" y="307"/>
                  </a:lnTo>
                  <a:lnTo>
                    <a:pt x="97" y="321"/>
                  </a:lnTo>
                  <a:lnTo>
                    <a:pt x="105" y="406"/>
                  </a:lnTo>
                  <a:lnTo>
                    <a:pt x="176" y="478"/>
                  </a:lnTo>
                  <a:lnTo>
                    <a:pt x="177" y="532"/>
                  </a:lnTo>
                  <a:lnTo>
                    <a:pt x="261" y="625"/>
                  </a:lnTo>
                  <a:lnTo>
                    <a:pt x="378" y="660"/>
                  </a:lnTo>
                  <a:lnTo>
                    <a:pt x="406" y="716"/>
                  </a:lnTo>
                  <a:lnTo>
                    <a:pt x="479" y="653"/>
                  </a:lnTo>
                  <a:lnTo>
                    <a:pt x="482" y="606"/>
                  </a:lnTo>
                  <a:lnTo>
                    <a:pt x="516" y="544"/>
                  </a:lnTo>
                  <a:lnTo>
                    <a:pt x="472" y="457"/>
                  </a:lnTo>
                  <a:lnTo>
                    <a:pt x="434" y="437"/>
                  </a:lnTo>
                  <a:lnTo>
                    <a:pt x="441" y="400"/>
                  </a:lnTo>
                  <a:lnTo>
                    <a:pt x="419" y="382"/>
                  </a:lnTo>
                  <a:lnTo>
                    <a:pt x="374" y="398"/>
                  </a:lnTo>
                  <a:lnTo>
                    <a:pt x="345" y="364"/>
                  </a:lnTo>
                  <a:lnTo>
                    <a:pt x="308" y="389"/>
                  </a:lnTo>
                  <a:lnTo>
                    <a:pt x="294" y="327"/>
                  </a:lnTo>
                  <a:lnTo>
                    <a:pt x="330" y="272"/>
                  </a:lnTo>
                  <a:lnTo>
                    <a:pt x="334" y="243"/>
                  </a:lnTo>
                  <a:lnTo>
                    <a:pt x="464" y="179"/>
                  </a:lnTo>
                  <a:lnTo>
                    <a:pt x="448" y="176"/>
                  </a:lnTo>
                  <a:lnTo>
                    <a:pt x="458" y="112"/>
                  </a:lnTo>
                  <a:lnTo>
                    <a:pt x="405" y="88"/>
                  </a:lnTo>
                  <a:lnTo>
                    <a:pt x="322" y="78"/>
                  </a:lnTo>
                  <a:lnTo>
                    <a:pt x="278" y="4"/>
                  </a:lnTo>
                  <a:lnTo>
                    <a:pt x="252" y="0"/>
                  </a:lnTo>
                  <a:lnTo>
                    <a:pt x="221" y="78"/>
                  </a:lnTo>
                  <a:lnTo>
                    <a:pt x="169" y="93"/>
                  </a:lnTo>
                  <a:lnTo>
                    <a:pt x="164" y="127"/>
                  </a:lnTo>
                  <a:lnTo>
                    <a:pt x="88" y="172"/>
                  </a:lnTo>
                  <a:lnTo>
                    <a:pt x="54" y="128"/>
                  </a:lnTo>
                  <a:lnTo>
                    <a:pt x="54" y="128"/>
                  </a:lnTo>
                  <a:close/>
                </a:path>
              </a:pathLst>
            </a:custGeom>
            <a:grpFill/>
            <a:ln w="9525">
              <a:solidFill>
                <a:srgbClr val="565BAC"/>
              </a:solidFill>
              <a:round/>
              <a:headEnd/>
              <a:tailEnd/>
            </a:ln>
          </p:spPr>
          <p:txBody>
            <a:bodyPr/>
            <a:lstStyle/>
            <a:p>
              <a:pPr>
                <a:defRPr/>
              </a:pPr>
              <a:endParaRPr lang="sq-AL">
                <a:cs typeface="+mn-cs"/>
              </a:endParaRPr>
            </a:p>
          </p:txBody>
        </p:sp>
        <p:sp>
          <p:nvSpPr>
            <p:cNvPr id="564811" name="Freeform 587"/>
            <p:cNvSpPr>
              <a:spLocks/>
            </p:cNvSpPr>
            <p:nvPr/>
          </p:nvSpPr>
          <p:spPr bwMode="auto">
            <a:xfrm>
              <a:off x="1002" y="2832"/>
              <a:ext cx="267" cy="378"/>
            </a:xfrm>
            <a:custGeom>
              <a:avLst/>
              <a:gdLst/>
              <a:ahLst/>
              <a:cxnLst>
                <a:cxn ang="0">
                  <a:pos x="54" y="128"/>
                </a:cxn>
                <a:cxn ang="0">
                  <a:pos x="0" y="162"/>
                </a:cxn>
                <a:cxn ang="0">
                  <a:pos x="4" y="227"/>
                </a:cxn>
                <a:cxn ang="0">
                  <a:pos x="56" y="264"/>
                </a:cxn>
                <a:cxn ang="0">
                  <a:pos x="66" y="307"/>
                </a:cxn>
                <a:cxn ang="0">
                  <a:pos x="97" y="321"/>
                </a:cxn>
                <a:cxn ang="0">
                  <a:pos x="105" y="406"/>
                </a:cxn>
                <a:cxn ang="0">
                  <a:pos x="176" y="478"/>
                </a:cxn>
                <a:cxn ang="0">
                  <a:pos x="177" y="532"/>
                </a:cxn>
                <a:cxn ang="0">
                  <a:pos x="261" y="625"/>
                </a:cxn>
                <a:cxn ang="0">
                  <a:pos x="378" y="660"/>
                </a:cxn>
                <a:cxn ang="0">
                  <a:pos x="406" y="716"/>
                </a:cxn>
                <a:cxn ang="0">
                  <a:pos x="479" y="653"/>
                </a:cxn>
                <a:cxn ang="0">
                  <a:pos x="482" y="606"/>
                </a:cxn>
                <a:cxn ang="0">
                  <a:pos x="516" y="544"/>
                </a:cxn>
                <a:cxn ang="0">
                  <a:pos x="472" y="457"/>
                </a:cxn>
                <a:cxn ang="0">
                  <a:pos x="434" y="437"/>
                </a:cxn>
                <a:cxn ang="0">
                  <a:pos x="441" y="400"/>
                </a:cxn>
                <a:cxn ang="0">
                  <a:pos x="419" y="382"/>
                </a:cxn>
                <a:cxn ang="0">
                  <a:pos x="374" y="398"/>
                </a:cxn>
                <a:cxn ang="0">
                  <a:pos x="345" y="364"/>
                </a:cxn>
                <a:cxn ang="0">
                  <a:pos x="308" y="389"/>
                </a:cxn>
                <a:cxn ang="0">
                  <a:pos x="294" y="327"/>
                </a:cxn>
                <a:cxn ang="0">
                  <a:pos x="330" y="272"/>
                </a:cxn>
                <a:cxn ang="0">
                  <a:pos x="334" y="243"/>
                </a:cxn>
                <a:cxn ang="0">
                  <a:pos x="464" y="179"/>
                </a:cxn>
                <a:cxn ang="0">
                  <a:pos x="448" y="176"/>
                </a:cxn>
                <a:cxn ang="0">
                  <a:pos x="458" y="112"/>
                </a:cxn>
                <a:cxn ang="0">
                  <a:pos x="405" y="88"/>
                </a:cxn>
                <a:cxn ang="0">
                  <a:pos x="322" y="78"/>
                </a:cxn>
                <a:cxn ang="0">
                  <a:pos x="278" y="4"/>
                </a:cxn>
                <a:cxn ang="0">
                  <a:pos x="252" y="0"/>
                </a:cxn>
                <a:cxn ang="0">
                  <a:pos x="221" y="78"/>
                </a:cxn>
                <a:cxn ang="0">
                  <a:pos x="169" y="93"/>
                </a:cxn>
                <a:cxn ang="0">
                  <a:pos x="164" y="127"/>
                </a:cxn>
                <a:cxn ang="0">
                  <a:pos x="88" y="172"/>
                </a:cxn>
                <a:cxn ang="0">
                  <a:pos x="54" y="128"/>
                </a:cxn>
                <a:cxn ang="0">
                  <a:pos x="54" y="128"/>
                </a:cxn>
              </a:cxnLst>
              <a:rect l="0" t="0" r="r" b="b"/>
              <a:pathLst>
                <a:path w="516" h="716">
                  <a:moveTo>
                    <a:pt x="54" y="128"/>
                  </a:moveTo>
                  <a:lnTo>
                    <a:pt x="0" y="162"/>
                  </a:lnTo>
                  <a:lnTo>
                    <a:pt x="4" y="227"/>
                  </a:lnTo>
                  <a:lnTo>
                    <a:pt x="56" y="264"/>
                  </a:lnTo>
                  <a:lnTo>
                    <a:pt x="66" y="307"/>
                  </a:lnTo>
                  <a:lnTo>
                    <a:pt x="97" y="321"/>
                  </a:lnTo>
                  <a:lnTo>
                    <a:pt x="105" y="406"/>
                  </a:lnTo>
                  <a:lnTo>
                    <a:pt x="176" y="478"/>
                  </a:lnTo>
                  <a:lnTo>
                    <a:pt x="177" y="532"/>
                  </a:lnTo>
                  <a:lnTo>
                    <a:pt x="261" y="625"/>
                  </a:lnTo>
                  <a:lnTo>
                    <a:pt x="378" y="660"/>
                  </a:lnTo>
                  <a:lnTo>
                    <a:pt x="406" y="716"/>
                  </a:lnTo>
                  <a:lnTo>
                    <a:pt x="479" y="653"/>
                  </a:lnTo>
                  <a:lnTo>
                    <a:pt x="482" y="606"/>
                  </a:lnTo>
                  <a:lnTo>
                    <a:pt x="516" y="544"/>
                  </a:lnTo>
                  <a:lnTo>
                    <a:pt x="472" y="457"/>
                  </a:lnTo>
                  <a:lnTo>
                    <a:pt x="434" y="437"/>
                  </a:lnTo>
                  <a:lnTo>
                    <a:pt x="441" y="400"/>
                  </a:lnTo>
                  <a:lnTo>
                    <a:pt x="419" y="382"/>
                  </a:lnTo>
                  <a:lnTo>
                    <a:pt x="374" y="398"/>
                  </a:lnTo>
                  <a:lnTo>
                    <a:pt x="345" y="364"/>
                  </a:lnTo>
                  <a:lnTo>
                    <a:pt x="308" y="389"/>
                  </a:lnTo>
                  <a:lnTo>
                    <a:pt x="294" y="327"/>
                  </a:lnTo>
                  <a:lnTo>
                    <a:pt x="330" y="272"/>
                  </a:lnTo>
                  <a:lnTo>
                    <a:pt x="334" y="243"/>
                  </a:lnTo>
                  <a:lnTo>
                    <a:pt x="464" y="179"/>
                  </a:lnTo>
                  <a:lnTo>
                    <a:pt x="448" y="176"/>
                  </a:lnTo>
                  <a:lnTo>
                    <a:pt x="458" y="112"/>
                  </a:lnTo>
                  <a:lnTo>
                    <a:pt x="405" y="88"/>
                  </a:lnTo>
                  <a:lnTo>
                    <a:pt x="322" y="78"/>
                  </a:lnTo>
                  <a:lnTo>
                    <a:pt x="278" y="4"/>
                  </a:lnTo>
                  <a:lnTo>
                    <a:pt x="252" y="0"/>
                  </a:lnTo>
                  <a:lnTo>
                    <a:pt x="221" y="78"/>
                  </a:lnTo>
                  <a:lnTo>
                    <a:pt x="169" y="93"/>
                  </a:lnTo>
                  <a:lnTo>
                    <a:pt x="164" y="127"/>
                  </a:lnTo>
                  <a:lnTo>
                    <a:pt x="88" y="172"/>
                  </a:lnTo>
                  <a:lnTo>
                    <a:pt x="54" y="128"/>
                  </a:lnTo>
                  <a:lnTo>
                    <a:pt x="54" y="128"/>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12" name="Freeform 588"/>
            <p:cNvSpPr>
              <a:spLocks/>
            </p:cNvSpPr>
            <p:nvPr/>
          </p:nvSpPr>
          <p:spPr bwMode="auto">
            <a:xfrm>
              <a:off x="1132" y="3192"/>
              <a:ext cx="151" cy="708"/>
            </a:xfrm>
            <a:custGeom>
              <a:avLst/>
              <a:gdLst/>
              <a:ahLst/>
              <a:cxnLst>
                <a:cxn ang="0">
                  <a:pos x="177" y="74"/>
                </a:cxn>
                <a:cxn ang="0">
                  <a:pos x="164" y="327"/>
                </a:cxn>
                <a:cxn ang="0">
                  <a:pos x="100" y="461"/>
                </a:cxn>
                <a:cxn ang="0">
                  <a:pos x="80" y="674"/>
                </a:cxn>
                <a:cxn ang="0">
                  <a:pos x="57" y="790"/>
                </a:cxn>
                <a:cxn ang="0">
                  <a:pos x="80" y="908"/>
                </a:cxn>
                <a:cxn ang="0">
                  <a:pos x="57" y="959"/>
                </a:cxn>
                <a:cxn ang="0">
                  <a:pos x="63" y="1038"/>
                </a:cxn>
                <a:cxn ang="0">
                  <a:pos x="0" y="1075"/>
                </a:cxn>
                <a:cxn ang="0">
                  <a:pos x="25" y="1114"/>
                </a:cxn>
                <a:cxn ang="0">
                  <a:pos x="36" y="1153"/>
                </a:cxn>
                <a:cxn ang="0">
                  <a:pos x="42" y="1258"/>
                </a:cxn>
                <a:cxn ang="0">
                  <a:pos x="65" y="1313"/>
                </a:cxn>
                <a:cxn ang="0">
                  <a:pos x="94" y="1311"/>
                </a:cxn>
                <a:cxn ang="0">
                  <a:pos x="109" y="1304"/>
                </a:cxn>
                <a:cxn ang="0">
                  <a:pos x="119" y="1337"/>
                </a:cxn>
                <a:cxn ang="0">
                  <a:pos x="173" y="1297"/>
                </a:cxn>
                <a:cxn ang="0">
                  <a:pos x="136" y="1301"/>
                </a:cxn>
                <a:cxn ang="0">
                  <a:pos x="98" y="1266"/>
                </a:cxn>
                <a:cxn ang="0">
                  <a:pos x="57" y="1208"/>
                </a:cxn>
                <a:cxn ang="0">
                  <a:pos x="96" y="1140"/>
                </a:cxn>
                <a:cxn ang="0">
                  <a:pos x="74" y="1112"/>
                </a:cxn>
                <a:cxn ang="0">
                  <a:pos x="101" y="1065"/>
                </a:cxn>
                <a:cxn ang="0">
                  <a:pos x="126" y="1023"/>
                </a:cxn>
                <a:cxn ang="0">
                  <a:pos x="138" y="727"/>
                </a:cxn>
                <a:cxn ang="0">
                  <a:pos x="193" y="691"/>
                </a:cxn>
                <a:cxn ang="0">
                  <a:pos x="182" y="606"/>
                </a:cxn>
                <a:cxn ang="0">
                  <a:pos x="237" y="346"/>
                </a:cxn>
                <a:cxn ang="0">
                  <a:pos x="261" y="260"/>
                </a:cxn>
                <a:cxn ang="0">
                  <a:pos x="294" y="258"/>
                </a:cxn>
                <a:cxn ang="0">
                  <a:pos x="265" y="195"/>
                </a:cxn>
                <a:cxn ang="0">
                  <a:pos x="195" y="0"/>
                </a:cxn>
                <a:cxn ang="0">
                  <a:pos x="155" y="33"/>
                </a:cxn>
              </a:cxnLst>
              <a:rect l="0" t="0" r="r" b="b"/>
              <a:pathLst>
                <a:path w="294" h="1337">
                  <a:moveTo>
                    <a:pt x="155" y="33"/>
                  </a:moveTo>
                  <a:lnTo>
                    <a:pt x="177" y="74"/>
                  </a:lnTo>
                  <a:lnTo>
                    <a:pt x="144" y="309"/>
                  </a:lnTo>
                  <a:lnTo>
                    <a:pt x="164" y="327"/>
                  </a:lnTo>
                  <a:lnTo>
                    <a:pt x="127" y="360"/>
                  </a:lnTo>
                  <a:lnTo>
                    <a:pt x="100" y="461"/>
                  </a:lnTo>
                  <a:lnTo>
                    <a:pt x="124" y="517"/>
                  </a:lnTo>
                  <a:lnTo>
                    <a:pt x="80" y="674"/>
                  </a:lnTo>
                  <a:lnTo>
                    <a:pt x="41" y="737"/>
                  </a:lnTo>
                  <a:lnTo>
                    <a:pt x="57" y="790"/>
                  </a:lnTo>
                  <a:lnTo>
                    <a:pt x="54" y="865"/>
                  </a:lnTo>
                  <a:lnTo>
                    <a:pt x="80" y="908"/>
                  </a:lnTo>
                  <a:lnTo>
                    <a:pt x="85" y="935"/>
                  </a:lnTo>
                  <a:lnTo>
                    <a:pt x="57" y="959"/>
                  </a:lnTo>
                  <a:lnTo>
                    <a:pt x="80" y="1009"/>
                  </a:lnTo>
                  <a:lnTo>
                    <a:pt x="63" y="1038"/>
                  </a:lnTo>
                  <a:lnTo>
                    <a:pt x="3" y="1057"/>
                  </a:lnTo>
                  <a:lnTo>
                    <a:pt x="0" y="1075"/>
                  </a:lnTo>
                  <a:lnTo>
                    <a:pt x="30" y="1085"/>
                  </a:lnTo>
                  <a:lnTo>
                    <a:pt x="25" y="1114"/>
                  </a:lnTo>
                  <a:lnTo>
                    <a:pt x="51" y="1127"/>
                  </a:lnTo>
                  <a:lnTo>
                    <a:pt x="36" y="1153"/>
                  </a:lnTo>
                  <a:lnTo>
                    <a:pt x="25" y="1209"/>
                  </a:lnTo>
                  <a:lnTo>
                    <a:pt x="42" y="1258"/>
                  </a:lnTo>
                  <a:lnTo>
                    <a:pt x="56" y="1271"/>
                  </a:lnTo>
                  <a:lnTo>
                    <a:pt x="65" y="1313"/>
                  </a:lnTo>
                  <a:lnTo>
                    <a:pt x="82" y="1316"/>
                  </a:lnTo>
                  <a:lnTo>
                    <a:pt x="94" y="1311"/>
                  </a:lnTo>
                  <a:lnTo>
                    <a:pt x="100" y="1297"/>
                  </a:lnTo>
                  <a:lnTo>
                    <a:pt x="109" y="1304"/>
                  </a:lnTo>
                  <a:lnTo>
                    <a:pt x="97" y="1328"/>
                  </a:lnTo>
                  <a:lnTo>
                    <a:pt x="119" y="1337"/>
                  </a:lnTo>
                  <a:lnTo>
                    <a:pt x="158" y="1319"/>
                  </a:lnTo>
                  <a:lnTo>
                    <a:pt x="173" y="1297"/>
                  </a:lnTo>
                  <a:lnTo>
                    <a:pt x="147" y="1293"/>
                  </a:lnTo>
                  <a:lnTo>
                    <a:pt x="136" y="1301"/>
                  </a:lnTo>
                  <a:lnTo>
                    <a:pt x="103" y="1287"/>
                  </a:lnTo>
                  <a:lnTo>
                    <a:pt x="98" y="1266"/>
                  </a:lnTo>
                  <a:lnTo>
                    <a:pt x="57" y="1253"/>
                  </a:lnTo>
                  <a:lnTo>
                    <a:pt x="57" y="1208"/>
                  </a:lnTo>
                  <a:lnTo>
                    <a:pt x="89" y="1177"/>
                  </a:lnTo>
                  <a:lnTo>
                    <a:pt x="96" y="1140"/>
                  </a:lnTo>
                  <a:lnTo>
                    <a:pt x="74" y="1120"/>
                  </a:lnTo>
                  <a:lnTo>
                    <a:pt x="74" y="1112"/>
                  </a:lnTo>
                  <a:lnTo>
                    <a:pt x="95" y="1093"/>
                  </a:lnTo>
                  <a:lnTo>
                    <a:pt x="101" y="1065"/>
                  </a:lnTo>
                  <a:lnTo>
                    <a:pt x="111" y="1052"/>
                  </a:lnTo>
                  <a:lnTo>
                    <a:pt x="126" y="1023"/>
                  </a:lnTo>
                  <a:lnTo>
                    <a:pt x="120" y="1001"/>
                  </a:lnTo>
                  <a:lnTo>
                    <a:pt x="138" y="727"/>
                  </a:lnTo>
                  <a:lnTo>
                    <a:pt x="190" y="712"/>
                  </a:lnTo>
                  <a:lnTo>
                    <a:pt x="193" y="691"/>
                  </a:lnTo>
                  <a:lnTo>
                    <a:pt x="161" y="677"/>
                  </a:lnTo>
                  <a:lnTo>
                    <a:pt x="182" y="606"/>
                  </a:lnTo>
                  <a:lnTo>
                    <a:pt x="161" y="500"/>
                  </a:lnTo>
                  <a:lnTo>
                    <a:pt x="237" y="346"/>
                  </a:lnTo>
                  <a:lnTo>
                    <a:pt x="240" y="285"/>
                  </a:lnTo>
                  <a:lnTo>
                    <a:pt x="261" y="260"/>
                  </a:lnTo>
                  <a:lnTo>
                    <a:pt x="284" y="269"/>
                  </a:lnTo>
                  <a:lnTo>
                    <a:pt x="294" y="258"/>
                  </a:lnTo>
                  <a:lnTo>
                    <a:pt x="292" y="219"/>
                  </a:lnTo>
                  <a:lnTo>
                    <a:pt x="265" y="195"/>
                  </a:lnTo>
                  <a:lnTo>
                    <a:pt x="231" y="6"/>
                  </a:lnTo>
                  <a:lnTo>
                    <a:pt x="195" y="0"/>
                  </a:lnTo>
                  <a:lnTo>
                    <a:pt x="155" y="33"/>
                  </a:lnTo>
                  <a:lnTo>
                    <a:pt x="155" y="33"/>
                  </a:lnTo>
                  <a:close/>
                </a:path>
              </a:pathLst>
            </a:custGeom>
            <a:grpFill/>
            <a:ln w="9525">
              <a:solidFill>
                <a:srgbClr val="565BAC"/>
              </a:solidFill>
              <a:round/>
              <a:headEnd/>
              <a:tailEnd/>
            </a:ln>
          </p:spPr>
          <p:txBody>
            <a:bodyPr/>
            <a:lstStyle/>
            <a:p>
              <a:pPr>
                <a:defRPr/>
              </a:pPr>
              <a:endParaRPr lang="sq-AL">
                <a:cs typeface="+mn-cs"/>
              </a:endParaRPr>
            </a:p>
          </p:txBody>
        </p:sp>
        <p:sp>
          <p:nvSpPr>
            <p:cNvPr id="564813" name="Freeform 589"/>
            <p:cNvSpPr>
              <a:spLocks/>
            </p:cNvSpPr>
            <p:nvPr/>
          </p:nvSpPr>
          <p:spPr bwMode="auto">
            <a:xfrm>
              <a:off x="1132" y="3192"/>
              <a:ext cx="151" cy="708"/>
            </a:xfrm>
            <a:custGeom>
              <a:avLst/>
              <a:gdLst/>
              <a:ahLst/>
              <a:cxnLst>
                <a:cxn ang="0">
                  <a:pos x="177" y="74"/>
                </a:cxn>
                <a:cxn ang="0">
                  <a:pos x="164" y="327"/>
                </a:cxn>
                <a:cxn ang="0">
                  <a:pos x="100" y="461"/>
                </a:cxn>
                <a:cxn ang="0">
                  <a:pos x="80" y="674"/>
                </a:cxn>
                <a:cxn ang="0">
                  <a:pos x="57" y="790"/>
                </a:cxn>
                <a:cxn ang="0">
                  <a:pos x="80" y="908"/>
                </a:cxn>
                <a:cxn ang="0">
                  <a:pos x="57" y="959"/>
                </a:cxn>
                <a:cxn ang="0">
                  <a:pos x="63" y="1038"/>
                </a:cxn>
                <a:cxn ang="0">
                  <a:pos x="0" y="1075"/>
                </a:cxn>
                <a:cxn ang="0">
                  <a:pos x="25" y="1114"/>
                </a:cxn>
                <a:cxn ang="0">
                  <a:pos x="36" y="1153"/>
                </a:cxn>
                <a:cxn ang="0">
                  <a:pos x="42" y="1258"/>
                </a:cxn>
                <a:cxn ang="0">
                  <a:pos x="65" y="1313"/>
                </a:cxn>
                <a:cxn ang="0">
                  <a:pos x="94" y="1311"/>
                </a:cxn>
                <a:cxn ang="0">
                  <a:pos x="109" y="1304"/>
                </a:cxn>
                <a:cxn ang="0">
                  <a:pos x="119" y="1337"/>
                </a:cxn>
                <a:cxn ang="0">
                  <a:pos x="173" y="1297"/>
                </a:cxn>
                <a:cxn ang="0">
                  <a:pos x="136" y="1301"/>
                </a:cxn>
                <a:cxn ang="0">
                  <a:pos x="98" y="1266"/>
                </a:cxn>
                <a:cxn ang="0">
                  <a:pos x="57" y="1208"/>
                </a:cxn>
                <a:cxn ang="0">
                  <a:pos x="96" y="1140"/>
                </a:cxn>
                <a:cxn ang="0">
                  <a:pos x="74" y="1112"/>
                </a:cxn>
                <a:cxn ang="0">
                  <a:pos x="101" y="1065"/>
                </a:cxn>
                <a:cxn ang="0">
                  <a:pos x="126" y="1023"/>
                </a:cxn>
                <a:cxn ang="0">
                  <a:pos x="138" y="727"/>
                </a:cxn>
                <a:cxn ang="0">
                  <a:pos x="193" y="691"/>
                </a:cxn>
                <a:cxn ang="0">
                  <a:pos x="182" y="606"/>
                </a:cxn>
                <a:cxn ang="0">
                  <a:pos x="237" y="346"/>
                </a:cxn>
                <a:cxn ang="0">
                  <a:pos x="261" y="260"/>
                </a:cxn>
                <a:cxn ang="0">
                  <a:pos x="294" y="258"/>
                </a:cxn>
                <a:cxn ang="0">
                  <a:pos x="265" y="195"/>
                </a:cxn>
                <a:cxn ang="0">
                  <a:pos x="195" y="0"/>
                </a:cxn>
                <a:cxn ang="0">
                  <a:pos x="155" y="33"/>
                </a:cxn>
              </a:cxnLst>
              <a:rect l="0" t="0" r="r" b="b"/>
              <a:pathLst>
                <a:path w="294" h="1337">
                  <a:moveTo>
                    <a:pt x="155" y="33"/>
                  </a:moveTo>
                  <a:lnTo>
                    <a:pt x="177" y="74"/>
                  </a:lnTo>
                  <a:lnTo>
                    <a:pt x="144" y="309"/>
                  </a:lnTo>
                  <a:lnTo>
                    <a:pt x="164" y="327"/>
                  </a:lnTo>
                  <a:lnTo>
                    <a:pt x="127" y="360"/>
                  </a:lnTo>
                  <a:lnTo>
                    <a:pt x="100" y="461"/>
                  </a:lnTo>
                  <a:lnTo>
                    <a:pt x="124" y="517"/>
                  </a:lnTo>
                  <a:lnTo>
                    <a:pt x="80" y="674"/>
                  </a:lnTo>
                  <a:lnTo>
                    <a:pt x="41" y="737"/>
                  </a:lnTo>
                  <a:lnTo>
                    <a:pt x="57" y="790"/>
                  </a:lnTo>
                  <a:lnTo>
                    <a:pt x="54" y="865"/>
                  </a:lnTo>
                  <a:lnTo>
                    <a:pt x="80" y="908"/>
                  </a:lnTo>
                  <a:lnTo>
                    <a:pt x="85" y="935"/>
                  </a:lnTo>
                  <a:lnTo>
                    <a:pt x="57" y="959"/>
                  </a:lnTo>
                  <a:lnTo>
                    <a:pt x="80" y="1009"/>
                  </a:lnTo>
                  <a:lnTo>
                    <a:pt x="63" y="1038"/>
                  </a:lnTo>
                  <a:lnTo>
                    <a:pt x="3" y="1057"/>
                  </a:lnTo>
                  <a:lnTo>
                    <a:pt x="0" y="1075"/>
                  </a:lnTo>
                  <a:lnTo>
                    <a:pt x="30" y="1085"/>
                  </a:lnTo>
                  <a:lnTo>
                    <a:pt x="25" y="1114"/>
                  </a:lnTo>
                  <a:lnTo>
                    <a:pt x="51" y="1127"/>
                  </a:lnTo>
                  <a:lnTo>
                    <a:pt x="36" y="1153"/>
                  </a:lnTo>
                  <a:lnTo>
                    <a:pt x="25" y="1209"/>
                  </a:lnTo>
                  <a:lnTo>
                    <a:pt x="42" y="1258"/>
                  </a:lnTo>
                  <a:lnTo>
                    <a:pt x="56" y="1271"/>
                  </a:lnTo>
                  <a:lnTo>
                    <a:pt x="65" y="1313"/>
                  </a:lnTo>
                  <a:lnTo>
                    <a:pt x="82" y="1316"/>
                  </a:lnTo>
                  <a:lnTo>
                    <a:pt x="94" y="1311"/>
                  </a:lnTo>
                  <a:lnTo>
                    <a:pt x="100" y="1297"/>
                  </a:lnTo>
                  <a:lnTo>
                    <a:pt x="109" y="1304"/>
                  </a:lnTo>
                  <a:lnTo>
                    <a:pt x="97" y="1328"/>
                  </a:lnTo>
                  <a:lnTo>
                    <a:pt x="119" y="1337"/>
                  </a:lnTo>
                  <a:lnTo>
                    <a:pt x="158" y="1319"/>
                  </a:lnTo>
                  <a:lnTo>
                    <a:pt x="173" y="1297"/>
                  </a:lnTo>
                  <a:lnTo>
                    <a:pt x="147" y="1293"/>
                  </a:lnTo>
                  <a:lnTo>
                    <a:pt x="136" y="1301"/>
                  </a:lnTo>
                  <a:lnTo>
                    <a:pt x="103" y="1287"/>
                  </a:lnTo>
                  <a:lnTo>
                    <a:pt x="98" y="1266"/>
                  </a:lnTo>
                  <a:lnTo>
                    <a:pt x="57" y="1253"/>
                  </a:lnTo>
                  <a:lnTo>
                    <a:pt x="57" y="1208"/>
                  </a:lnTo>
                  <a:lnTo>
                    <a:pt x="89" y="1177"/>
                  </a:lnTo>
                  <a:lnTo>
                    <a:pt x="96" y="1140"/>
                  </a:lnTo>
                  <a:lnTo>
                    <a:pt x="74" y="1120"/>
                  </a:lnTo>
                  <a:lnTo>
                    <a:pt x="74" y="1112"/>
                  </a:lnTo>
                  <a:lnTo>
                    <a:pt x="95" y="1093"/>
                  </a:lnTo>
                  <a:lnTo>
                    <a:pt x="101" y="1065"/>
                  </a:lnTo>
                  <a:lnTo>
                    <a:pt x="111" y="1052"/>
                  </a:lnTo>
                  <a:lnTo>
                    <a:pt x="126" y="1023"/>
                  </a:lnTo>
                  <a:lnTo>
                    <a:pt x="120" y="1001"/>
                  </a:lnTo>
                  <a:lnTo>
                    <a:pt x="138" y="727"/>
                  </a:lnTo>
                  <a:lnTo>
                    <a:pt x="190" y="712"/>
                  </a:lnTo>
                  <a:lnTo>
                    <a:pt x="193" y="691"/>
                  </a:lnTo>
                  <a:lnTo>
                    <a:pt x="161" y="677"/>
                  </a:lnTo>
                  <a:lnTo>
                    <a:pt x="182" y="606"/>
                  </a:lnTo>
                  <a:lnTo>
                    <a:pt x="161" y="500"/>
                  </a:lnTo>
                  <a:lnTo>
                    <a:pt x="237" y="346"/>
                  </a:lnTo>
                  <a:lnTo>
                    <a:pt x="240" y="285"/>
                  </a:lnTo>
                  <a:lnTo>
                    <a:pt x="261" y="260"/>
                  </a:lnTo>
                  <a:lnTo>
                    <a:pt x="284" y="269"/>
                  </a:lnTo>
                  <a:lnTo>
                    <a:pt x="294" y="258"/>
                  </a:lnTo>
                  <a:lnTo>
                    <a:pt x="292" y="219"/>
                  </a:lnTo>
                  <a:lnTo>
                    <a:pt x="265" y="195"/>
                  </a:lnTo>
                  <a:lnTo>
                    <a:pt x="231" y="6"/>
                  </a:lnTo>
                  <a:lnTo>
                    <a:pt x="195" y="0"/>
                  </a:lnTo>
                  <a:lnTo>
                    <a:pt x="155" y="33"/>
                  </a:lnTo>
                  <a:lnTo>
                    <a:pt x="155" y="33"/>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14" name="Freeform 590"/>
            <p:cNvSpPr>
              <a:spLocks/>
            </p:cNvSpPr>
            <p:nvPr/>
          </p:nvSpPr>
          <p:spPr bwMode="auto">
            <a:xfrm>
              <a:off x="1130" y="3727"/>
              <a:ext cx="8" cy="11"/>
            </a:xfrm>
            <a:custGeom>
              <a:avLst/>
              <a:gdLst/>
              <a:ahLst/>
              <a:cxnLst>
                <a:cxn ang="0">
                  <a:pos x="5" y="0"/>
                </a:cxn>
                <a:cxn ang="0">
                  <a:pos x="0" y="7"/>
                </a:cxn>
                <a:cxn ang="0">
                  <a:pos x="5" y="18"/>
                </a:cxn>
                <a:cxn ang="0">
                  <a:pos x="21" y="11"/>
                </a:cxn>
                <a:cxn ang="0">
                  <a:pos x="12" y="3"/>
                </a:cxn>
                <a:cxn ang="0">
                  <a:pos x="5" y="0"/>
                </a:cxn>
                <a:cxn ang="0">
                  <a:pos x="5" y="0"/>
                </a:cxn>
              </a:cxnLst>
              <a:rect l="0" t="0" r="r" b="b"/>
              <a:pathLst>
                <a:path w="21" h="18">
                  <a:moveTo>
                    <a:pt x="5" y="0"/>
                  </a:moveTo>
                  <a:lnTo>
                    <a:pt x="0" y="7"/>
                  </a:lnTo>
                  <a:lnTo>
                    <a:pt x="5" y="18"/>
                  </a:lnTo>
                  <a:lnTo>
                    <a:pt x="21" y="11"/>
                  </a:lnTo>
                  <a:lnTo>
                    <a:pt x="12" y="3"/>
                  </a:lnTo>
                  <a:lnTo>
                    <a:pt x="5" y="0"/>
                  </a:lnTo>
                  <a:lnTo>
                    <a:pt x="5" y="0"/>
                  </a:lnTo>
                  <a:close/>
                </a:path>
              </a:pathLst>
            </a:custGeom>
            <a:grpFill/>
            <a:ln w="9525">
              <a:solidFill>
                <a:srgbClr val="565BAC"/>
              </a:solidFill>
              <a:round/>
              <a:headEnd/>
              <a:tailEnd/>
            </a:ln>
          </p:spPr>
          <p:txBody>
            <a:bodyPr/>
            <a:lstStyle/>
            <a:p>
              <a:pPr>
                <a:defRPr/>
              </a:pPr>
              <a:endParaRPr lang="sq-AL">
                <a:cs typeface="+mn-cs"/>
              </a:endParaRPr>
            </a:p>
          </p:txBody>
        </p:sp>
        <p:sp>
          <p:nvSpPr>
            <p:cNvPr id="564815" name="Freeform 591"/>
            <p:cNvSpPr>
              <a:spLocks/>
            </p:cNvSpPr>
            <p:nvPr/>
          </p:nvSpPr>
          <p:spPr bwMode="auto">
            <a:xfrm>
              <a:off x="1130" y="3727"/>
              <a:ext cx="8" cy="11"/>
            </a:xfrm>
            <a:custGeom>
              <a:avLst/>
              <a:gdLst/>
              <a:ahLst/>
              <a:cxnLst>
                <a:cxn ang="0">
                  <a:pos x="5" y="0"/>
                </a:cxn>
                <a:cxn ang="0">
                  <a:pos x="0" y="7"/>
                </a:cxn>
                <a:cxn ang="0">
                  <a:pos x="5" y="18"/>
                </a:cxn>
                <a:cxn ang="0">
                  <a:pos x="21" y="11"/>
                </a:cxn>
                <a:cxn ang="0">
                  <a:pos x="12" y="3"/>
                </a:cxn>
                <a:cxn ang="0">
                  <a:pos x="5" y="0"/>
                </a:cxn>
                <a:cxn ang="0">
                  <a:pos x="5" y="0"/>
                </a:cxn>
              </a:cxnLst>
              <a:rect l="0" t="0" r="r" b="b"/>
              <a:pathLst>
                <a:path w="21" h="18">
                  <a:moveTo>
                    <a:pt x="5" y="0"/>
                  </a:moveTo>
                  <a:lnTo>
                    <a:pt x="0" y="7"/>
                  </a:lnTo>
                  <a:lnTo>
                    <a:pt x="5" y="18"/>
                  </a:lnTo>
                  <a:lnTo>
                    <a:pt x="21" y="11"/>
                  </a:lnTo>
                  <a:lnTo>
                    <a:pt x="12" y="3"/>
                  </a:lnTo>
                  <a:lnTo>
                    <a:pt x="5" y="0"/>
                  </a:lnTo>
                  <a:lnTo>
                    <a:pt x="5"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16" name="Freeform 592"/>
            <p:cNvSpPr>
              <a:spLocks/>
            </p:cNvSpPr>
            <p:nvPr/>
          </p:nvSpPr>
          <p:spPr bwMode="auto">
            <a:xfrm>
              <a:off x="1140" y="3665"/>
              <a:ext cx="13" cy="34"/>
            </a:xfrm>
            <a:custGeom>
              <a:avLst/>
              <a:gdLst/>
              <a:ahLst/>
              <a:cxnLst>
                <a:cxn ang="0">
                  <a:pos x="16" y="0"/>
                </a:cxn>
                <a:cxn ang="0">
                  <a:pos x="3" y="10"/>
                </a:cxn>
                <a:cxn ang="0">
                  <a:pos x="5" y="28"/>
                </a:cxn>
                <a:cxn ang="0">
                  <a:pos x="0" y="52"/>
                </a:cxn>
                <a:cxn ang="0">
                  <a:pos x="15" y="62"/>
                </a:cxn>
                <a:cxn ang="0">
                  <a:pos x="25" y="55"/>
                </a:cxn>
                <a:cxn ang="0">
                  <a:pos x="19" y="38"/>
                </a:cxn>
                <a:cxn ang="0">
                  <a:pos x="27" y="14"/>
                </a:cxn>
                <a:cxn ang="0">
                  <a:pos x="16" y="0"/>
                </a:cxn>
                <a:cxn ang="0">
                  <a:pos x="16" y="0"/>
                </a:cxn>
              </a:cxnLst>
              <a:rect l="0" t="0" r="r" b="b"/>
              <a:pathLst>
                <a:path w="27" h="62">
                  <a:moveTo>
                    <a:pt x="16" y="0"/>
                  </a:moveTo>
                  <a:lnTo>
                    <a:pt x="3" y="10"/>
                  </a:lnTo>
                  <a:lnTo>
                    <a:pt x="5" y="28"/>
                  </a:lnTo>
                  <a:lnTo>
                    <a:pt x="0" y="52"/>
                  </a:lnTo>
                  <a:lnTo>
                    <a:pt x="15" y="62"/>
                  </a:lnTo>
                  <a:lnTo>
                    <a:pt x="25" y="55"/>
                  </a:lnTo>
                  <a:lnTo>
                    <a:pt x="19" y="38"/>
                  </a:lnTo>
                  <a:lnTo>
                    <a:pt x="27" y="14"/>
                  </a:lnTo>
                  <a:lnTo>
                    <a:pt x="16" y="0"/>
                  </a:lnTo>
                  <a:lnTo>
                    <a:pt x="16" y="0"/>
                  </a:lnTo>
                  <a:close/>
                </a:path>
              </a:pathLst>
            </a:custGeom>
            <a:grpFill/>
            <a:ln w="9525">
              <a:solidFill>
                <a:srgbClr val="565BAC"/>
              </a:solidFill>
              <a:round/>
              <a:headEnd/>
              <a:tailEnd/>
            </a:ln>
          </p:spPr>
          <p:txBody>
            <a:bodyPr/>
            <a:lstStyle/>
            <a:p>
              <a:pPr>
                <a:defRPr/>
              </a:pPr>
              <a:endParaRPr lang="sq-AL">
                <a:cs typeface="+mn-cs"/>
              </a:endParaRPr>
            </a:p>
          </p:txBody>
        </p:sp>
        <p:sp>
          <p:nvSpPr>
            <p:cNvPr id="564817" name="Freeform 593"/>
            <p:cNvSpPr>
              <a:spLocks/>
            </p:cNvSpPr>
            <p:nvPr/>
          </p:nvSpPr>
          <p:spPr bwMode="auto">
            <a:xfrm>
              <a:off x="1140" y="3665"/>
              <a:ext cx="13" cy="34"/>
            </a:xfrm>
            <a:custGeom>
              <a:avLst/>
              <a:gdLst/>
              <a:ahLst/>
              <a:cxnLst>
                <a:cxn ang="0">
                  <a:pos x="16" y="0"/>
                </a:cxn>
                <a:cxn ang="0">
                  <a:pos x="3" y="10"/>
                </a:cxn>
                <a:cxn ang="0">
                  <a:pos x="5" y="28"/>
                </a:cxn>
                <a:cxn ang="0">
                  <a:pos x="0" y="52"/>
                </a:cxn>
                <a:cxn ang="0">
                  <a:pos x="15" y="62"/>
                </a:cxn>
                <a:cxn ang="0">
                  <a:pos x="25" y="55"/>
                </a:cxn>
                <a:cxn ang="0">
                  <a:pos x="19" y="38"/>
                </a:cxn>
                <a:cxn ang="0">
                  <a:pos x="27" y="14"/>
                </a:cxn>
                <a:cxn ang="0">
                  <a:pos x="16" y="0"/>
                </a:cxn>
                <a:cxn ang="0">
                  <a:pos x="16" y="0"/>
                </a:cxn>
              </a:cxnLst>
              <a:rect l="0" t="0" r="r" b="b"/>
              <a:pathLst>
                <a:path w="27" h="62">
                  <a:moveTo>
                    <a:pt x="16" y="0"/>
                  </a:moveTo>
                  <a:lnTo>
                    <a:pt x="3" y="10"/>
                  </a:lnTo>
                  <a:lnTo>
                    <a:pt x="5" y="28"/>
                  </a:lnTo>
                  <a:lnTo>
                    <a:pt x="0" y="52"/>
                  </a:lnTo>
                  <a:lnTo>
                    <a:pt x="15" y="62"/>
                  </a:lnTo>
                  <a:lnTo>
                    <a:pt x="25" y="55"/>
                  </a:lnTo>
                  <a:lnTo>
                    <a:pt x="19" y="38"/>
                  </a:lnTo>
                  <a:lnTo>
                    <a:pt x="27" y="14"/>
                  </a:lnTo>
                  <a:lnTo>
                    <a:pt x="16" y="0"/>
                  </a:lnTo>
                  <a:lnTo>
                    <a:pt x="16"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18" name="Freeform 594"/>
            <p:cNvSpPr>
              <a:spLocks/>
            </p:cNvSpPr>
            <p:nvPr/>
          </p:nvSpPr>
          <p:spPr bwMode="auto">
            <a:xfrm>
              <a:off x="1185" y="3898"/>
              <a:ext cx="59" cy="58"/>
            </a:xfrm>
            <a:custGeom>
              <a:avLst/>
              <a:gdLst/>
              <a:ahLst/>
              <a:cxnLst>
                <a:cxn ang="0">
                  <a:pos x="86" y="0"/>
                </a:cxn>
                <a:cxn ang="0">
                  <a:pos x="56" y="16"/>
                </a:cxn>
                <a:cxn ang="0">
                  <a:pos x="58" y="47"/>
                </a:cxn>
                <a:cxn ang="0">
                  <a:pos x="14" y="56"/>
                </a:cxn>
                <a:cxn ang="0">
                  <a:pos x="0" y="76"/>
                </a:cxn>
                <a:cxn ang="0">
                  <a:pos x="51" y="76"/>
                </a:cxn>
                <a:cxn ang="0">
                  <a:pos x="65" y="102"/>
                </a:cxn>
                <a:cxn ang="0">
                  <a:pos x="88" y="111"/>
                </a:cxn>
                <a:cxn ang="0">
                  <a:pos x="114" y="93"/>
                </a:cxn>
                <a:cxn ang="0">
                  <a:pos x="99" y="60"/>
                </a:cxn>
                <a:cxn ang="0">
                  <a:pos x="86" y="0"/>
                </a:cxn>
                <a:cxn ang="0">
                  <a:pos x="86" y="0"/>
                </a:cxn>
              </a:cxnLst>
              <a:rect l="0" t="0" r="r" b="b"/>
              <a:pathLst>
                <a:path w="114" h="111">
                  <a:moveTo>
                    <a:pt x="86" y="0"/>
                  </a:moveTo>
                  <a:lnTo>
                    <a:pt x="56" y="16"/>
                  </a:lnTo>
                  <a:lnTo>
                    <a:pt x="58" y="47"/>
                  </a:lnTo>
                  <a:lnTo>
                    <a:pt x="14" y="56"/>
                  </a:lnTo>
                  <a:lnTo>
                    <a:pt x="0" y="76"/>
                  </a:lnTo>
                  <a:lnTo>
                    <a:pt x="51" y="76"/>
                  </a:lnTo>
                  <a:lnTo>
                    <a:pt x="65" y="102"/>
                  </a:lnTo>
                  <a:lnTo>
                    <a:pt x="88" y="111"/>
                  </a:lnTo>
                  <a:lnTo>
                    <a:pt x="114" y="93"/>
                  </a:lnTo>
                  <a:lnTo>
                    <a:pt x="99" y="60"/>
                  </a:lnTo>
                  <a:lnTo>
                    <a:pt x="86" y="0"/>
                  </a:lnTo>
                  <a:lnTo>
                    <a:pt x="86" y="0"/>
                  </a:lnTo>
                  <a:close/>
                </a:path>
              </a:pathLst>
            </a:custGeom>
            <a:grpFill/>
            <a:ln w="9525">
              <a:solidFill>
                <a:srgbClr val="565BAC"/>
              </a:solidFill>
              <a:round/>
              <a:headEnd/>
              <a:tailEnd/>
            </a:ln>
          </p:spPr>
          <p:txBody>
            <a:bodyPr/>
            <a:lstStyle/>
            <a:p>
              <a:pPr>
                <a:defRPr/>
              </a:pPr>
              <a:endParaRPr lang="sq-AL">
                <a:cs typeface="+mn-cs"/>
              </a:endParaRPr>
            </a:p>
          </p:txBody>
        </p:sp>
        <p:sp>
          <p:nvSpPr>
            <p:cNvPr id="564819" name="Freeform 595"/>
            <p:cNvSpPr>
              <a:spLocks/>
            </p:cNvSpPr>
            <p:nvPr/>
          </p:nvSpPr>
          <p:spPr bwMode="auto">
            <a:xfrm>
              <a:off x="1185" y="3898"/>
              <a:ext cx="59" cy="58"/>
            </a:xfrm>
            <a:custGeom>
              <a:avLst/>
              <a:gdLst/>
              <a:ahLst/>
              <a:cxnLst>
                <a:cxn ang="0">
                  <a:pos x="86" y="0"/>
                </a:cxn>
                <a:cxn ang="0">
                  <a:pos x="56" y="16"/>
                </a:cxn>
                <a:cxn ang="0">
                  <a:pos x="58" y="47"/>
                </a:cxn>
                <a:cxn ang="0">
                  <a:pos x="14" y="56"/>
                </a:cxn>
                <a:cxn ang="0">
                  <a:pos x="0" y="76"/>
                </a:cxn>
                <a:cxn ang="0">
                  <a:pos x="51" y="76"/>
                </a:cxn>
                <a:cxn ang="0">
                  <a:pos x="65" y="102"/>
                </a:cxn>
                <a:cxn ang="0">
                  <a:pos x="88" y="111"/>
                </a:cxn>
                <a:cxn ang="0">
                  <a:pos x="114" y="93"/>
                </a:cxn>
                <a:cxn ang="0">
                  <a:pos x="99" y="60"/>
                </a:cxn>
                <a:cxn ang="0">
                  <a:pos x="86" y="0"/>
                </a:cxn>
                <a:cxn ang="0">
                  <a:pos x="86" y="0"/>
                </a:cxn>
              </a:cxnLst>
              <a:rect l="0" t="0" r="r" b="b"/>
              <a:pathLst>
                <a:path w="114" h="111">
                  <a:moveTo>
                    <a:pt x="86" y="0"/>
                  </a:moveTo>
                  <a:lnTo>
                    <a:pt x="56" y="16"/>
                  </a:lnTo>
                  <a:lnTo>
                    <a:pt x="58" y="47"/>
                  </a:lnTo>
                  <a:lnTo>
                    <a:pt x="14" y="56"/>
                  </a:lnTo>
                  <a:lnTo>
                    <a:pt x="0" y="76"/>
                  </a:lnTo>
                  <a:lnTo>
                    <a:pt x="51" y="76"/>
                  </a:lnTo>
                  <a:lnTo>
                    <a:pt x="65" y="102"/>
                  </a:lnTo>
                  <a:lnTo>
                    <a:pt x="88" y="111"/>
                  </a:lnTo>
                  <a:lnTo>
                    <a:pt x="114" y="93"/>
                  </a:lnTo>
                  <a:lnTo>
                    <a:pt x="99" y="60"/>
                  </a:lnTo>
                  <a:lnTo>
                    <a:pt x="86" y="0"/>
                  </a:lnTo>
                  <a:lnTo>
                    <a:pt x="86"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20" name="Freeform 596"/>
            <p:cNvSpPr>
              <a:spLocks/>
            </p:cNvSpPr>
            <p:nvPr/>
          </p:nvSpPr>
          <p:spPr bwMode="auto">
            <a:xfrm>
              <a:off x="1229" y="3898"/>
              <a:ext cx="55" cy="55"/>
            </a:xfrm>
            <a:custGeom>
              <a:avLst/>
              <a:gdLst/>
              <a:ahLst/>
              <a:cxnLst>
                <a:cxn ang="0">
                  <a:pos x="0" y="0"/>
                </a:cxn>
                <a:cxn ang="0">
                  <a:pos x="12" y="59"/>
                </a:cxn>
                <a:cxn ang="0">
                  <a:pos x="28" y="93"/>
                </a:cxn>
                <a:cxn ang="0">
                  <a:pos x="63" y="105"/>
                </a:cxn>
                <a:cxn ang="0">
                  <a:pos x="105" y="96"/>
                </a:cxn>
                <a:cxn ang="0">
                  <a:pos x="86" y="70"/>
                </a:cxn>
                <a:cxn ang="0">
                  <a:pos x="69" y="68"/>
                </a:cxn>
                <a:cxn ang="0">
                  <a:pos x="46" y="57"/>
                </a:cxn>
                <a:cxn ang="0">
                  <a:pos x="20" y="7"/>
                </a:cxn>
                <a:cxn ang="0">
                  <a:pos x="0" y="0"/>
                </a:cxn>
                <a:cxn ang="0">
                  <a:pos x="0" y="0"/>
                </a:cxn>
              </a:cxnLst>
              <a:rect l="0" t="0" r="r" b="b"/>
              <a:pathLst>
                <a:path w="105" h="105">
                  <a:moveTo>
                    <a:pt x="0" y="0"/>
                  </a:moveTo>
                  <a:lnTo>
                    <a:pt x="12" y="59"/>
                  </a:lnTo>
                  <a:lnTo>
                    <a:pt x="28" y="93"/>
                  </a:lnTo>
                  <a:lnTo>
                    <a:pt x="63" y="105"/>
                  </a:lnTo>
                  <a:lnTo>
                    <a:pt x="105" y="96"/>
                  </a:lnTo>
                  <a:lnTo>
                    <a:pt x="86" y="70"/>
                  </a:lnTo>
                  <a:lnTo>
                    <a:pt x="69" y="68"/>
                  </a:lnTo>
                  <a:lnTo>
                    <a:pt x="46" y="57"/>
                  </a:lnTo>
                  <a:lnTo>
                    <a:pt x="20" y="7"/>
                  </a:lnTo>
                  <a:lnTo>
                    <a:pt x="0" y="0"/>
                  </a:lnTo>
                  <a:lnTo>
                    <a:pt x="0" y="0"/>
                  </a:lnTo>
                  <a:close/>
                </a:path>
              </a:pathLst>
            </a:custGeom>
            <a:grpFill/>
            <a:ln w="9525">
              <a:solidFill>
                <a:srgbClr val="565BAC"/>
              </a:solidFill>
              <a:round/>
              <a:headEnd/>
              <a:tailEnd/>
            </a:ln>
          </p:spPr>
          <p:txBody>
            <a:bodyPr/>
            <a:lstStyle/>
            <a:p>
              <a:pPr>
                <a:defRPr/>
              </a:pPr>
              <a:endParaRPr lang="sq-AL">
                <a:cs typeface="+mn-cs"/>
              </a:endParaRPr>
            </a:p>
          </p:txBody>
        </p:sp>
        <p:sp>
          <p:nvSpPr>
            <p:cNvPr id="564821" name="Freeform 597"/>
            <p:cNvSpPr>
              <a:spLocks/>
            </p:cNvSpPr>
            <p:nvPr/>
          </p:nvSpPr>
          <p:spPr bwMode="auto">
            <a:xfrm>
              <a:off x="1229" y="3898"/>
              <a:ext cx="55" cy="55"/>
            </a:xfrm>
            <a:custGeom>
              <a:avLst/>
              <a:gdLst/>
              <a:ahLst/>
              <a:cxnLst>
                <a:cxn ang="0">
                  <a:pos x="0" y="0"/>
                </a:cxn>
                <a:cxn ang="0">
                  <a:pos x="12" y="59"/>
                </a:cxn>
                <a:cxn ang="0">
                  <a:pos x="28" y="93"/>
                </a:cxn>
                <a:cxn ang="0">
                  <a:pos x="63" y="105"/>
                </a:cxn>
                <a:cxn ang="0">
                  <a:pos x="105" y="96"/>
                </a:cxn>
                <a:cxn ang="0">
                  <a:pos x="86" y="70"/>
                </a:cxn>
                <a:cxn ang="0">
                  <a:pos x="69" y="68"/>
                </a:cxn>
                <a:cxn ang="0">
                  <a:pos x="46" y="57"/>
                </a:cxn>
                <a:cxn ang="0">
                  <a:pos x="20" y="7"/>
                </a:cxn>
                <a:cxn ang="0">
                  <a:pos x="0" y="0"/>
                </a:cxn>
                <a:cxn ang="0">
                  <a:pos x="0" y="0"/>
                </a:cxn>
              </a:cxnLst>
              <a:rect l="0" t="0" r="r" b="b"/>
              <a:pathLst>
                <a:path w="105" h="105">
                  <a:moveTo>
                    <a:pt x="0" y="0"/>
                  </a:moveTo>
                  <a:lnTo>
                    <a:pt x="12" y="59"/>
                  </a:lnTo>
                  <a:lnTo>
                    <a:pt x="28" y="93"/>
                  </a:lnTo>
                  <a:lnTo>
                    <a:pt x="63" y="105"/>
                  </a:lnTo>
                  <a:lnTo>
                    <a:pt x="105" y="96"/>
                  </a:lnTo>
                  <a:lnTo>
                    <a:pt x="86" y="70"/>
                  </a:lnTo>
                  <a:lnTo>
                    <a:pt x="69" y="68"/>
                  </a:lnTo>
                  <a:lnTo>
                    <a:pt x="46" y="57"/>
                  </a:lnTo>
                  <a:lnTo>
                    <a:pt x="20" y="7"/>
                  </a:lnTo>
                  <a:lnTo>
                    <a:pt x="0" y="0"/>
                  </a:lnTo>
                  <a:lnTo>
                    <a:pt x="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22" name="Freeform 598"/>
            <p:cNvSpPr>
              <a:spLocks/>
            </p:cNvSpPr>
            <p:nvPr/>
          </p:nvSpPr>
          <p:spPr bwMode="auto">
            <a:xfrm>
              <a:off x="1159" y="3288"/>
              <a:ext cx="390" cy="593"/>
            </a:xfrm>
            <a:custGeom>
              <a:avLst/>
              <a:gdLst/>
              <a:ahLst/>
              <a:cxnLst>
                <a:cxn ang="0">
                  <a:pos x="238" y="78"/>
                </a:cxn>
                <a:cxn ang="0">
                  <a:pos x="204" y="82"/>
                </a:cxn>
                <a:cxn ang="0">
                  <a:pos x="182" y="161"/>
                </a:cxn>
                <a:cxn ang="0">
                  <a:pos x="126" y="428"/>
                </a:cxn>
                <a:cxn ang="0">
                  <a:pos x="136" y="513"/>
                </a:cxn>
                <a:cxn ang="0">
                  <a:pos x="81" y="549"/>
                </a:cxn>
                <a:cxn ang="0">
                  <a:pos x="69" y="845"/>
                </a:cxn>
                <a:cxn ang="0">
                  <a:pos x="41" y="892"/>
                </a:cxn>
                <a:cxn ang="0">
                  <a:pos x="17" y="932"/>
                </a:cxn>
                <a:cxn ang="0">
                  <a:pos x="39" y="962"/>
                </a:cxn>
                <a:cxn ang="0">
                  <a:pos x="0" y="1030"/>
                </a:cxn>
                <a:cxn ang="0">
                  <a:pos x="44" y="1094"/>
                </a:cxn>
                <a:cxn ang="0">
                  <a:pos x="79" y="1123"/>
                </a:cxn>
                <a:cxn ang="0">
                  <a:pos x="116" y="1120"/>
                </a:cxn>
                <a:cxn ang="0">
                  <a:pos x="117" y="1085"/>
                </a:cxn>
                <a:cxn ang="0">
                  <a:pos x="218" y="995"/>
                </a:cxn>
                <a:cxn ang="0">
                  <a:pos x="179" y="935"/>
                </a:cxn>
                <a:cxn ang="0">
                  <a:pos x="237" y="876"/>
                </a:cxn>
                <a:cxn ang="0">
                  <a:pos x="311" y="792"/>
                </a:cxn>
                <a:cxn ang="0">
                  <a:pos x="286" y="770"/>
                </a:cxn>
                <a:cxn ang="0">
                  <a:pos x="366" y="728"/>
                </a:cxn>
                <a:cxn ang="0">
                  <a:pos x="376" y="675"/>
                </a:cxn>
                <a:cxn ang="0">
                  <a:pos x="552" y="630"/>
                </a:cxn>
                <a:cxn ang="0">
                  <a:pos x="527" y="486"/>
                </a:cxn>
                <a:cxn ang="0">
                  <a:pos x="597" y="323"/>
                </a:cxn>
                <a:cxn ang="0">
                  <a:pos x="755" y="196"/>
                </a:cxn>
                <a:cxn ang="0">
                  <a:pos x="698" y="226"/>
                </a:cxn>
                <a:cxn ang="0">
                  <a:pos x="552" y="249"/>
                </a:cxn>
                <a:cxn ang="0">
                  <a:pos x="599" y="174"/>
                </a:cxn>
                <a:cxn ang="0">
                  <a:pos x="515" y="126"/>
                </a:cxn>
                <a:cxn ang="0">
                  <a:pos x="454" y="87"/>
                </a:cxn>
                <a:cxn ang="0">
                  <a:pos x="382" y="18"/>
                </a:cxn>
                <a:cxn ang="0">
                  <a:pos x="353" y="42"/>
                </a:cxn>
                <a:cxn ang="0">
                  <a:pos x="286" y="0"/>
                </a:cxn>
                <a:cxn ang="0">
                  <a:pos x="234" y="42"/>
                </a:cxn>
              </a:cxnLst>
              <a:rect l="0" t="0" r="r" b="b"/>
              <a:pathLst>
                <a:path w="755" h="1123">
                  <a:moveTo>
                    <a:pt x="234" y="42"/>
                  </a:moveTo>
                  <a:lnTo>
                    <a:pt x="238" y="78"/>
                  </a:lnTo>
                  <a:lnTo>
                    <a:pt x="227" y="91"/>
                  </a:lnTo>
                  <a:lnTo>
                    <a:pt x="204" y="82"/>
                  </a:lnTo>
                  <a:lnTo>
                    <a:pt x="183" y="105"/>
                  </a:lnTo>
                  <a:lnTo>
                    <a:pt x="182" y="161"/>
                  </a:lnTo>
                  <a:lnTo>
                    <a:pt x="104" y="322"/>
                  </a:lnTo>
                  <a:lnTo>
                    <a:pt x="126" y="428"/>
                  </a:lnTo>
                  <a:lnTo>
                    <a:pt x="105" y="499"/>
                  </a:lnTo>
                  <a:lnTo>
                    <a:pt x="136" y="513"/>
                  </a:lnTo>
                  <a:lnTo>
                    <a:pt x="133" y="534"/>
                  </a:lnTo>
                  <a:lnTo>
                    <a:pt x="81" y="549"/>
                  </a:lnTo>
                  <a:lnTo>
                    <a:pt x="63" y="823"/>
                  </a:lnTo>
                  <a:lnTo>
                    <a:pt x="69" y="845"/>
                  </a:lnTo>
                  <a:lnTo>
                    <a:pt x="57" y="874"/>
                  </a:lnTo>
                  <a:lnTo>
                    <a:pt x="41" y="892"/>
                  </a:lnTo>
                  <a:lnTo>
                    <a:pt x="38" y="919"/>
                  </a:lnTo>
                  <a:lnTo>
                    <a:pt x="17" y="932"/>
                  </a:lnTo>
                  <a:lnTo>
                    <a:pt x="17" y="942"/>
                  </a:lnTo>
                  <a:lnTo>
                    <a:pt x="39" y="962"/>
                  </a:lnTo>
                  <a:lnTo>
                    <a:pt x="35" y="996"/>
                  </a:lnTo>
                  <a:lnTo>
                    <a:pt x="0" y="1030"/>
                  </a:lnTo>
                  <a:lnTo>
                    <a:pt x="2" y="1074"/>
                  </a:lnTo>
                  <a:lnTo>
                    <a:pt x="44" y="1094"/>
                  </a:lnTo>
                  <a:lnTo>
                    <a:pt x="47" y="1109"/>
                  </a:lnTo>
                  <a:lnTo>
                    <a:pt x="79" y="1123"/>
                  </a:lnTo>
                  <a:lnTo>
                    <a:pt x="87" y="1116"/>
                  </a:lnTo>
                  <a:lnTo>
                    <a:pt x="116" y="1120"/>
                  </a:lnTo>
                  <a:lnTo>
                    <a:pt x="124" y="1108"/>
                  </a:lnTo>
                  <a:lnTo>
                    <a:pt x="117" y="1085"/>
                  </a:lnTo>
                  <a:lnTo>
                    <a:pt x="121" y="1065"/>
                  </a:lnTo>
                  <a:lnTo>
                    <a:pt x="218" y="995"/>
                  </a:lnTo>
                  <a:lnTo>
                    <a:pt x="209" y="946"/>
                  </a:lnTo>
                  <a:lnTo>
                    <a:pt x="179" y="935"/>
                  </a:lnTo>
                  <a:lnTo>
                    <a:pt x="187" y="892"/>
                  </a:lnTo>
                  <a:lnTo>
                    <a:pt x="237" y="876"/>
                  </a:lnTo>
                  <a:lnTo>
                    <a:pt x="260" y="804"/>
                  </a:lnTo>
                  <a:lnTo>
                    <a:pt x="311" y="792"/>
                  </a:lnTo>
                  <a:lnTo>
                    <a:pt x="307" y="775"/>
                  </a:lnTo>
                  <a:lnTo>
                    <a:pt x="286" y="770"/>
                  </a:lnTo>
                  <a:lnTo>
                    <a:pt x="301" y="749"/>
                  </a:lnTo>
                  <a:lnTo>
                    <a:pt x="366" y="728"/>
                  </a:lnTo>
                  <a:lnTo>
                    <a:pt x="380" y="690"/>
                  </a:lnTo>
                  <a:lnTo>
                    <a:pt x="376" y="675"/>
                  </a:lnTo>
                  <a:lnTo>
                    <a:pt x="492" y="663"/>
                  </a:lnTo>
                  <a:lnTo>
                    <a:pt x="552" y="630"/>
                  </a:lnTo>
                  <a:lnTo>
                    <a:pt x="565" y="559"/>
                  </a:lnTo>
                  <a:lnTo>
                    <a:pt x="527" y="486"/>
                  </a:lnTo>
                  <a:lnTo>
                    <a:pt x="536" y="399"/>
                  </a:lnTo>
                  <a:lnTo>
                    <a:pt x="597" y="323"/>
                  </a:lnTo>
                  <a:lnTo>
                    <a:pt x="752" y="256"/>
                  </a:lnTo>
                  <a:lnTo>
                    <a:pt x="755" y="196"/>
                  </a:lnTo>
                  <a:lnTo>
                    <a:pt x="731" y="193"/>
                  </a:lnTo>
                  <a:lnTo>
                    <a:pt x="698" y="226"/>
                  </a:lnTo>
                  <a:lnTo>
                    <a:pt x="626" y="261"/>
                  </a:lnTo>
                  <a:lnTo>
                    <a:pt x="552" y="249"/>
                  </a:lnTo>
                  <a:lnTo>
                    <a:pt x="543" y="226"/>
                  </a:lnTo>
                  <a:lnTo>
                    <a:pt x="599" y="174"/>
                  </a:lnTo>
                  <a:lnTo>
                    <a:pt x="547" y="130"/>
                  </a:lnTo>
                  <a:lnTo>
                    <a:pt x="515" y="126"/>
                  </a:lnTo>
                  <a:lnTo>
                    <a:pt x="504" y="94"/>
                  </a:lnTo>
                  <a:lnTo>
                    <a:pt x="454" y="87"/>
                  </a:lnTo>
                  <a:lnTo>
                    <a:pt x="423" y="24"/>
                  </a:lnTo>
                  <a:lnTo>
                    <a:pt x="382" y="18"/>
                  </a:lnTo>
                  <a:lnTo>
                    <a:pt x="361" y="43"/>
                  </a:lnTo>
                  <a:lnTo>
                    <a:pt x="353" y="42"/>
                  </a:lnTo>
                  <a:lnTo>
                    <a:pt x="318" y="5"/>
                  </a:lnTo>
                  <a:lnTo>
                    <a:pt x="286" y="0"/>
                  </a:lnTo>
                  <a:lnTo>
                    <a:pt x="252" y="36"/>
                  </a:lnTo>
                  <a:lnTo>
                    <a:pt x="234" y="42"/>
                  </a:lnTo>
                  <a:lnTo>
                    <a:pt x="234" y="42"/>
                  </a:lnTo>
                  <a:close/>
                </a:path>
              </a:pathLst>
            </a:custGeom>
            <a:grpFill/>
            <a:ln w="9525">
              <a:solidFill>
                <a:srgbClr val="565BAC"/>
              </a:solidFill>
              <a:round/>
              <a:headEnd/>
              <a:tailEnd/>
            </a:ln>
          </p:spPr>
          <p:txBody>
            <a:bodyPr/>
            <a:lstStyle/>
            <a:p>
              <a:pPr>
                <a:defRPr/>
              </a:pPr>
              <a:endParaRPr lang="sq-AL">
                <a:cs typeface="+mn-cs"/>
              </a:endParaRPr>
            </a:p>
          </p:txBody>
        </p:sp>
        <p:sp>
          <p:nvSpPr>
            <p:cNvPr id="564823" name="Freeform 599"/>
            <p:cNvSpPr>
              <a:spLocks/>
            </p:cNvSpPr>
            <p:nvPr/>
          </p:nvSpPr>
          <p:spPr bwMode="auto">
            <a:xfrm>
              <a:off x="1159" y="3288"/>
              <a:ext cx="390" cy="593"/>
            </a:xfrm>
            <a:custGeom>
              <a:avLst/>
              <a:gdLst/>
              <a:ahLst/>
              <a:cxnLst>
                <a:cxn ang="0">
                  <a:pos x="238" y="78"/>
                </a:cxn>
                <a:cxn ang="0">
                  <a:pos x="204" y="82"/>
                </a:cxn>
                <a:cxn ang="0">
                  <a:pos x="182" y="161"/>
                </a:cxn>
                <a:cxn ang="0">
                  <a:pos x="126" y="428"/>
                </a:cxn>
                <a:cxn ang="0">
                  <a:pos x="136" y="513"/>
                </a:cxn>
                <a:cxn ang="0">
                  <a:pos x="81" y="549"/>
                </a:cxn>
                <a:cxn ang="0">
                  <a:pos x="69" y="845"/>
                </a:cxn>
                <a:cxn ang="0">
                  <a:pos x="41" y="892"/>
                </a:cxn>
                <a:cxn ang="0">
                  <a:pos x="17" y="932"/>
                </a:cxn>
                <a:cxn ang="0">
                  <a:pos x="39" y="962"/>
                </a:cxn>
                <a:cxn ang="0">
                  <a:pos x="0" y="1030"/>
                </a:cxn>
                <a:cxn ang="0">
                  <a:pos x="44" y="1094"/>
                </a:cxn>
                <a:cxn ang="0">
                  <a:pos x="79" y="1123"/>
                </a:cxn>
                <a:cxn ang="0">
                  <a:pos x="116" y="1120"/>
                </a:cxn>
                <a:cxn ang="0">
                  <a:pos x="117" y="1085"/>
                </a:cxn>
                <a:cxn ang="0">
                  <a:pos x="218" y="995"/>
                </a:cxn>
                <a:cxn ang="0">
                  <a:pos x="179" y="935"/>
                </a:cxn>
                <a:cxn ang="0">
                  <a:pos x="237" y="876"/>
                </a:cxn>
                <a:cxn ang="0">
                  <a:pos x="311" y="792"/>
                </a:cxn>
                <a:cxn ang="0">
                  <a:pos x="286" y="770"/>
                </a:cxn>
                <a:cxn ang="0">
                  <a:pos x="366" y="728"/>
                </a:cxn>
                <a:cxn ang="0">
                  <a:pos x="376" y="675"/>
                </a:cxn>
                <a:cxn ang="0">
                  <a:pos x="552" y="630"/>
                </a:cxn>
                <a:cxn ang="0">
                  <a:pos x="527" y="486"/>
                </a:cxn>
                <a:cxn ang="0">
                  <a:pos x="597" y="323"/>
                </a:cxn>
                <a:cxn ang="0">
                  <a:pos x="755" y="196"/>
                </a:cxn>
                <a:cxn ang="0">
                  <a:pos x="698" y="226"/>
                </a:cxn>
                <a:cxn ang="0">
                  <a:pos x="552" y="249"/>
                </a:cxn>
                <a:cxn ang="0">
                  <a:pos x="599" y="174"/>
                </a:cxn>
                <a:cxn ang="0">
                  <a:pos x="515" y="126"/>
                </a:cxn>
                <a:cxn ang="0">
                  <a:pos x="454" y="87"/>
                </a:cxn>
                <a:cxn ang="0">
                  <a:pos x="382" y="18"/>
                </a:cxn>
                <a:cxn ang="0">
                  <a:pos x="353" y="42"/>
                </a:cxn>
                <a:cxn ang="0">
                  <a:pos x="286" y="0"/>
                </a:cxn>
                <a:cxn ang="0">
                  <a:pos x="234" y="42"/>
                </a:cxn>
              </a:cxnLst>
              <a:rect l="0" t="0" r="r" b="b"/>
              <a:pathLst>
                <a:path w="755" h="1123">
                  <a:moveTo>
                    <a:pt x="234" y="42"/>
                  </a:moveTo>
                  <a:lnTo>
                    <a:pt x="238" y="78"/>
                  </a:lnTo>
                  <a:lnTo>
                    <a:pt x="227" y="91"/>
                  </a:lnTo>
                  <a:lnTo>
                    <a:pt x="204" y="82"/>
                  </a:lnTo>
                  <a:lnTo>
                    <a:pt x="183" y="105"/>
                  </a:lnTo>
                  <a:lnTo>
                    <a:pt x="182" y="161"/>
                  </a:lnTo>
                  <a:lnTo>
                    <a:pt x="104" y="322"/>
                  </a:lnTo>
                  <a:lnTo>
                    <a:pt x="126" y="428"/>
                  </a:lnTo>
                  <a:lnTo>
                    <a:pt x="105" y="499"/>
                  </a:lnTo>
                  <a:lnTo>
                    <a:pt x="136" y="513"/>
                  </a:lnTo>
                  <a:lnTo>
                    <a:pt x="133" y="534"/>
                  </a:lnTo>
                  <a:lnTo>
                    <a:pt x="81" y="549"/>
                  </a:lnTo>
                  <a:lnTo>
                    <a:pt x="63" y="823"/>
                  </a:lnTo>
                  <a:lnTo>
                    <a:pt x="69" y="845"/>
                  </a:lnTo>
                  <a:lnTo>
                    <a:pt x="57" y="874"/>
                  </a:lnTo>
                  <a:lnTo>
                    <a:pt x="41" y="892"/>
                  </a:lnTo>
                  <a:lnTo>
                    <a:pt x="38" y="919"/>
                  </a:lnTo>
                  <a:lnTo>
                    <a:pt x="17" y="932"/>
                  </a:lnTo>
                  <a:lnTo>
                    <a:pt x="17" y="942"/>
                  </a:lnTo>
                  <a:lnTo>
                    <a:pt x="39" y="962"/>
                  </a:lnTo>
                  <a:lnTo>
                    <a:pt x="35" y="996"/>
                  </a:lnTo>
                  <a:lnTo>
                    <a:pt x="0" y="1030"/>
                  </a:lnTo>
                  <a:lnTo>
                    <a:pt x="2" y="1074"/>
                  </a:lnTo>
                  <a:lnTo>
                    <a:pt x="44" y="1094"/>
                  </a:lnTo>
                  <a:lnTo>
                    <a:pt x="47" y="1109"/>
                  </a:lnTo>
                  <a:lnTo>
                    <a:pt x="79" y="1123"/>
                  </a:lnTo>
                  <a:lnTo>
                    <a:pt x="87" y="1116"/>
                  </a:lnTo>
                  <a:lnTo>
                    <a:pt x="116" y="1120"/>
                  </a:lnTo>
                  <a:lnTo>
                    <a:pt x="124" y="1108"/>
                  </a:lnTo>
                  <a:lnTo>
                    <a:pt x="117" y="1085"/>
                  </a:lnTo>
                  <a:lnTo>
                    <a:pt x="121" y="1065"/>
                  </a:lnTo>
                  <a:lnTo>
                    <a:pt x="218" y="995"/>
                  </a:lnTo>
                  <a:lnTo>
                    <a:pt x="209" y="946"/>
                  </a:lnTo>
                  <a:lnTo>
                    <a:pt x="179" y="935"/>
                  </a:lnTo>
                  <a:lnTo>
                    <a:pt x="187" y="892"/>
                  </a:lnTo>
                  <a:lnTo>
                    <a:pt x="237" y="876"/>
                  </a:lnTo>
                  <a:lnTo>
                    <a:pt x="260" y="804"/>
                  </a:lnTo>
                  <a:lnTo>
                    <a:pt x="311" y="792"/>
                  </a:lnTo>
                  <a:lnTo>
                    <a:pt x="307" y="775"/>
                  </a:lnTo>
                  <a:lnTo>
                    <a:pt x="286" y="770"/>
                  </a:lnTo>
                  <a:lnTo>
                    <a:pt x="301" y="749"/>
                  </a:lnTo>
                  <a:lnTo>
                    <a:pt x="366" y="728"/>
                  </a:lnTo>
                  <a:lnTo>
                    <a:pt x="380" y="690"/>
                  </a:lnTo>
                  <a:lnTo>
                    <a:pt x="376" y="675"/>
                  </a:lnTo>
                  <a:lnTo>
                    <a:pt x="492" y="663"/>
                  </a:lnTo>
                  <a:lnTo>
                    <a:pt x="552" y="630"/>
                  </a:lnTo>
                  <a:lnTo>
                    <a:pt x="565" y="559"/>
                  </a:lnTo>
                  <a:lnTo>
                    <a:pt x="527" y="486"/>
                  </a:lnTo>
                  <a:lnTo>
                    <a:pt x="536" y="399"/>
                  </a:lnTo>
                  <a:lnTo>
                    <a:pt x="597" y="323"/>
                  </a:lnTo>
                  <a:lnTo>
                    <a:pt x="752" y="256"/>
                  </a:lnTo>
                  <a:lnTo>
                    <a:pt x="755" y="196"/>
                  </a:lnTo>
                  <a:lnTo>
                    <a:pt x="731" y="193"/>
                  </a:lnTo>
                  <a:lnTo>
                    <a:pt x="698" y="226"/>
                  </a:lnTo>
                  <a:lnTo>
                    <a:pt x="626" y="261"/>
                  </a:lnTo>
                  <a:lnTo>
                    <a:pt x="552" y="249"/>
                  </a:lnTo>
                  <a:lnTo>
                    <a:pt x="543" y="226"/>
                  </a:lnTo>
                  <a:lnTo>
                    <a:pt x="599" y="174"/>
                  </a:lnTo>
                  <a:lnTo>
                    <a:pt x="547" y="130"/>
                  </a:lnTo>
                  <a:lnTo>
                    <a:pt x="515" y="126"/>
                  </a:lnTo>
                  <a:lnTo>
                    <a:pt x="504" y="94"/>
                  </a:lnTo>
                  <a:lnTo>
                    <a:pt x="454" y="87"/>
                  </a:lnTo>
                  <a:lnTo>
                    <a:pt x="423" y="24"/>
                  </a:lnTo>
                  <a:lnTo>
                    <a:pt x="382" y="18"/>
                  </a:lnTo>
                  <a:lnTo>
                    <a:pt x="361" y="43"/>
                  </a:lnTo>
                  <a:lnTo>
                    <a:pt x="353" y="42"/>
                  </a:lnTo>
                  <a:lnTo>
                    <a:pt x="318" y="5"/>
                  </a:lnTo>
                  <a:lnTo>
                    <a:pt x="286" y="0"/>
                  </a:lnTo>
                  <a:lnTo>
                    <a:pt x="252" y="36"/>
                  </a:lnTo>
                  <a:lnTo>
                    <a:pt x="234" y="42"/>
                  </a:lnTo>
                  <a:lnTo>
                    <a:pt x="234" y="42"/>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24" name="Freeform 600"/>
            <p:cNvSpPr>
              <a:spLocks/>
            </p:cNvSpPr>
            <p:nvPr/>
          </p:nvSpPr>
          <p:spPr bwMode="auto">
            <a:xfrm>
              <a:off x="1432" y="3458"/>
              <a:ext cx="109" cy="108"/>
            </a:xfrm>
            <a:custGeom>
              <a:avLst/>
              <a:gdLst/>
              <a:ahLst/>
              <a:cxnLst>
                <a:cxn ang="0">
                  <a:pos x="70" y="0"/>
                </a:cxn>
                <a:cxn ang="0">
                  <a:pos x="102" y="20"/>
                </a:cxn>
                <a:cxn ang="0">
                  <a:pos x="105" y="52"/>
                </a:cxn>
                <a:cxn ang="0">
                  <a:pos x="138" y="56"/>
                </a:cxn>
                <a:cxn ang="0">
                  <a:pos x="181" y="92"/>
                </a:cxn>
                <a:cxn ang="0">
                  <a:pos x="176" y="113"/>
                </a:cxn>
                <a:cxn ang="0">
                  <a:pos x="213" y="155"/>
                </a:cxn>
                <a:cxn ang="0">
                  <a:pos x="152" y="207"/>
                </a:cxn>
                <a:cxn ang="0">
                  <a:pos x="53" y="191"/>
                </a:cxn>
                <a:cxn ang="0">
                  <a:pos x="0" y="163"/>
                </a:cxn>
                <a:cxn ang="0">
                  <a:pos x="9" y="76"/>
                </a:cxn>
                <a:cxn ang="0">
                  <a:pos x="70" y="0"/>
                </a:cxn>
                <a:cxn ang="0">
                  <a:pos x="70" y="0"/>
                </a:cxn>
              </a:cxnLst>
              <a:rect l="0" t="0" r="r" b="b"/>
              <a:pathLst>
                <a:path w="213" h="207">
                  <a:moveTo>
                    <a:pt x="70" y="0"/>
                  </a:moveTo>
                  <a:lnTo>
                    <a:pt x="102" y="20"/>
                  </a:lnTo>
                  <a:lnTo>
                    <a:pt x="105" y="52"/>
                  </a:lnTo>
                  <a:lnTo>
                    <a:pt x="138" y="56"/>
                  </a:lnTo>
                  <a:lnTo>
                    <a:pt x="181" y="92"/>
                  </a:lnTo>
                  <a:lnTo>
                    <a:pt x="176" y="113"/>
                  </a:lnTo>
                  <a:lnTo>
                    <a:pt x="213" y="155"/>
                  </a:lnTo>
                  <a:lnTo>
                    <a:pt x="152" y="207"/>
                  </a:lnTo>
                  <a:lnTo>
                    <a:pt x="53" y="191"/>
                  </a:lnTo>
                  <a:lnTo>
                    <a:pt x="0" y="163"/>
                  </a:lnTo>
                  <a:lnTo>
                    <a:pt x="9" y="76"/>
                  </a:lnTo>
                  <a:lnTo>
                    <a:pt x="70" y="0"/>
                  </a:lnTo>
                  <a:lnTo>
                    <a:pt x="70" y="0"/>
                  </a:lnTo>
                  <a:close/>
                </a:path>
              </a:pathLst>
            </a:custGeom>
            <a:grpFill/>
            <a:ln w="9525">
              <a:solidFill>
                <a:srgbClr val="565BAC"/>
              </a:solidFill>
              <a:round/>
              <a:headEnd/>
              <a:tailEnd/>
            </a:ln>
          </p:spPr>
          <p:txBody>
            <a:bodyPr/>
            <a:lstStyle/>
            <a:p>
              <a:pPr>
                <a:defRPr/>
              </a:pPr>
              <a:endParaRPr lang="sq-AL">
                <a:cs typeface="+mn-cs"/>
              </a:endParaRPr>
            </a:p>
          </p:txBody>
        </p:sp>
        <p:sp>
          <p:nvSpPr>
            <p:cNvPr id="564825" name="Freeform 601"/>
            <p:cNvSpPr>
              <a:spLocks/>
            </p:cNvSpPr>
            <p:nvPr/>
          </p:nvSpPr>
          <p:spPr bwMode="auto">
            <a:xfrm>
              <a:off x="1432" y="3458"/>
              <a:ext cx="109" cy="108"/>
            </a:xfrm>
            <a:custGeom>
              <a:avLst/>
              <a:gdLst/>
              <a:ahLst/>
              <a:cxnLst>
                <a:cxn ang="0">
                  <a:pos x="70" y="0"/>
                </a:cxn>
                <a:cxn ang="0">
                  <a:pos x="102" y="20"/>
                </a:cxn>
                <a:cxn ang="0">
                  <a:pos x="105" y="52"/>
                </a:cxn>
                <a:cxn ang="0">
                  <a:pos x="138" y="56"/>
                </a:cxn>
                <a:cxn ang="0">
                  <a:pos x="181" y="92"/>
                </a:cxn>
                <a:cxn ang="0">
                  <a:pos x="176" y="113"/>
                </a:cxn>
                <a:cxn ang="0">
                  <a:pos x="213" y="155"/>
                </a:cxn>
                <a:cxn ang="0">
                  <a:pos x="152" y="207"/>
                </a:cxn>
                <a:cxn ang="0">
                  <a:pos x="53" y="191"/>
                </a:cxn>
                <a:cxn ang="0">
                  <a:pos x="0" y="163"/>
                </a:cxn>
                <a:cxn ang="0">
                  <a:pos x="9" y="76"/>
                </a:cxn>
                <a:cxn ang="0">
                  <a:pos x="70" y="0"/>
                </a:cxn>
                <a:cxn ang="0">
                  <a:pos x="70" y="0"/>
                </a:cxn>
              </a:cxnLst>
              <a:rect l="0" t="0" r="r" b="b"/>
              <a:pathLst>
                <a:path w="213" h="207">
                  <a:moveTo>
                    <a:pt x="70" y="0"/>
                  </a:moveTo>
                  <a:lnTo>
                    <a:pt x="102" y="20"/>
                  </a:lnTo>
                  <a:lnTo>
                    <a:pt x="105" y="52"/>
                  </a:lnTo>
                  <a:lnTo>
                    <a:pt x="138" y="56"/>
                  </a:lnTo>
                  <a:lnTo>
                    <a:pt x="181" y="92"/>
                  </a:lnTo>
                  <a:lnTo>
                    <a:pt x="176" y="113"/>
                  </a:lnTo>
                  <a:lnTo>
                    <a:pt x="213" y="155"/>
                  </a:lnTo>
                  <a:lnTo>
                    <a:pt x="152" y="207"/>
                  </a:lnTo>
                  <a:lnTo>
                    <a:pt x="53" y="191"/>
                  </a:lnTo>
                  <a:lnTo>
                    <a:pt x="0" y="163"/>
                  </a:lnTo>
                  <a:lnTo>
                    <a:pt x="9" y="76"/>
                  </a:lnTo>
                  <a:lnTo>
                    <a:pt x="70" y="0"/>
                  </a:lnTo>
                  <a:lnTo>
                    <a:pt x="7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26" name="Freeform 602"/>
            <p:cNvSpPr>
              <a:spLocks/>
            </p:cNvSpPr>
            <p:nvPr/>
          </p:nvSpPr>
          <p:spPr bwMode="auto">
            <a:xfrm>
              <a:off x="1230" y="3057"/>
              <a:ext cx="262" cy="252"/>
            </a:xfrm>
            <a:custGeom>
              <a:avLst/>
              <a:gdLst/>
              <a:ahLst/>
              <a:cxnLst>
                <a:cxn ang="0">
                  <a:pos x="0" y="257"/>
                </a:cxn>
                <a:cxn ang="0">
                  <a:pos x="36" y="262"/>
                </a:cxn>
                <a:cxn ang="0">
                  <a:pos x="73" y="450"/>
                </a:cxn>
                <a:cxn ang="0">
                  <a:pos x="99" y="476"/>
                </a:cxn>
                <a:cxn ang="0">
                  <a:pos x="123" y="469"/>
                </a:cxn>
                <a:cxn ang="0">
                  <a:pos x="151" y="434"/>
                </a:cxn>
                <a:cxn ang="0">
                  <a:pos x="183" y="439"/>
                </a:cxn>
                <a:cxn ang="0">
                  <a:pos x="216" y="476"/>
                </a:cxn>
                <a:cxn ang="0">
                  <a:pos x="228" y="477"/>
                </a:cxn>
                <a:cxn ang="0">
                  <a:pos x="247" y="453"/>
                </a:cxn>
                <a:cxn ang="0">
                  <a:pos x="290" y="459"/>
                </a:cxn>
                <a:cxn ang="0">
                  <a:pos x="317" y="404"/>
                </a:cxn>
                <a:cxn ang="0">
                  <a:pos x="380" y="383"/>
                </a:cxn>
                <a:cxn ang="0">
                  <a:pos x="468" y="382"/>
                </a:cxn>
                <a:cxn ang="0">
                  <a:pos x="466" y="404"/>
                </a:cxn>
                <a:cxn ang="0">
                  <a:pos x="489" y="416"/>
                </a:cxn>
                <a:cxn ang="0">
                  <a:pos x="493" y="393"/>
                </a:cxn>
                <a:cxn ang="0">
                  <a:pos x="512" y="372"/>
                </a:cxn>
                <a:cxn ang="0">
                  <a:pos x="487" y="286"/>
                </a:cxn>
                <a:cxn ang="0">
                  <a:pos x="427" y="269"/>
                </a:cxn>
                <a:cxn ang="0">
                  <a:pos x="416" y="231"/>
                </a:cxn>
                <a:cxn ang="0">
                  <a:pos x="400" y="220"/>
                </a:cxn>
                <a:cxn ang="0">
                  <a:pos x="403" y="206"/>
                </a:cxn>
                <a:cxn ang="0">
                  <a:pos x="422" y="192"/>
                </a:cxn>
                <a:cxn ang="0">
                  <a:pos x="310" y="110"/>
                </a:cxn>
                <a:cxn ang="0">
                  <a:pos x="253" y="102"/>
                </a:cxn>
                <a:cxn ang="0">
                  <a:pos x="217" y="60"/>
                </a:cxn>
                <a:cxn ang="0">
                  <a:pos x="245" y="49"/>
                </a:cxn>
                <a:cxn ang="0">
                  <a:pos x="253" y="4"/>
                </a:cxn>
                <a:cxn ang="0">
                  <a:pos x="226" y="0"/>
                </a:cxn>
                <a:cxn ang="0">
                  <a:pos x="123" y="15"/>
                </a:cxn>
                <a:cxn ang="0">
                  <a:pos x="117" y="8"/>
                </a:cxn>
                <a:cxn ang="0">
                  <a:pos x="83" y="8"/>
                </a:cxn>
                <a:cxn ang="0">
                  <a:pos x="67" y="38"/>
                </a:cxn>
                <a:cxn ang="0">
                  <a:pos x="28" y="31"/>
                </a:cxn>
                <a:cxn ang="0">
                  <a:pos x="72" y="121"/>
                </a:cxn>
                <a:cxn ang="0">
                  <a:pos x="36" y="184"/>
                </a:cxn>
                <a:cxn ang="0">
                  <a:pos x="34" y="228"/>
                </a:cxn>
                <a:cxn ang="0">
                  <a:pos x="0" y="257"/>
                </a:cxn>
                <a:cxn ang="0">
                  <a:pos x="0" y="257"/>
                </a:cxn>
              </a:cxnLst>
              <a:rect l="0" t="0" r="r" b="b"/>
              <a:pathLst>
                <a:path w="512" h="477">
                  <a:moveTo>
                    <a:pt x="0" y="257"/>
                  </a:moveTo>
                  <a:lnTo>
                    <a:pt x="36" y="262"/>
                  </a:lnTo>
                  <a:lnTo>
                    <a:pt x="73" y="450"/>
                  </a:lnTo>
                  <a:lnTo>
                    <a:pt x="99" y="476"/>
                  </a:lnTo>
                  <a:lnTo>
                    <a:pt x="123" y="469"/>
                  </a:lnTo>
                  <a:lnTo>
                    <a:pt x="151" y="434"/>
                  </a:lnTo>
                  <a:lnTo>
                    <a:pt x="183" y="439"/>
                  </a:lnTo>
                  <a:lnTo>
                    <a:pt x="216" y="476"/>
                  </a:lnTo>
                  <a:lnTo>
                    <a:pt x="228" y="477"/>
                  </a:lnTo>
                  <a:lnTo>
                    <a:pt x="247" y="453"/>
                  </a:lnTo>
                  <a:lnTo>
                    <a:pt x="290" y="459"/>
                  </a:lnTo>
                  <a:lnTo>
                    <a:pt x="317" y="404"/>
                  </a:lnTo>
                  <a:lnTo>
                    <a:pt x="380" y="383"/>
                  </a:lnTo>
                  <a:lnTo>
                    <a:pt x="468" y="382"/>
                  </a:lnTo>
                  <a:lnTo>
                    <a:pt x="466" y="404"/>
                  </a:lnTo>
                  <a:lnTo>
                    <a:pt x="489" y="416"/>
                  </a:lnTo>
                  <a:lnTo>
                    <a:pt x="493" y="393"/>
                  </a:lnTo>
                  <a:lnTo>
                    <a:pt x="512" y="372"/>
                  </a:lnTo>
                  <a:lnTo>
                    <a:pt x="487" y="286"/>
                  </a:lnTo>
                  <a:lnTo>
                    <a:pt x="427" y="269"/>
                  </a:lnTo>
                  <a:lnTo>
                    <a:pt x="416" y="231"/>
                  </a:lnTo>
                  <a:lnTo>
                    <a:pt x="400" y="220"/>
                  </a:lnTo>
                  <a:lnTo>
                    <a:pt x="403" y="206"/>
                  </a:lnTo>
                  <a:lnTo>
                    <a:pt x="422" y="192"/>
                  </a:lnTo>
                  <a:lnTo>
                    <a:pt x="310" y="110"/>
                  </a:lnTo>
                  <a:lnTo>
                    <a:pt x="253" y="102"/>
                  </a:lnTo>
                  <a:lnTo>
                    <a:pt x="217" y="60"/>
                  </a:lnTo>
                  <a:lnTo>
                    <a:pt x="245" y="49"/>
                  </a:lnTo>
                  <a:lnTo>
                    <a:pt x="253" y="4"/>
                  </a:lnTo>
                  <a:lnTo>
                    <a:pt x="226" y="0"/>
                  </a:lnTo>
                  <a:lnTo>
                    <a:pt x="123" y="15"/>
                  </a:lnTo>
                  <a:lnTo>
                    <a:pt x="117" y="8"/>
                  </a:lnTo>
                  <a:lnTo>
                    <a:pt x="83" y="8"/>
                  </a:lnTo>
                  <a:lnTo>
                    <a:pt x="67" y="38"/>
                  </a:lnTo>
                  <a:lnTo>
                    <a:pt x="28" y="31"/>
                  </a:lnTo>
                  <a:lnTo>
                    <a:pt x="72" y="121"/>
                  </a:lnTo>
                  <a:lnTo>
                    <a:pt x="36" y="184"/>
                  </a:lnTo>
                  <a:lnTo>
                    <a:pt x="34" y="228"/>
                  </a:lnTo>
                  <a:lnTo>
                    <a:pt x="0" y="257"/>
                  </a:lnTo>
                  <a:lnTo>
                    <a:pt x="0" y="257"/>
                  </a:lnTo>
                  <a:close/>
                </a:path>
              </a:pathLst>
            </a:custGeom>
            <a:grpFill/>
            <a:ln w="9525">
              <a:solidFill>
                <a:srgbClr val="565BAC"/>
              </a:solidFill>
              <a:round/>
              <a:headEnd/>
              <a:tailEnd/>
            </a:ln>
          </p:spPr>
          <p:txBody>
            <a:bodyPr/>
            <a:lstStyle/>
            <a:p>
              <a:pPr>
                <a:defRPr/>
              </a:pPr>
              <a:endParaRPr lang="sq-AL">
                <a:cs typeface="+mn-cs"/>
              </a:endParaRPr>
            </a:p>
          </p:txBody>
        </p:sp>
        <p:sp>
          <p:nvSpPr>
            <p:cNvPr id="564827" name="Freeform 603"/>
            <p:cNvSpPr>
              <a:spLocks/>
            </p:cNvSpPr>
            <p:nvPr/>
          </p:nvSpPr>
          <p:spPr bwMode="auto">
            <a:xfrm>
              <a:off x="1230" y="3057"/>
              <a:ext cx="262" cy="252"/>
            </a:xfrm>
            <a:custGeom>
              <a:avLst/>
              <a:gdLst/>
              <a:ahLst/>
              <a:cxnLst>
                <a:cxn ang="0">
                  <a:pos x="0" y="257"/>
                </a:cxn>
                <a:cxn ang="0">
                  <a:pos x="36" y="262"/>
                </a:cxn>
                <a:cxn ang="0">
                  <a:pos x="73" y="450"/>
                </a:cxn>
                <a:cxn ang="0">
                  <a:pos x="99" y="476"/>
                </a:cxn>
                <a:cxn ang="0">
                  <a:pos x="123" y="469"/>
                </a:cxn>
                <a:cxn ang="0">
                  <a:pos x="151" y="434"/>
                </a:cxn>
                <a:cxn ang="0">
                  <a:pos x="183" y="439"/>
                </a:cxn>
                <a:cxn ang="0">
                  <a:pos x="216" y="476"/>
                </a:cxn>
                <a:cxn ang="0">
                  <a:pos x="228" y="477"/>
                </a:cxn>
                <a:cxn ang="0">
                  <a:pos x="247" y="453"/>
                </a:cxn>
                <a:cxn ang="0">
                  <a:pos x="290" y="459"/>
                </a:cxn>
                <a:cxn ang="0">
                  <a:pos x="317" y="404"/>
                </a:cxn>
                <a:cxn ang="0">
                  <a:pos x="380" y="383"/>
                </a:cxn>
                <a:cxn ang="0">
                  <a:pos x="468" y="382"/>
                </a:cxn>
                <a:cxn ang="0">
                  <a:pos x="466" y="404"/>
                </a:cxn>
                <a:cxn ang="0">
                  <a:pos x="489" y="416"/>
                </a:cxn>
                <a:cxn ang="0">
                  <a:pos x="493" y="393"/>
                </a:cxn>
                <a:cxn ang="0">
                  <a:pos x="512" y="372"/>
                </a:cxn>
                <a:cxn ang="0">
                  <a:pos x="487" y="286"/>
                </a:cxn>
                <a:cxn ang="0">
                  <a:pos x="427" y="269"/>
                </a:cxn>
                <a:cxn ang="0">
                  <a:pos x="416" y="231"/>
                </a:cxn>
                <a:cxn ang="0">
                  <a:pos x="400" y="220"/>
                </a:cxn>
                <a:cxn ang="0">
                  <a:pos x="403" y="206"/>
                </a:cxn>
                <a:cxn ang="0">
                  <a:pos x="422" y="192"/>
                </a:cxn>
                <a:cxn ang="0">
                  <a:pos x="310" y="110"/>
                </a:cxn>
                <a:cxn ang="0">
                  <a:pos x="253" y="102"/>
                </a:cxn>
                <a:cxn ang="0">
                  <a:pos x="217" y="60"/>
                </a:cxn>
                <a:cxn ang="0">
                  <a:pos x="245" y="49"/>
                </a:cxn>
                <a:cxn ang="0">
                  <a:pos x="253" y="4"/>
                </a:cxn>
                <a:cxn ang="0">
                  <a:pos x="226" y="0"/>
                </a:cxn>
                <a:cxn ang="0">
                  <a:pos x="123" y="15"/>
                </a:cxn>
                <a:cxn ang="0">
                  <a:pos x="117" y="8"/>
                </a:cxn>
                <a:cxn ang="0">
                  <a:pos x="83" y="8"/>
                </a:cxn>
                <a:cxn ang="0">
                  <a:pos x="67" y="38"/>
                </a:cxn>
                <a:cxn ang="0">
                  <a:pos x="28" y="31"/>
                </a:cxn>
                <a:cxn ang="0">
                  <a:pos x="72" y="121"/>
                </a:cxn>
                <a:cxn ang="0">
                  <a:pos x="36" y="184"/>
                </a:cxn>
                <a:cxn ang="0">
                  <a:pos x="34" y="228"/>
                </a:cxn>
                <a:cxn ang="0">
                  <a:pos x="0" y="257"/>
                </a:cxn>
                <a:cxn ang="0">
                  <a:pos x="0" y="257"/>
                </a:cxn>
              </a:cxnLst>
              <a:rect l="0" t="0" r="r" b="b"/>
              <a:pathLst>
                <a:path w="512" h="477">
                  <a:moveTo>
                    <a:pt x="0" y="257"/>
                  </a:moveTo>
                  <a:lnTo>
                    <a:pt x="36" y="262"/>
                  </a:lnTo>
                  <a:lnTo>
                    <a:pt x="73" y="450"/>
                  </a:lnTo>
                  <a:lnTo>
                    <a:pt x="99" y="476"/>
                  </a:lnTo>
                  <a:lnTo>
                    <a:pt x="123" y="469"/>
                  </a:lnTo>
                  <a:lnTo>
                    <a:pt x="151" y="434"/>
                  </a:lnTo>
                  <a:lnTo>
                    <a:pt x="183" y="439"/>
                  </a:lnTo>
                  <a:lnTo>
                    <a:pt x="216" y="476"/>
                  </a:lnTo>
                  <a:lnTo>
                    <a:pt x="228" y="477"/>
                  </a:lnTo>
                  <a:lnTo>
                    <a:pt x="247" y="453"/>
                  </a:lnTo>
                  <a:lnTo>
                    <a:pt x="290" y="459"/>
                  </a:lnTo>
                  <a:lnTo>
                    <a:pt x="317" y="404"/>
                  </a:lnTo>
                  <a:lnTo>
                    <a:pt x="380" y="383"/>
                  </a:lnTo>
                  <a:lnTo>
                    <a:pt x="468" y="382"/>
                  </a:lnTo>
                  <a:lnTo>
                    <a:pt x="466" y="404"/>
                  </a:lnTo>
                  <a:lnTo>
                    <a:pt x="489" y="416"/>
                  </a:lnTo>
                  <a:lnTo>
                    <a:pt x="493" y="393"/>
                  </a:lnTo>
                  <a:lnTo>
                    <a:pt x="512" y="372"/>
                  </a:lnTo>
                  <a:lnTo>
                    <a:pt x="487" y="286"/>
                  </a:lnTo>
                  <a:lnTo>
                    <a:pt x="427" y="269"/>
                  </a:lnTo>
                  <a:lnTo>
                    <a:pt x="416" y="231"/>
                  </a:lnTo>
                  <a:lnTo>
                    <a:pt x="400" y="220"/>
                  </a:lnTo>
                  <a:lnTo>
                    <a:pt x="403" y="206"/>
                  </a:lnTo>
                  <a:lnTo>
                    <a:pt x="422" y="192"/>
                  </a:lnTo>
                  <a:lnTo>
                    <a:pt x="310" y="110"/>
                  </a:lnTo>
                  <a:lnTo>
                    <a:pt x="253" y="102"/>
                  </a:lnTo>
                  <a:lnTo>
                    <a:pt x="217" y="60"/>
                  </a:lnTo>
                  <a:lnTo>
                    <a:pt x="245" y="49"/>
                  </a:lnTo>
                  <a:lnTo>
                    <a:pt x="253" y="4"/>
                  </a:lnTo>
                  <a:lnTo>
                    <a:pt x="226" y="0"/>
                  </a:lnTo>
                  <a:lnTo>
                    <a:pt x="123" y="15"/>
                  </a:lnTo>
                  <a:lnTo>
                    <a:pt x="117" y="8"/>
                  </a:lnTo>
                  <a:lnTo>
                    <a:pt x="83" y="8"/>
                  </a:lnTo>
                  <a:lnTo>
                    <a:pt x="67" y="38"/>
                  </a:lnTo>
                  <a:lnTo>
                    <a:pt x="28" y="31"/>
                  </a:lnTo>
                  <a:lnTo>
                    <a:pt x="72" y="121"/>
                  </a:lnTo>
                  <a:lnTo>
                    <a:pt x="36" y="184"/>
                  </a:lnTo>
                  <a:lnTo>
                    <a:pt x="34" y="228"/>
                  </a:lnTo>
                  <a:lnTo>
                    <a:pt x="0" y="257"/>
                  </a:lnTo>
                  <a:lnTo>
                    <a:pt x="0" y="257"/>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28" name="Freeform 604"/>
            <p:cNvSpPr>
              <a:spLocks/>
            </p:cNvSpPr>
            <p:nvPr/>
          </p:nvSpPr>
          <p:spPr bwMode="auto">
            <a:xfrm>
              <a:off x="1379" y="3258"/>
              <a:ext cx="169" cy="167"/>
            </a:xfrm>
            <a:custGeom>
              <a:avLst/>
              <a:gdLst/>
              <a:ahLst/>
              <a:cxnLst>
                <a:cxn ang="0">
                  <a:pos x="201" y="33"/>
                </a:cxn>
                <a:cxn ang="0">
                  <a:pos x="191" y="90"/>
                </a:cxn>
                <a:cxn ang="0">
                  <a:pos x="212" y="112"/>
                </a:cxn>
                <a:cxn ang="0">
                  <a:pos x="237" y="107"/>
                </a:cxn>
                <a:cxn ang="0">
                  <a:pos x="307" y="148"/>
                </a:cxn>
                <a:cxn ang="0">
                  <a:pos x="300" y="184"/>
                </a:cxn>
                <a:cxn ang="0">
                  <a:pos x="331" y="203"/>
                </a:cxn>
                <a:cxn ang="0">
                  <a:pos x="324" y="248"/>
                </a:cxn>
                <a:cxn ang="0">
                  <a:pos x="308" y="246"/>
                </a:cxn>
                <a:cxn ang="0">
                  <a:pos x="275" y="278"/>
                </a:cxn>
                <a:cxn ang="0">
                  <a:pos x="203" y="313"/>
                </a:cxn>
                <a:cxn ang="0">
                  <a:pos x="128" y="301"/>
                </a:cxn>
                <a:cxn ang="0">
                  <a:pos x="120" y="279"/>
                </a:cxn>
                <a:cxn ang="0">
                  <a:pos x="174" y="228"/>
                </a:cxn>
                <a:cxn ang="0">
                  <a:pos x="128" y="184"/>
                </a:cxn>
                <a:cxn ang="0">
                  <a:pos x="92" y="179"/>
                </a:cxn>
                <a:cxn ang="0">
                  <a:pos x="81" y="147"/>
                </a:cxn>
                <a:cxn ang="0">
                  <a:pos x="32" y="140"/>
                </a:cxn>
                <a:cxn ang="0">
                  <a:pos x="0" y="76"/>
                </a:cxn>
                <a:cxn ang="0">
                  <a:pos x="29" y="21"/>
                </a:cxn>
                <a:cxn ang="0">
                  <a:pos x="92" y="0"/>
                </a:cxn>
                <a:cxn ang="0">
                  <a:pos x="179" y="0"/>
                </a:cxn>
                <a:cxn ang="0">
                  <a:pos x="178" y="21"/>
                </a:cxn>
                <a:cxn ang="0">
                  <a:pos x="201" y="33"/>
                </a:cxn>
                <a:cxn ang="0">
                  <a:pos x="201" y="33"/>
                </a:cxn>
              </a:cxnLst>
              <a:rect l="0" t="0" r="r" b="b"/>
              <a:pathLst>
                <a:path w="331" h="313">
                  <a:moveTo>
                    <a:pt x="201" y="33"/>
                  </a:moveTo>
                  <a:lnTo>
                    <a:pt x="191" y="90"/>
                  </a:lnTo>
                  <a:lnTo>
                    <a:pt x="212" y="112"/>
                  </a:lnTo>
                  <a:lnTo>
                    <a:pt x="237" y="107"/>
                  </a:lnTo>
                  <a:lnTo>
                    <a:pt x="307" y="148"/>
                  </a:lnTo>
                  <a:lnTo>
                    <a:pt x="300" y="184"/>
                  </a:lnTo>
                  <a:lnTo>
                    <a:pt x="331" y="203"/>
                  </a:lnTo>
                  <a:lnTo>
                    <a:pt x="324" y="248"/>
                  </a:lnTo>
                  <a:lnTo>
                    <a:pt x="308" y="246"/>
                  </a:lnTo>
                  <a:lnTo>
                    <a:pt x="275" y="278"/>
                  </a:lnTo>
                  <a:lnTo>
                    <a:pt x="203" y="313"/>
                  </a:lnTo>
                  <a:lnTo>
                    <a:pt x="128" y="301"/>
                  </a:lnTo>
                  <a:lnTo>
                    <a:pt x="120" y="279"/>
                  </a:lnTo>
                  <a:lnTo>
                    <a:pt x="174" y="228"/>
                  </a:lnTo>
                  <a:lnTo>
                    <a:pt x="128" y="184"/>
                  </a:lnTo>
                  <a:lnTo>
                    <a:pt x="92" y="179"/>
                  </a:lnTo>
                  <a:lnTo>
                    <a:pt x="81" y="147"/>
                  </a:lnTo>
                  <a:lnTo>
                    <a:pt x="32" y="140"/>
                  </a:lnTo>
                  <a:lnTo>
                    <a:pt x="0" y="76"/>
                  </a:lnTo>
                  <a:lnTo>
                    <a:pt x="29" y="21"/>
                  </a:lnTo>
                  <a:lnTo>
                    <a:pt x="92" y="0"/>
                  </a:lnTo>
                  <a:lnTo>
                    <a:pt x="179" y="0"/>
                  </a:lnTo>
                  <a:lnTo>
                    <a:pt x="178" y="21"/>
                  </a:lnTo>
                  <a:lnTo>
                    <a:pt x="201" y="33"/>
                  </a:lnTo>
                  <a:lnTo>
                    <a:pt x="201" y="33"/>
                  </a:lnTo>
                  <a:close/>
                </a:path>
              </a:pathLst>
            </a:custGeom>
            <a:grpFill/>
            <a:ln w="9525">
              <a:solidFill>
                <a:srgbClr val="565BAC"/>
              </a:solidFill>
              <a:round/>
              <a:headEnd/>
              <a:tailEnd/>
            </a:ln>
          </p:spPr>
          <p:txBody>
            <a:bodyPr/>
            <a:lstStyle/>
            <a:p>
              <a:pPr>
                <a:defRPr/>
              </a:pPr>
              <a:endParaRPr lang="sq-AL">
                <a:cs typeface="+mn-cs"/>
              </a:endParaRPr>
            </a:p>
          </p:txBody>
        </p:sp>
        <p:sp>
          <p:nvSpPr>
            <p:cNvPr id="564829" name="Freeform 605"/>
            <p:cNvSpPr>
              <a:spLocks/>
            </p:cNvSpPr>
            <p:nvPr/>
          </p:nvSpPr>
          <p:spPr bwMode="auto">
            <a:xfrm>
              <a:off x="1379" y="3258"/>
              <a:ext cx="169" cy="167"/>
            </a:xfrm>
            <a:custGeom>
              <a:avLst/>
              <a:gdLst/>
              <a:ahLst/>
              <a:cxnLst>
                <a:cxn ang="0">
                  <a:pos x="201" y="33"/>
                </a:cxn>
                <a:cxn ang="0">
                  <a:pos x="191" y="90"/>
                </a:cxn>
                <a:cxn ang="0">
                  <a:pos x="212" y="112"/>
                </a:cxn>
                <a:cxn ang="0">
                  <a:pos x="237" y="107"/>
                </a:cxn>
                <a:cxn ang="0">
                  <a:pos x="307" y="148"/>
                </a:cxn>
                <a:cxn ang="0">
                  <a:pos x="300" y="184"/>
                </a:cxn>
                <a:cxn ang="0">
                  <a:pos x="331" y="203"/>
                </a:cxn>
                <a:cxn ang="0">
                  <a:pos x="324" y="248"/>
                </a:cxn>
                <a:cxn ang="0">
                  <a:pos x="308" y="246"/>
                </a:cxn>
                <a:cxn ang="0">
                  <a:pos x="275" y="278"/>
                </a:cxn>
                <a:cxn ang="0">
                  <a:pos x="203" y="313"/>
                </a:cxn>
                <a:cxn ang="0">
                  <a:pos x="128" y="301"/>
                </a:cxn>
                <a:cxn ang="0">
                  <a:pos x="120" y="279"/>
                </a:cxn>
                <a:cxn ang="0">
                  <a:pos x="174" y="228"/>
                </a:cxn>
                <a:cxn ang="0">
                  <a:pos x="128" y="184"/>
                </a:cxn>
                <a:cxn ang="0">
                  <a:pos x="92" y="179"/>
                </a:cxn>
                <a:cxn ang="0">
                  <a:pos x="81" y="147"/>
                </a:cxn>
                <a:cxn ang="0">
                  <a:pos x="32" y="140"/>
                </a:cxn>
                <a:cxn ang="0">
                  <a:pos x="0" y="76"/>
                </a:cxn>
                <a:cxn ang="0">
                  <a:pos x="29" y="21"/>
                </a:cxn>
                <a:cxn ang="0">
                  <a:pos x="92" y="0"/>
                </a:cxn>
                <a:cxn ang="0">
                  <a:pos x="179" y="0"/>
                </a:cxn>
                <a:cxn ang="0">
                  <a:pos x="178" y="21"/>
                </a:cxn>
                <a:cxn ang="0">
                  <a:pos x="201" y="33"/>
                </a:cxn>
                <a:cxn ang="0">
                  <a:pos x="201" y="33"/>
                </a:cxn>
              </a:cxnLst>
              <a:rect l="0" t="0" r="r" b="b"/>
              <a:pathLst>
                <a:path w="331" h="313">
                  <a:moveTo>
                    <a:pt x="201" y="33"/>
                  </a:moveTo>
                  <a:lnTo>
                    <a:pt x="191" y="90"/>
                  </a:lnTo>
                  <a:lnTo>
                    <a:pt x="212" y="112"/>
                  </a:lnTo>
                  <a:lnTo>
                    <a:pt x="237" y="107"/>
                  </a:lnTo>
                  <a:lnTo>
                    <a:pt x="307" y="148"/>
                  </a:lnTo>
                  <a:lnTo>
                    <a:pt x="300" y="184"/>
                  </a:lnTo>
                  <a:lnTo>
                    <a:pt x="331" y="203"/>
                  </a:lnTo>
                  <a:lnTo>
                    <a:pt x="324" y="248"/>
                  </a:lnTo>
                  <a:lnTo>
                    <a:pt x="308" y="246"/>
                  </a:lnTo>
                  <a:lnTo>
                    <a:pt x="275" y="278"/>
                  </a:lnTo>
                  <a:lnTo>
                    <a:pt x="203" y="313"/>
                  </a:lnTo>
                  <a:lnTo>
                    <a:pt x="128" y="301"/>
                  </a:lnTo>
                  <a:lnTo>
                    <a:pt x="120" y="279"/>
                  </a:lnTo>
                  <a:lnTo>
                    <a:pt x="174" y="228"/>
                  </a:lnTo>
                  <a:lnTo>
                    <a:pt x="128" y="184"/>
                  </a:lnTo>
                  <a:lnTo>
                    <a:pt x="92" y="179"/>
                  </a:lnTo>
                  <a:lnTo>
                    <a:pt x="81" y="147"/>
                  </a:lnTo>
                  <a:lnTo>
                    <a:pt x="32" y="140"/>
                  </a:lnTo>
                  <a:lnTo>
                    <a:pt x="0" y="76"/>
                  </a:lnTo>
                  <a:lnTo>
                    <a:pt x="29" y="21"/>
                  </a:lnTo>
                  <a:lnTo>
                    <a:pt x="92" y="0"/>
                  </a:lnTo>
                  <a:lnTo>
                    <a:pt x="179" y="0"/>
                  </a:lnTo>
                  <a:lnTo>
                    <a:pt x="178" y="21"/>
                  </a:lnTo>
                  <a:lnTo>
                    <a:pt x="201" y="33"/>
                  </a:lnTo>
                  <a:lnTo>
                    <a:pt x="201" y="33"/>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30" name="Freeform 606"/>
            <p:cNvSpPr>
              <a:spLocks/>
            </p:cNvSpPr>
            <p:nvPr/>
          </p:nvSpPr>
          <p:spPr bwMode="auto">
            <a:xfrm>
              <a:off x="1472" y="2723"/>
              <a:ext cx="115" cy="134"/>
            </a:xfrm>
            <a:custGeom>
              <a:avLst/>
              <a:gdLst/>
              <a:ahLst/>
              <a:cxnLst>
                <a:cxn ang="0">
                  <a:pos x="83" y="0"/>
                </a:cxn>
                <a:cxn ang="0">
                  <a:pos x="45" y="2"/>
                </a:cxn>
                <a:cxn ang="0">
                  <a:pos x="20" y="14"/>
                </a:cxn>
                <a:cxn ang="0">
                  <a:pos x="35" y="39"/>
                </a:cxn>
                <a:cxn ang="0">
                  <a:pos x="17" y="57"/>
                </a:cxn>
                <a:cxn ang="0">
                  <a:pos x="0" y="56"/>
                </a:cxn>
                <a:cxn ang="0">
                  <a:pos x="8" y="93"/>
                </a:cxn>
                <a:cxn ang="0">
                  <a:pos x="44" y="108"/>
                </a:cxn>
                <a:cxn ang="0">
                  <a:pos x="39" y="130"/>
                </a:cxn>
                <a:cxn ang="0">
                  <a:pos x="55" y="140"/>
                </a:cxn>
                <a:cxn ang="0">
                  <a:pos x="54" y="238"/>
                </a:cxn>
                <a:cxn ang="0">
                  <a:pos x="68" y="263"/>
                </a:cxn>
                <a:cxn ang="0">
                  <a:pos x="193" y="243"/>
                </a:cxn>
                <a:cxn ang="0">
                  <a:pos x="177" y="203"/>
                </a:cxn>
                <a:cxn ang="0">
                  <a:pos x="139" y="181"/>
                </a:cxn>
                <a:cxn ang="0">
                  <a:pos x="144" y="138"/>
                </a:cxn>
                <a:cxn ang="0">
                  <a:pos x="221" y="86"/>
                </a:cxn>
                <a:cxn ang="0">
                  <a:pos x="149" y="83"/>
                </a:cxn>
                <a:cxn ang="0">
                  <a:pos x="83" y="0"/>
                </a:cxn>
                <a:cxn ang="0">
                  <a:pos x="83" y="0"/>
                </a:cxn>
              </a:cxnLst>
              <a:rect l="0" t="0" r="r" b="b"/>
              <a:pathLst>
                <a:path w="221" h="263">
                  <a:moveTo>
                    <a:pt x="83" y="0"/>
                  </a:moveTo>
                  <a:lnTo>
                    <a:pt x="45" y="2"/>
                  </a:lnTo>
                  <a:lnTo>
                    <a:pt x="20" y="14"/>
                  </a:lnTo>
                  <a:lnTo>
                    <a:pt x="35" y="39"/>
                  </a:lnTo>
                  <a:lnTo>
                    <a:pt x="17" y="57"/>
                  </a:lnTo>
                  <a:lnTo>
                    <a:pt x="0" y="56"/>
                  </a:lnTo>
                  <a:lnTo>
                    <a:pt x="8" y="93"/>
                  </a:lnTo>
                  <a:lnTo>
                    <a:pt x="44" y="108"/>
                  </a:lnTo>
                  <a:lnTo>
                    <a:pt x="39" y="130"/>
                  </a:lnTo>
                  <a:lnTo>
                    <a:pt x="55" y="140"/>
                  </a:lnTo>
                  <a:lnTo>
                    <a:pt x="54" y="238"/>
                  </a:lnTo>
                  <a:lnTo>
                    <a:pt x="68" y="263"/>
                  </a:lnTo>
                  <a:lnTo>
                    <a:pt x="193" y="243"/>
                  </a:lnTo>
                  <a:lnTo>
                    <a:pt x="177" y="203"/>
                  </a:lnTo>
                  <a:lnTo>
                    <a:pt x="139" y="181"/>
                  </a:lnTo>
                  <a:lnTo>
                    <a:pt x="144" y="138"/>
                  </a:lnTo>
                  <a:lnTo>
                    <a:pt x="221" y="86"/>
                  </a:lnTo>
                  <a:lnTo>
                    <a:pt x="149" y="83"/>
                  </a:lnTo>
                  <a:lnTo>
                    <a:pt x="83" y="0"/>
                  </a:lnTo>
                  <a:lnTo>
                    <a:pt x="83" y="0"/>
                  </a:lnTo>
                  <a:close/>
                </a:path>
              </a:pathLst>
            </a:custGeom>
            <a:grpFill/>
            <a:ln w="9525">
              <a:solidFill>
                <a:srgbClr val="565BAC"/>
              </a:solidFill>
              <a:round/>
              <a:headEnd/>
              <a:tailEnd/>
            </a:ln>
          </p:spPr>
          <p:txBody>
            <a:bodyPr/>
            <a:lstStyle/>
            <a:p>
              <a:pPr>
                <a:defRPr/>
              </a:pPr>
              <a:endParaRPr lang="sq-AL">
                <a:cs typeface="+mn-cs"/>
              </a:endParaRPr>
            </a:p>
          </p:txBody>
        </p:sp>
        <p:sp>
          <p:nvSpPr>
            <p:cNvPr id="564831" name="Freeform 607"/>
            <p:cNvSpPr>
              <a:spLocks/>
            </p:cNvSpPr>
            <p:nvPr/>
          </p:nvSpPr>
          <p:spPr bwMode="auto">
            <a:xfrm>
              <a:off x="1472" y="2723"/>
              <a:ext cx="115" cy="134"/>
            </a:xfrm>
            <a:custGeom>
              <a:avLst/>
              <a:gdLst/>
              <a:ahLst/>
              <a:cxnLst>
                <a:cxn ang="0">
                  <a:pos x="83" y="0"/>
                </a:cxn>
                <a:cxn ang="0">
                  <a:pos x="45" y="2"/>
                </a:cxn>
                <a:cxn ang="0">
                  <a:pos x="20" y="14"/>
                </a:cxn>
                <a:cxn ang="0">
                  <a:pos x="35" y="39"/>
                </a:cxn>
                <a:cxn ang="0">
                  <a:pos x="17" y="57"/>
                </a:cxn>
                <a:cxn ang="0">
                  <a:pos x="0" y="56"/>
                </a:cxn>
                <a:cxn ang="0">
                  <a:pos x="8" y="93"/>
                </a:cxn>
                <a:cxn ang="0">
                  <a:pos x="44" y="108"/>
                </a:cxn>
                <a:cxn ang="0">
                  <a:pos x="39" y="130"/>
                </a:cxn>
                <a:cxn ang="0">
                  <a:pos x="55" y="140"/>
                </a:cxn>
                <a:cxn ang="0">
                  <a:pos x="54" y="238"/>
                </a:cxn>
                <a:cxn ang="0">
                  <a:pos x="68" y="263"/>
                </a:cxn>
                <a:cxn ang="0">
                  <a:pos x="193" y="243"/>
                </a:cxn>
                <a:cxn ang="0">
                  <a:pos x="177" y="203"/>
                </a:cxn>
                <a:cxn ang="0">
                  <a:pos x="139" y="181"/>
                </a:cxn>
                <a:cxn ang="0">
                  <a:pos x="144" y="138"/>
                </a:cxn>
                <a:cxn ang="0">
                  <a:pos x="221" y="86"/>
                </a:cxn>
                <a:cxn ang="0">
                  <a:pos x="149" y="83"/>
                </a:cxn>
                <a:cxn ang="0">
                  <a:pos x="83" y="0"/>
                </a:cxn>
                <a:cxn ang="0">
                  <a:pos x="83" y="0"/>
                </a:cxn>
              </a:cxnLst>
              <a:rect l="0" t="0" r="r" b="b"/>
              <a:pathLst>
                <a:path w="221" h="263">
                  <a:moveTo>
                    <a:pt x="83" y="0"/>
                  </a:moveTo>
                  <a:lnTo>
                    <a:pt x="45" y="2"/>
                  </a:lnTo>
                  <a:lnTo>
                    <a:pt x="20" y="14"/>
                  </a:lnTo>
                  <a:lnTo>
                    <a:pt x="35" y="39"/>
                  </a:lnTo>
                  <a:lnTo>
                    <a:pt x="17" y="57"/>
                  </a:lnTo>
                  <a:lnTo>
                    <a:pt x="0" y="56"/>
                  </a:lnTo>
                  <a:lnTo>
                    <a:pt x="8" y="93"/>
                  </a:lnTo>
                  <a:lnTo>
                    <a:pt x="44" y="108"/>
                  </a:lnTo>
                  <a:lnTo>
                    <a:pt x="39" y="130"/>
                  </a:lnTo>
                  <a:lnTo>
                    <a:pt x="55" y="140"/>
                  </a:lnTo>
                  <a:lnTo>
                    <a:pt x="54" y="238"/>
                  </a:lnTo>
                  <a:lnTo>
                    <a:pt x="68" y="263"/>
                  </a:lnTo>
                  <a:lnTo>
                    <a:pt x="193" y="243"/>
                  </a:lnTo>
                  <a:lnTo>
                    <a:pt x="177" y="203"/>
                  </a:lnTo>
                  <a:lnTo>
                    <a:pt x="139" y="181"/>
                  </a:lnTo>
                  <a:lnTo>
                    <a:pt x="144" y="138"/>
                  </a:lnTo>
                  <a:lnTo>
                    <a:pt x="221" y="86"/>
                  </a:lnTo>
                  <a:lnTo>
                    <a:pt x="149" y="83"/>
                  </a:lnTo>
                  <a:lnTo>
                    <a:pt x="83" y="0"/>
                  </a:lnTo>
                  <a:lnTo>
                    <a:pt x="83"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32" name="Freeform 608"/>
            <p:cNvSpPr>
              <a:spLocks/>
            </p:cNvSpPr>
            <p:nvPr/>
          </p:nvSpPr>
          <p:spPr bwMode="auto">
            <a:xfrm>
              <a:off x="1544" y="2769"/>
              <a:ext cx="97" cy="82"/>
            </a:xfrm>
            <a:custGeom>
              <a:avLst/>
              <a:gdLst/>
              <a:ahLst/>
              <a:cxnLst>
                <a:cxn ang="0">
                  <a:pos x="82" y="0"/>
                </a:cxn>
                <a:cxn ang="0">
                  <a:pos x="5" y="52"/>
                </a:cxn>
                <a:cxn ang="0">
                  <a:pos x="0" y="95"/>
                </a:cxn>
                <a:cxn ang="0">
                  <a:pos x="40" y="117"/>
                </a:cxn>
                <a:cxn ang="0">
                  <a:pos x="54" y="157"/>
                </a:cxn>
                <a:cxn ang="0">
                  <a:pos x="83" y="138"/>
                </a:cxn>
                <a:cxn ang="0">
                  <a:pos x="117" y="157"/>
                </a:cxn>
                <a:cxn ang="0">
                  <a:pos x="157" y="157"/>
                </a:cxn>
                <a:cxn ang="0">
                  <a:pos x="185" y="99"/>
                </a:cxn>
                <a:cxn ang="0">
                  <a:pos x="171" y="75"/>
                </a:cxn>
                <a:cxn ang="0">
                  <a:pos x="190" y="49"/>
                </a:cxn>
                <a:cxn ang="0">
                  <a:pos x="152" y="41"/>
                </a:cxn>
                <a:cxn ang="0">
                  <a:pos x="102" y="2"/>
                </a:cxn>
                <a:cxn ang="0">
                  <a:pos x="82" y="0"/>
                </a:cxn>
                <a:cxn ang="0">
                  <a:pos x="82" y="0"/>
                </a:cxn>
              </a:cxnLst>
              <a:rect l="0" t="0" r="r" b="b"/>
              <a:pathLst>
                <a:path w="190" h="157">
                  <a:moveTo>
                    <a:pt x="82" y="0"/>
                  </a:moveTo>
                  <a:lnTo>
                    <a:pt x="5" y="52"/>
                  </a:lnTo>
                  <a:lnTo>
                    <a:pt x="0" y="95"/>
                  </a:lnTo>
                  <a:lnTo>
                    <a:pt x="40" y="117"/>
                  </a:lnTo>
                  <a:lnTo>
                    <a:pt x="54" y="157"/>
                  </a:lnTo>
                  <a:lnTo>
                    <a:pt x="83" y="138"/>
                  </a:lnTo>
                  <a:lnTo>
                    <a:pt x="117" y="157"/>
                  </a:lnTo>
                  <a:lnTo>
                    <a:pt x="157" y="157"/>
                  </a:lnTo>
                  <a:lnTo>
                    <a:pt x="185" y="99"/>
                  </a:lnTo>
                  <a:lnTo>
                    <a:pt x="171" y="75"/>
                  </a:lnTo>
                  <a:lnTo>
                    <a:pt x="190" y="49"/>
                  </a:lnTo>
                  <a:lnTo>
                    <a:pt x="152" y="41"/>
                  </a:lnTo>
                  <a:lnTo>
                    <a:pt x="102" y="2"/>
                  </a:lnTo>
                  <a:lnTo>
                    <a:pt x="82" y="0"/>
                  </a:lnTo>
                  <a:lnTo>
                    <a:pt x="82" y="0"/>
                  </a:lnTo>
                  <a:close/>
                </a:path>
              </a:pathLst>
            </a:custGeom>
            <a:grpFill/>
            <a:ln w="9525">
              <a:solidFill>
                <a:srgbClr val="565BAC"/>
              </a:solidFill>
              <a:round/>
              <a:headEnd/>
              <a:tailEnd/>
            </a:ln>
          </p:spPr>
          <p:txBody>
            <a:bodyPr/>
            <a:lstStyle/>
            <a:p>
              <a:pPr>
                <a:defRPr/>
              </a:pPr>
              <a:endParaRPr lang="sq-AL">
                <a:cs typeface="+mn-cs"/>
              </a:endParaRPr>
            </a:p>
          </p:txBody>
        </p:sp>
        <p:sp>
          <p:nvSpPr>
            <p:cNvPr id="564833" name="Freeform 609"/>
            <p:cNvSpPr>
              <a:spLocks/>
            </p:cNvSpPr>
            <p:nvPr/>
          </p:nvSpPr>
          <p:spPr bwMode="auto">
            <a:xfrm>
              <a:off x="1544" y="2769"/>
              <a:ext cx="97" cy="82"/>
            </a:xfrm>
            <a:custGeom>
              <a:avLst/>
              <a:gdLst/>
              <a:ahLst/>
              <a:cxnLst>
                <a:cxn ang="0">
                  <a:pos x="82" y="0"/>
                </a:cxn>
                <a:cxn ang="0">
                  <a:pos x="5" y="52"/>
                </a:cxn>
                <a:cxn ang="0">
                  <a:pos x="0" y="95"/>
                </a:cxn>
                <a:cxn ang="0">
                  <a:pos x="40" y="117"/>
                </a:cxn>
                <a:cxn ang="0">
                  <a:pos x="54" y="157"/>
                </a:cxn>
                <a:cxn ang="0">
                  <a:pos x="83" y="138"/>
                </a:cxn>
                <a:cxn ang="0">
                  <a:pos x="117" y="157"/>
                </a:cxn>
                <a:cxn ang="0">
                  <a:pos x="157" y="157"/>
                </a:cxn>
                <a:cxn ang="0">
                  <a:pos x="185" y="99"/>
                </a:cxn>
                <a:cxn ang="0">
                  <a:pos x="171" y="75"/>
                </a:cxn>
                <a:cxn ang="0">
                  <a:pos x="190" y="49"/>
                </a:cxn>
                <a:cxn ang="0">
                  <a:pos x="152" y="41"/>
                </a:cxn>
                <a:cxn ang="0">
                  <a:pos x="102" y="2"/>
                </a:cxn>
                <a:cxn ang="0">
                  <a:pos x="82" y="0"/>
                </a:cxn>
                <a:cxn ang="0">
                  <a:pos x="82" y="0"/>
                </a:cxn>
              </a:cxnLst>
              <a:rect l="0" t="0" r="r" b="b"/>
              <a:pathLst>
                <a:path w="190" h="157">
                  <a:moveTo>
                    <a:pt x="82" y="0"/>
                  </a:moveTo>
                  <a:lnTo>
                    <a:pt x="5" y="52"/>
                  </a:lnTo>
                  <a:lnTo>
                    <a:pt x="0" y="95"/>
                  </a:lnTo>
                  <a:lnTo>
                    <a:pt x="40" y="117"/>
                  </a:lnTo>
                  <a:lnTo>
                    <a:pt x="54" y="157"/>
                  </a:lnTo>
                  <a:lnTo>
                    <a:pt x="83" y="138"/>
                  </a:lnTo>
                  <a:lnTo>
                    <a:pt x="117" y="157"/>
                  </a:lnTo>
                  <a:lnTo>
                    <a:pt x="157" y="157"/>
                  </a:lnTo>
                  <a:lnTo>
                    <a:pt x="185" y="99"/>
                  </a:lnTo>
                  <a:lnTo>
                    <a:pt x="171" y="75"/>
                  </a:lnTo>
                  <a:lnTo>
                    <a:pt x="190" y="49"/>
                  </a:lnTo>
                  <a:lnTo>
                    <a:pt x="152" y="41"/>
                  </a:lnTo>
                  <a:lnTo>
                    <a:pt x="102" y="2"/>
                  </a:lnTo>
                  <a:lnTo>
                    <a:pt x="82" y="0"/>
                  </a:lnTo>
                  <a:lnTo>
                    <a:pt x="82"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34" name="Freeform 610"/>
            <p:cNvSpPr>
              <a:spLocks/>
            </p:cNvSpPr>
            <p:nvPr/>
          </p:nvSpPr>
          <p:spPr bwMode="auto">
            <a:xfrm>
              <a:off x="1624" y="2793"/>
              <a:ext cx="57" cy="64"/>
            </a:xfrm>
            <a:custGeom>
              <a:avLst/>
              <a:gdLst/>
              <a:ahLst/>
              <a:cxnLst>
                <a:cxn ang="0">
                  <a:pos x="33" y="0"/>
                </a:cxn>
                <a:cxn ang="0">
                  <a:pos x="14" y="26"/>
                </a:cxn>
                <a:cxn ang="0">
                  <a:pos x="28" y="50"/>
                </a:cxn>
                <a:cxn ang="0">
                  <a:pos x="0" y="108"/>
                </a:cxn>
                <a:cxn ang="0">
                  <a:pos x="22" y="125"/>
                </a:cxn>
                <a:cxn ang="0">
                  <a:pos x="50" y="122"/>
                </a:cxn>
                <a:cxn ang="0">
                  <a:pos x="104" y="52"/>
                </a:cxn>
                <a:cxn ang="0">
                  <a:pos x="52" y="5"/>
                </a:cxn>
                <a:cxn ang="0">
                  <a:pos x="33" y="0"/>
                </a:cxn>
                <a:cxn ang="0">
                  <a:pos x="33" y="0"/>
                </a:cxn>
              </a:cxnLst>
              <a:rect l="0" t="0" r="r" b="b"/>
              <a:pathLst>
                <a:path w="104" h="125">
                  <a:moveTo>
                    <a:pt x="33" y="0"/>
                  </a:moveTo>
                  <a:lnTo>
                    <a:pt x="14" y="26"/>
                  </a:lnTo>
                  <a:lnTo>
                    <a:pt x="28" y="50"/>
                  </a:lnTo>
                  <a:lnTo>
                    <a:pt x="0" y="108"/>
                  </a:lnTo>
                  <a:lnTo>
                    <a:pt x="22" y="125"/>
                  </a:lnTo>
                  <a:lnTo>
                    <a:pt x="50" y="122"/>
                  </a:lnTo>
                  <a:lnTo>
                    <a:pt x="104" y="52"/>
                  </a:lnTo>
                  <a:lnTo>
                    <a:pt x="52" y="5"/>
                  </a:lnTo>
                  <a:lnTo>
                    <a:pt x="33" y="0"/>
                  </a:lnTo>
                  <a:lnTo>
                    <a:pt x="33" y="0"/>
                  </a:lnTo>
                  <a:close/>
                </a:path>
              </a:pathLst>
            </a:custGeom>
            <a:grpFill/>
            <a:ln w="9525">
              <a:solidFill>
                <a:srgbClr val="565BAC"/>
              </a:solidFill>
              <a:round/>
              <a:headEnd/>
              <a:tailEnd/>
            </a:ln>
          </p:spPr>
          <p:txBody>
            <a:bodyPr/>
            <a:lstStyle/>
            <a:p>
              <a:pPr>
                <a:defRPr/>
              </a:pPr>
              <a:endParaRPr lang="sq-AL">
                <a:cs typeface="+mn-cs"/>
              </a:endParaRPr>
            </a:p>
          </p:txBody>
        </p:sp>
        <p:sp>
          <p:nvSpPr>
            <p:cNvPr id="564835" name="Freeform 611"/>
            <p:cNvSpPr>
              <a:spLocks/>
            </p:cNvSpPr>
            <p:nvPr/>
          </p:nvSpPr>
          <p:spPr bwMode="auto">
            <a:xfrm>
              <a:off x="1624" y="2793"/>
              <a:ext cx="57" cy="64"/>
            </a:xfrm>
            <a:custGeom>
              <a:avLst/>
              <a:gdLst/>
              <a:ahLst/>
              <a:cxnLst>
                <a:cxn ang="0">
                  <a:pos x="33" y="0"/>
                </a:cxn>
                <a:cxn ang="0">
                  <a:pos x="14" y="26"/>
                </a:cxn>
                <a:cxn ang="0">
                  <a:pos x="28" y="50"/>
                </a:cxn>
                <a:cxn ang="0">
                  <a:pos x="0" y="108"/>
                </a:cxn>
                <a:cxn ang="0">
                  <a:pos x="22" y="125"/>
                </a:cxn>
                <a:cxn ang="0">
                  <a:pos x="50" y="122"/>
                </a:cxn>
                <a:cxn ang="0">
                  <a:pos x="104" y="52"/>
                </a:cxn>
                <a:cxn ang="0">
                  <a:pos x="52" y="5"/>
                </a:cxn>
                <a:cxn ang="0">
                  <a:pos x="33" y="0"/>
                </a:cxn>
                <a:cxn ang="0">
                  <a:pos x="33" y="0"/>
                </a:cxn>
              </a:cxnLst>
              <a:rect l="0" t="0" r="r" b="b"/>
              <a:pathLst>
                <a:path w="104" h="125">
                  <a:moveTo>
                    <a:pt x="33" y="0"/>
                  </a:moveTo>
                  <a:lnTo>
                    <a:pt x="14" y="26"/>
                  </a:lnTo>
                  <a:lnTo>
                    <a:pt x="28" y="50"/>
                  </a:lnTo>
                  <a:lnTo>
                    <a:pt x="0" y="108"/>
                  </a:lnTo>
                  <a:lnTo>
                    <a:pt x="22" y="125"/>
                  </a:lnTo>
                  <a:lnTo>
                    <a:pt x="50" y="122"/>
                  </a:lnTo>
                  <a:lnTo>
                    <a:pt x="104" y="52"/>
                  </a:lnTo>
                  <a:lnTo>
                    <a:pt x="52" y="5"/>
                  </a:lnTo>
                  <a:lnTo>
                    <a:pt x="33" y="0"/>
                  </a:lnTo>
                  <a:lnTo>
                    <a:pt x="33"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36" name="Freeform 612"/>
            <p:cNvSpPr>
              <a:spLocks/>
            </p:cNvSpPr>
            <p:nvPr/>
          </p:nvSpPr>
          <p:spPr bwMode="auto">
            <a:xfrm>
              <a:off x="1156" y="2772"/>
              <a:ext cx="862" cy="768"/>
            </a:xfrm>
            <a:custGeom>
              <a:avLst/>
              <a:gdLst/>
              <a:ahLst/>
              <a:cxnLst>
                <a:cxn ang="0">
                  <a:pos x="1040" y="109"/>
                </a:cxn>
                <a:cxn ang="0">
                  <a:pos x="1101" y="194"/>
                </a:cxn>
                <a:cxn ang="0">
                  <a:pos x="1046" y="288"/>
                </a:cxn>
                <a:cxn ang="0">
                  <a:pos x="1119" y="272"/>
                </a:cxn>
                <a:cxn ang="0">
                  <a:pos x="1065" y="302"/>
                </a:cxn>
                <a:cxn ang="0">
                  <a:pos x="1160" y="293"/>
                </a:cxn>
                <a:cxn ang="0">
                  <a:pos x="1269" y="319"/>
                </a:cxn>
                <a:cxn ang="0">
                  <a:pos x="1280" y="348"/>
                </a:cxn>
                <a:cxn ang="0">
                  <a:pos x="1294" y="371"/>
                </a:cxn>
                <a:cxn ang="0">
                  <a:pos x="1428" y="405"/>
                </a:cxn>
                <a:cxn ang="0">
                  <a:pos x="1497" y="393"/>
                </a:cxn>
                <a:cxn ang="0">
                  <a:pos x="1617" y="493"/>
                </a:cxn>
                <a:cxn ang="0">
                  <a:pos x="1675" y="500"/>
                </a:cxn>
                <a:cxn ang="0">
                  <a:pos x="1653" y="648"/>
                </a:cxn>
                <a:cxn ang="0">
                  <a:pos x="1500" y="751"/>
                </a:cxn>
                <a:cxn ang="0">
                  <a:pos x="1460" y="836"/>
                </a:cxn>
                <a:cxn ang="0">
                  <a:pos x="1418" y="950"/>
                </a:cxn>
                <a:cxn ang="0">
                  <a:pos x="1255" y="1114"/>
                </a:cxn>
                <a:cxn ang="0">
                  <a:pos x="1123" y="1141"/>
                </a:cxn>
                <a:cxn ang="0">
                  <a:pos x="974" y="1187"/>
                </a:cxn>
                <a:cxn ang="0">
                  <a:pos x="825" y="1407"/>
                </a:cxn>
                <a:cxn ang="0">
                  <a:pos x="840" y="1331"/>
                </a:cxn>
                <a:cxn ang="0">
                  <a:pos x="752" y="1453"/>
                </a:cxn>
                <a:cxn ang="0">
                  <a:pos x="720" y="1390"/>
                </a:cxn>
                <a:cxn ang="0">
                  <a:pos x="647" y="1350"/>
                </a:cxn>
                <a:cxn ang="0">
                  <a:pos x="612" y="1298"/>
                </a:cxn>
                <a:cxn ang="0">
                  <a:pos x="767" y="1174"/>
                </a:cxn>
                <a:cxn ang="0">
                  <a:pos x="766" y="1126"/>
                </a:cxn>
                <a:cxn ang="0">
                  <a:pos x="742" y="1071"/>
                </a:cxn>
                <a:cxn ang="0">
                  <a:pos x="647" y="1035"/>
                </a:cxn>
                <a:cxn ang="0">
                  <a:pos x="640" y="933"/>
                </a:cxn>
                <a:cxn ang="0">
                  <a:pos x="634" y="826"/>
                </a:cxn>
                <a:cxn ang="0">
                  <a:pos x="563" y="772"/>
                </a:cxn>
                <a:cxn ang="0">
                  <a:pos x="549" y="749"/>
                </a:cxn>
                <a:cxn ang="0">
                  <a:pos x="453" y="648"/>
                </a:cxn>
                <a:cxn ang="0">
                  <a:pos x="364" y="599"/>
                </a:cxn>
                <a:cxn ang="0">
                  <a:pos x="400" y="544"/>
                </a:cxn>
                <a:cxn ang="0">
                  <a:pos x="270" y="555"/>
                </a:cxn>
                <a:cxn ang="0">
                  <a:pos x="230" y="548"/>
                </a:cxn>
                <a:cxn ang="0">
                  <a:pos x="179" y="573"/>
                </a:cxn>
                <a:cxn ang="0">
                  <a:pos x="145" y="512"/>
                </a:cxn>
                <a:cxn ang="0">
                  <a:pos x="78" y="512"/>
                </a:cxn>
                <a:cxn ang="0">
                  <a:pos x="14" y="503"/>
                </a:cxn>
                <a:cxn ang="0">
                  <a:pos x="34" y="386"/>
                </a:cxn>
                <a:cxn ang="0">
                  <a:pos x="166" y="295"/>
                </a:cxn>
                <a:cxn ang="0">
                  <a:pos x="197" y="160"/>
                </a:cxn>
                <a:cxn ang="0">
                  <a:pos x="240" y="109"/>
                </a:cxn>
                <a:cxn ang="0">
                  <a:pos x="216" y="100"/>
                </a:cxn>
                <a:cxn ang="0">
                  <a:pos x="238" y="85"/>
                </a:cxn>
                <a:cxn ang="0">
                  <a:pos x="300" y="104"/>
                </a:cxn>
                <a:cxn ang="0">
                  <a:pos x="411" y="149"/>
                </a:cxn>
                <a:cxn ang="0">
                  <a:pos x="431" y="31"/>
                </a:cxn>
                <a:cxn ang="0">
                  <a:pos x="528" y="61"/>
                </a:cxn>
                <a:cxn ang="0">
                  <a:pos x="603" y="57"/>
                </a:cxn>
                <a:cxn ang="0">
                  <a:pos x="625" y="0"/>
                </a:cxn>
                <a:cxn ang="0">
                  <a:pos x="659" y="36"/>
                </a:cxn>
                <a:cxn ang="0">
                  <a:pos x="672" y="144"/>
                </a:cxn>
                <a:cxn ang="0">
                  <a:pos x="809" y="150"/>
                </a:cxn>
                <a:cxn ang="0">
                  <a:pos x="876" y="150"/>
                </a:cxn>
                <a:cxn ang="0">
                  <a:pos x="938" y="166"/>
                </a:cxn>
                <a:cxn ang="0">
                  <a:pos x="1021" y="94"/>
                </a:cxn>
              </a:cxnLst>
              <a:rect l="0" t="0" r="r" b="b"/>
              <a:pathLst>
                <a:path w="1679" h="1453">
                  <a:moveTo>
                    <a:pt x="1021" y="94"/>
                  </a:moveTo>
                  <a:lnTo>
                    <a:pt x="1040" y="109"/>
                  </a:lnTo>
                  <a:lnTo>
                    <a:pt x="1071" y="174"/>
                  </a:lnTo>
                  <a:lnTo>
                    <a:pt x="1101" y="194"/>
                  </a:lnTo>
                  <a:lnTo>
                    <a:pt x="989" y="292"/>
                  </a:lnTo>
                  <a:lnTo>
                    <a:pt x="1046" y="288"/>
                  </a:lnTo>
                  <a:lnTo>
                    <a:pt x="1087" y="267"/>
                  </a:lnTo>
                  <a:lnTo>
                    <a:pt x="1119" y="272"/>
                  </a:lnTo>
                  <a:lnTo>
                    <a:pt x="1109" y="301"/>
                  </a:lnTo>
                  <a:lnTo>
                    <a:pt x="1065" y="302"/>
                  </a:lnTo>
                  <a:lnTo>
                    <a:pt x="1111" y="324"/>
                  </a:lnTo>
                  <a:lnTo>
                    <a:pt x="1160" y="293"/>
                  </a:lnTo>
                  <a:lnTo>
                    <a:pt x="1265" y="299"/>
                  </a:lnTo>
                  <a:lnTo>
                    <a:pt x="1269" y="319"/>
                  </a:lnTo>
                  <a:lnTo>
                    <a:pt x="1286" y="318"/>
                  </a:lnTo>
                  <a:lnTo>
                    <a:pt x="1280" y="348"/>
                  </a:lnTo>
                  <a:lnTo>
                    <a:pt x="1304" y="359"/>
                  </a:lnTo>
                  <a:lnTo>
                    <a:pt x="1294" y="371"/>
                  </a:lnTo>
                  <a:lnTo>
                    <a:pt x="1369" y="373"/>
                  </a:lnTo>
                  <a:lnTo>
                    <a:pt x="1428" y="405"/>
                  </a:lnTo>
                  <a:lnTo>
                    <a:pt x="1469" y="382"/>
                  </a:lnTo>
                  <a:lnTo>
                    <a:pt x="1497" y="393"/>
                  </a:lnTo>
                  <a:lnTo>
                    <a:pt x="1591" y="486"/>
                  </a:lnTo>
                  <a:lnTo>
                    <a:pt x="1617" y="493"/>
                  </a:lnTo>
                  <a:lnTo>
                    <a:pt x="1651" y="481"/>
                  </a:lnTo>
                  <a:lnTo>
                    <a:pt x="1675" y="500"/>
                  </a:lnTo>
                  <a:lnTo>
                    <a:pt x="1679" y="603"/>
                  </a:lnTo>
                  <a:lnTo>
                    <a:pt x="1653" y="648"/>
                  </a:lnTo>
                  <a:lnTo>
                    <a:pt x="1613" y="658"/>
                  </a:lnTo>
                  <a:lnTo>
                    <a:pt x="1500" y="751"/>
                  </a:lnTo>
                  <a:lnTo>
                    <a:pt x="1467" y="767"/>
                  </a:lnTo>
                  <a:lnTo>
                    <a:pt x="1460" y="836"/>
                  </a:lnTo>
                  <a:lnTo>
                    <a:pt x="1431" y="890"/>
                  </a:lnTo>
                  <a:lnTo>
                    <a:pt x="1418" y="950"/>
                  </a:lnTo>
                  <a:lnTo>
                    <a:pt x="1281" y="1105"/>
                  </a:lnTo>
                  <a:lnTo>
                    <a:pt x="1255" y="1114"/>
                  </a:lnTo>
                  <a:lnTo>
                    <a:pt x="1199" y="1108"/>
                  </a:lnTo>
                  <a:lnTo>
                    <a:pt x="1123" y="1141"/>
                  </a:lnTo>
                  <a:lnTo>
                    <a:pt x="1090" y="1136"/>
                  </a:lnTo>
                  <a:lnTo>
                    <a:pt x="974" y="1187"/>
                  </a:lnTo>
                  <a:lnTo>
                    <a:pt x="948" y="1287"/>
                  </a:lnTo>
                  <a:lnTo>
                    <a:pt x="825" y="1407"/>
                  </a:lnTo>
                  <a:lnTo>
                    <a:pt x="799" y="1407"/>
                  </a:lnTo>
                  <a:lnTo>
                    <a:pt x="840" y="1331"/>
                  </a:lnTo>
                  <a:lnTo>
                    <a:pt x="821" y="1335"/>
                  </a:lnTo>
                  <a:lnTo>
                    <a:pt x="752" y="1453"/>
                  </a:lnTo>
                  <a:lnTo>
                    <a:pt x="715" y="1411"/>
                  </a:lnTo>
                  <a:lnTo>
                    <a:pt x="720" y="1390"/>
                  </a:lnTo>
                  <a:lnTo>
                    <a:pt x="677" y="1354"/>
                  </a:lnTo>
                  <a:lnTo>
                    <a:pt x="647" y="1350"/>
                  </a:lnTo>
                  <a:lnTo>
                    <a:pt x="643" y="1318"/>
                  </a:lnTo>
                  <a:lnTo>
                    <a:pt x="612" y="1298"/>
                  </a:lnTo>
                  <a:lnTo>
                    <a:pt x="766" y="1228"/>
                  </a:lnTo>
                  <a:lnTo>
                    <a:pt x="767" y="1174"/>
                  </a:lnTo>
                  <a:lnTo>
                    <a:pt x="759" y="1171"/>
                  </a:lnTo>
                  <a:lnTo>
                    <a:pt x="766" y="1126"/>
                  </a:lnTo>
                  <a:lnTo>
                    <a:pt x="735" y="1107"/>
                  </a:lnTo>
                  <a:lnTo>
                    <a:pt x="742" y="1071"/>
                  </a:lnTo>
                  <a:lnTo>
                    <a:pt x="672" y="1030"/>
                  </a:lnTo>
                  <a:lnTo>
                    <a:pt x="647" y="1035"/>
                  </a:lnTo>
                  <a:lnTo>
                    <a:pt x="625" y="1018"/>
                  </a:lnTo>
                  <a:lnTo>
                    <a:pt x="640" y="933"/>
                  </a:lnTo>
                  <a:lnTo>
                    <a:pt x="659" y="912"/>
                  </a:lnTo>
                  <a:lnTo>
                    <a:pt x="634" y="826"/>
                  </a:lnTo>
                  <a:lnTo>
                    <a:pt x="574" y="810"/>
                  </a:lnTo>
                  <a:lnTo>
                    <a:pt x="563" y="772"/>
                  </a:lnTo>
                  <a:lnTo>
                    <a:pt x="548" y="761"/>
                  </a:lnTo>
                  <a:lnTo>
                    <a:pt x="549" y="749"/>
                  </a:lnTo>
                  <a:lnTo>
                    <a:pt x="574" y="732"/>
                  </a:lnTo>
                  <a:lnTo>
                    <a:pt x="453" y="648"/>
                  </a:lnTo>
                  <a:lnTo>
                    <a:pt x="400" y="642"/>
                  </a:lnTo>
                  <a:lnTo>
                    <a:pt x="364" y="599"/>
                  </a:lnTo>
                  <a:lnTo>
                    <a:pt x="392" y="589"/>
                  </a:lnTo>
                  <a:lnTo>
                    <a:pt x="400" y="544"/>
                  </a:lnTo>
                  <a:lnTo>
                    <a:pt x="373" y="540"/>
                  </a:lnTo>
                  <a:lnTo>
                    <a:pt x="270" y="555"/>
                  </a:lnTo>
                  <a:lnTo>
                    <a:pt x="264" y="547"/>
                  </a:lnTo>
                  <a:lnTo>
                    <a:pt x="230" y="548"/>
                  </a:lnTo>
                  <a:lnTo>
                    <a:pt x="214" y="577"/>
                  </a:lnTo>
                  <a:lnTo>
                    <a:pt x="179" y="573"/>
                  </a:lnTo>
                  <a:lnTo>
                    <a:pt x="137" y="552"/>
                  </a:lnTo>
                  <a:lnTo>
                    <a:pt x="145" y="512"/>
                  </a:lnTo>
                  <a:lnTo>
                    <a:pt x="126" y="498"/>
                  </a:lnTo>
                  <a:lnTo>
                    <a:pt x="78" y="512"/>
                  </a:lnTo>
                  <a:lnTo>
                    <a:pt x="55" y="480"/>
                  </a:lnTo>
                  <a:lnTo>
                    <a:pt x="14" y="503"/>
                  </a:lnTo>
                  <a:lnTo>
                    <a:pt x="0" y="440"/>
                  </a:lnTo>
                  <a:lnTo>
                    <a:pt x="34" y="386"/>
                  </a:lnTo>
                  <a:lnTo>
                    <a:pt x="38" y="359"/>
                  </a:lnTo>
                  <a:lnTo>
                    <a:pt x="166" y="295"/>
                  </a:lnTo>
                  <a:lnTo>
                    <a:pt x="226" y="183"/>
                  </a:lnTo>
                  <a:lnTo>
                    <a:pt x="197" y="160"/>
                  </a:lnTo>
                  <a:lnTo>
                    <a:pt x="202" y="134"/>
                  </a:lnTo>
                  <a:lnTo>
                    <a:pt x="240" y="109"/>
                  </a:lnTo>
                  <a:lnTo>
                    <a:pt x="226" y="104"/>
                  </a:lnTo>
                  <a:lnTo>
                    <a:pt x="216" y="100"/>
                  </a:lnTo>
                  <a:lnTo>
                    <a:pt x="220" y="83"/>
                  </a:lnTo>
                  <a:lnTo>
                    <a:pt x="238" y="85"/>
                  </a:lnTo>
                  <a:lnTo>
                    <a:pt x="270" y="106"/>
                  </a:lnTo>
                  <a:lnTo>
                    <a:pt x="300" y="104"/>
                  </a:lnTo>
                  <a:lnTo>
                    <a:pt x="321" y="135"/>
                  </a:lnTo>
                  <a:lnTo>
                    <a:pt x="411" y="149"/>
                  </a:lnTo>
                  <a:lnTo>
                    <a:pt x="487" y="99"/>
                  </a:lnTo>
                  <a:lnTo>
                    <a:pt x="431" y="31"/>
                  </a:lnTo>
                  <a:lnTo>
                    <a:pt x="451" y="19"/>
                  </a:lnTo>
                  <a:lnTo>
                    <a:pt x="528" y="61"/>
                  </a:lnTo>
                  <a:lnTo>
                    <a:pt x="547" y="49"/>
                  </a:lnTo>
                  <a:lnTo>
                    <a:pt x="603" y="57"/>
                  </a:lnTo>
                  <a:lnTo>
                    <a:pt x="626" y="15"/>
                  </a:lnTo>
                  <a:lnTo>
                    <a:pt x="625" y="0"/>
                  </a:lnTo>
                  <a:lnTo>
                    <a:pt x="662" y="16"/>
                  </a:lnTo>
                  <a:lnTo>
                    <a:pt x="659" y="36"/>
                  </a:lnTo>
                  <a:lnTo>
                    <a:pt x="673" y="47"/>
                  </a:lnTo>
                  <a:lnTo>
                    <a:pt x="672" y="144"/>
                  </a:lnTo>
                  <a:lnTo>
                    <a:pt x="686" y="170"/>
                  </a:lnTo>
                  <a:lnTo>
                    <a:pt x="809" y="150"/>
                  </a:lnTo>
                  <a:lnTo>
                    <a:pt x="840" y="131"/>
                  </a:lnTo>
                  <a:lnTo>
                    <a:pt x="876" y="150"/>
                  </a:lnTo>
                  <a:lnTo>
                    <a:pt x="918" y="149"/>
                  </a:lnTo>
                  <a:lnTo>
                    <a:pt x="938" y="166"/>
                  </a:lnTo>
                  <a:lnTo>
                    <a:pt x="964" y="164"/>
                  </a:lnTo>
                  <a:lnTo>
                    <a:pt x="1021" y="94"/>
                  </a:lnTo>
                  <a:lnTo>
                    <a:pt x="1021" y="94"/>
                  </a:lnTo>
                  <a:close/>
                </a:path>
              </a:pathLst>
            </a:custGeom>
            <a:grpFill/>
            <a:ln w="9525">
              <a:solidFill>
                <a:srgbClr val="565BAC"/>
              </a:solidFill>
              <a:round/>
              <a:headEnd/>
              <a:tailEnd/>
            </a:ln>
          </p:spPr>
          <p:txBody>
            <a:bodyPr/>
            <a:lstStyle/>
            <a:p>
              <a:pPr>
                <a:defRPr/>
              </a:pPr>
              <a:endParaRPr lang="sq-AL">
                <a:cs typeface="+mn-cs"/>
              </a:endParaRPr>
            </a:p>
          </p:txBody>
        </p:sp>
        <p:sp>
          <p:nvSpPr>
            <p:cNvPr id="564837" name="Freeform 613"/>
            <p:cNvSpPr>
              <a:spLocks/>
            </p:cNvSpPr>
            <p:nvPr/>
          </p:nvSpPr>
          <p:spPr bwMode="auto">
            <a:xfrm>
              <a:off x="1156" y="2772"/>
              <a:ext cx="862" cy="768"/>
            </a:xfrm>
            <a:custGeom>
              <a:avLst/>
              <a:gdLst/>
              <a:ahLst/>
              <a:cxnLst>
                <a:cxn ang="0">
                  <a:pos x="1040" y="109"/>
                </a:cxn>
                <a:cxn ang="0">
                  <a:pos x="1101" y="194"/>
                </a:cxn>
                <a:cxn ang="0">
                  <a:pos x="1046" y="288"/>
                </a:cxn>
                <a:cxn ang="0">
                  <a:pos x="1119" y="272"/>
                </a:cxn>
                <a:cxn ang="0">
                  <a:pos x="1065" y="302"/>
                </a:cxn>
                <a:cxn ang="0">
                  <a:pos x="1160" y="293"/>
                </a:cxn>
                <a:cxn ang="0">
                  <a:pos x="1269" y="319"/>
                </a:cxn>
                <a:cxn ang="0">
                  <a:pos x="1280" y="348"/>
                </a:cxn>
                <a:cxn ang="0">
                  <a:pos x="1294" y="371"/>
                </a:cxn>
                <a:cxn ang="0">
                  <a:pos x="1428" y="405"/>
                </a:cxn>
                <a:cxn ang="0">
                  <a:pos x="1497" y="393"/>
                </a:cxn>
                <a:cxn ang="0">
                  <a:pos x="1617" y="493"/>
                </a:cxn>
                <a:cxn ang="0">
                  <a:pos x="1675" y="500"/>
                </a:cxn>
                <a:cxn ang="0">
                  <a:pos x="1653" y="648"/>
                </a:cxn>
                <a:cxn ang="0">
                  <a:pos x="1500" y="751"/>
                </a:cxn>
                <a:cxn ang="0">
                  <a:pos x="1460" y="836"/>
                </a:cxn>
                <a:cxn ang="0">
                  <a:pos x="1418" y="950"/>
                </a:cxn>
                <a:cxn ang="0">
                  <a:pos x="1255" y="1114"/>
                </a:cxn>
                <a:cxn ang="0">
                  <a:pos x="1123" y="1141"/>
                </a:cxn>
                <a:cxn ang="0">
                  <a:pos x="974" y="1187"/>
                </a:cxn>
                <a:cxn ang="0">
                  <a:pos x="825" y="1407"/>
                </a:cxn>
                <a:cxn ang="0">
                  <a:pos x="840" y="1331"/>
                </a:cxn>
                <a:cxn ang="0">
                  <a:pos x="752" y="1453"/>
                </a:cxn>
                <a:cxn ang="0">
                  <a:pos x="720" y="1390"/>
                </a:cxn>
                <a:cxn ang="0">
                  <a:pos x="647" y="1350"/>
                </a:cxn>
                <a:cxn ang="0">
                  <a:pos x="612" y="1298"/>
                </a:cxn>
                <a:cxn ang="0">
                  <a:pos x="767" y="1174"/>
                </a:cxn>
                <a:cxn ang="0">
                  <a:pos x="766" y="1126"/>
                </a:cxn>
                <a:cxn ang="0">
                  <a:pos x="742" y="1071"/>
                </a:cxn>
                <a:cxn ang="0">
                  <a:pos x="647" y="1035"/>
                </a:cxn>
                <a:cxn ang="0">
                  <a:pos x="640" y="933"/>
                </a:cxn>
                <a:cxn ang="0">
                  <a:pos x="634" y="826"/>
                </a:cxn>
                <a:cxn ang="0">
                  <a:pos x="563" y="772"/>
                </a:cxn>
                <a:cxn ang="0">
                  <a:pos x="549" y="749"/>
                </a:cxn>
                <a:cxn ang="0">
                  <a:pos x="453" y="648"/>
                </a:cxn>
                <a:cxn ang="0">
                  <a:pos x="364" y="599"/>
                </a:cxn>
                <a:cxn ang="0">
                  <a:pos x="400" y="544"/>
                </a:cxn>
                <a:cxn ang="0">
                  <a:pos x="270" y="555"/>
                </a:cxn>
                <a:cxn ang="0">
                  <a:pos x="230" y="548"/>
                </a:cxn>
                <a:cxn ang="0">
                  <a:pos x="179" y="573"/>
                </a:cxn>
                <a:cxn ang="0">
                  <a:pos x="145" y="512"/>
                </a:cxn>
                <a:cxn ang="0">
                  <a:pos x="78" y="512"/>
                </a:cxn>
                <a:cxn ang="0">
                  <a:pos x="14" y="503"/>
                </a:cxn>
                <a:cxn ang="0">
                  <a:pos x="34" y="386"/>
                </a:cxn>
                <a:cxn ang="0">
                  <a:pos x="166" y="295"/>
                </a:cxn>
                <a:cxn ang="0">
                  <a:pos x="197" y="160"/>
                </a:cxn>
                <a:cxn ang="0">
                  <a:pos x="240" y="109"/>
                </a:cxn>
                <a:cxn ang="0">
                  <a:pos x="216" y="100"/>
                </a:cxn>
                <a:cxn ang="0">
                  <a:pos x="238" y="85"/>
                </a:cxn>
                <a:cxn ang="0">
                  <a:pos x="300" y="104"/>
                </a:cxn>
                <a:cxn ang="0">
                  <a:pos x="411" y="149"/>
                </a:cxn>
                <a:cxn ang="0">
                  <a:pos x="431" y="31"/>
                </a:cxn>
                <a:cxn ang="0">
                  <a:pos x="528" y="61"/>
                </a:cxn>
                <a:cxn ang="0">
                  <a:pos x="603" y="57"/>
                </a:cxn>
                <a:cxn ang="0">
                  <a:pos x="625" y="0"/>
                </a:cxn>
                <a:cxn ang="0">
                  <a:pos x="659" y="36"/>
                </a:cxn>
                <a:cxn ang="0">
                  <a:pos x="672" y="144"/>
                </a:cxn>
                <a:cxn ang="0">
                  <a:pos x="809" y="150"/>
                </a:cxn>
                <a:cxn ang="0">
                  <a:pos x="876" y="150"/>
                </a:cxn>
                <a:cxn ang="0">
                  <a:pos x="938" y="166"/>
                </a:cxn>
                <a:cxn ang="0">
                  <a:pos x="1021" y="94"/>
                </a:cxn>
              </a:cxnLst>
              <a:rect l="0" t="0" r="r" b="b"/>
              <a:pathLst>
                <a:path w="1679" h="1453">
                  <a:moveTo>
                    <a:pt x="1021" y="94"/>
                  </a:moveTo>
                  <a:lnTo>
                    <a:pt x="1040" y="109"/>
                  </a:lnTo>
                  <a:lnTo>
                    <a:pt x="1071" y="174"/>
                  </a:lnTo>
                  <a:lnTo>
                    <a:pt x="1101" y="194"/>
                  </a:lnTo>
                  <a:lnTo>
                    <a:pt x="989" y="292"/>
                  </a:lnTo>
                  <a:lnTo>
                    <a:pt x="1046" y="288"/>
                  </a:lnTo>
                  <a:lnTo>
                    <a:pt x="1087" y="267"/>
                  </a:lnTo>
                  <a:lnTo>
                    <a:pt x="1119" y="272"/>
                  </a:lnTo>
                  <a:lnTo>
                    <a:pt x="1109" y="301"/>
                  </a:lnTo>
                  <a:lnTo>
                    <a:pt x="1065" y="302"/>
                  </a:lnTo>
                  <a:lnTo>
                    <a:pt x="1111" y="324"/>
                  </a:lnTo>
                  <a:lnTo>
                    <a:pt x="1160" y="293"/>
                  </a:lnTo>
                  <a:lnTo>
                    <a:pt x="1265" y="299"/>
                  </a:lnTo>
                  <a:lnTo>
                    <a:pt x="1269" y="319"/>
                  </a:lnTo>
                  <a:lnTo>
                    <a:pt x="1286" y="318"/>
                  </a:lnTo>
                  <a:lnTo>
                    <a:pt x="1280" y="348"/>
                  </a:lnTo>
                  <a:lnTo>
                    <a:pt x="1304" y="359"/>
                  </a:lnTo>
                  <a:lnTo>
                    <a:pt x="1294" y="371"/>
                  </a:lnTo>
                  <a:lnTo>
                    <a:pt x="1369" y="373"/>
                  </a:lnTo>
                  <a:lnTo>
                    <a:pt x="1428" y="405"/>
                  </a:lnTo>
                  <a:lnTo>
                    <a:pt x="1469" y="382"/>
                  </a:lnTo>
                  <a:lnTo>
                    <a:pt x="1497" y="393"/>
                  </a:lnTo>
                  <a:lnTo>
                    <a:pt x="1591" y="486"/>
                  </a:lnTo>
                  <a:lnTo>
                    <a:pt x="1617" y="493"/>
                  </a:lnTo>
                  <a:lnTo>
                    <a:pt x="1651" y="481"/>
                  </a:lnTo>
                  <a:lnTo>
                    <a:pt x="1675" y="500"/>
                  </a:lnTo>
                  <a:lnTo>
                    <a:pt x="1679" y="603"/>
                  </a:lnTo>
                  <a:lnTo>
                    <a:pt x="1653" y="648"/>
                  </a:lnTo>
                  <a:lnTo>
                    <a:pt x="1613" y="658"/>
                  </a:lnTo>
                  <a:lnTo>
                    <a:pt x="1500" y="751"/>
                  </a:lnTo>
                  <a:lnTo>
                    <a:pt x="1467" y="767"/>
                  </a:lnTo>
                  <a:lnTo>
                    <a:pt x="1460" y="836"/>
                  </a:lnTo>
                  <a:lnTo>
                    <a:pt x="1431" y="890"/>
                  </a:lnTo>
                  <a:lnTo>
                    <a:pt x="1418" y="950"/>
                  </a:lnTo>
                  <a:lnTo>
                    <a:pt x="1281" y="1105"/>
                  </a:lnTo>
                  <a:lnTo>
                    <a:pt x="1255" y="1114"/>
                  </a:lnTo>
                  <a:lnTo>
                    <a:pt x="1199" y="1108"/>
                  </a:lnTo>
                  <a:lnTo>
                    <a:pt x="1123" y="1141"/>
                  </a:lnTo>
                  <a:lnTo>
                    <a:pt x="1090" y="1136"/>
                  </a:lnTo>
                  <a:lnTo>
                    <a:pt x="974" y="1187"/>
                  </a:lnTo>
                  <a:lnTo>
                    <a:pt x="948" y="1287"/>
                  </a:lnTo>
                  <a:lnTo>
                    <a:pt x="825" y="1407"/>
                  </a:lnTo>
                  <a:lnTo>
                    <a:pt x="799" y="1407"/>
                  </a:lnTo>
                  <a:lnTo>
                    <a:pt x="840" y="1331"/>
                  </a:lnTo>
                  <a:lnTo>
                    <a:pt x="821" y="1335"/>
                  </a:lnTo>
                  <a:lnTo>
                    <a:pt x="752" y="1453"/>
                  </a:lnTo>
                  <a:lnTo>
                    <a:pt x="715" y="1411"/>
                  </a:lnTo>
                  <a:lnTo>
                    <a:pt x="720" y="1390"/>
                  </a:lnTo>
                  <a:lnTo>
                    <a:pt x="677" y="1354"/>
                  </a:lnTo>
                  <a:lnTo>
                    <a:pt x="647" y="1350"/>
                  </a:lnTo>
                  <a:lnTo>
                    <a:pt x="643" y="1318"/>
                  </a:lnTo>
                  <a:lnTo>
                    <a:pt x="612" y="1298"/>
                  </a:lnTo>
                  <a:lnTo>
                    <a:pt x="766" y="1228"/>
                  </a:lnTo>
                  <a:lnTo>
                    <a:pt x="767" y="1174"/>
                  </a:lnTo>
                  <a:lnTo>
                    <a:pt x="759" y="1171"/>
                  </a:lnTo>
                  <a:lnTo>
                    <a:pt x="766" y="1126"/>
                  </a:lnTo>
                  <a:lnTo>
                    <a:pt x="735" y="1107"/>
                  </a:lnTo>
                  <a:lnTo>
                    <a:pt x="742" y="1071"/>
                  </a:lnTo>
                  <a:lnTo>
                    <a:pt x="672" y="1030"/>
                  </a:lnTo>
                  <a:lnTo>
                    <a:pt x="647" y="1035"/>
                  </a:lnTo>
                  <a:lnTo>
                    <a:pt x="625" y="1018"/>
                  </a:lnTo>
                  <a:lnTo>
                    <a:pt x="640" y="933"/>
                  </a:lnTo>
                  <a:lnTo>
                    <a:pt x="659" y="912"/>
                  </a:lnTo>
                  <a:lnTo>
                    <a:pt x="634" y="826"/>
                  </a:lnTo>
                  <a:lnTo>
                    <a:pt x="574" y="810"/>
                  </a:lnTo>
                  <a:lnTo>
                    <a:pt x="563" y="772"/>
                  </a:lnTo>
                  <a:lnTo>
                    <a:pt x="548" y="761"/>
                  </a:lnTo>
                  <a:lnTo>
                    <a:pt x="549" y="749"/>
                  </a:lnTo>
                  <a:lnTo>
                    <a:pt x="574" y="732"/>
                  </a:lnTo>
                  <a:lnTo>
                    <a:pt x="453" y="648"/>
                  </a:lnTo>
                  <a:lnTo>
                    <a:pt x="400" y="642"/>
                  </a:lnTo>
                  <a:lnTo>
                    <a:pt x="364" y="599"/>
                  </a:lnTo>
                  <a:lnTo>
                    <a:pt x="392" y="589"/>
                  </a:lnTo>
                  <a:lnTo>
                    <a:pt x="400" y="544"/>
                  </a:lnTo>
                  <a:lnTo>
                    <a:pt x="373" y="540"/>
                  </a:lnTo>
                  <a:lnTo>
                    <a:pt x="270" y="555"/>
                  </a:lnTo>
                  <a:lnTo>
                    <a:pt x="264" y="547"/>
                  </a:lnTo>
                  <a:lnTo>
                    <a:pt x="230" y="548"/>
                  </a:lnTo>
                  <a:lnTo>
                    <a:pt x="214" y="577"/>
                  </a:lnTo>
                  <a:lnTo>
                    <a:pt x="179" y="573"/>
                  </a:lnTo>
                  <a:lnTo>
                    <a:pt x="137" y="552"/>
                  </a:lnTo>
                  <a:lnTo>
                    <a:pt x="145" y="512"/>
                  </a:lnTo>
                  <a:lnTo>
                    <a:pt x="126" y="498"/>
                  </a:lnTo>
                  <a:lnTo>
                    <a:pt x="78" y="512"/>
                  </a:lnTo>
                  <a:lnTo>
                    <a:pt x="55" y="480"/>
                  </a:lnTo>
                  <a:lnTo>
                    <a:pt x="14" y="503"/>
                  </a:lnTo>
                  <a:lnTo>
                    <a:pt x="0" y="440"/>
                  </a:lnTo>
                  <a:lnTo>
                    <a:pt x="34" y="386"/>
                  </a:lnTo>
                  <a:lnTo>
                    <a:pt x="38" y="359"/>
                  </a:lnTo>
                  <a:lnTo>
                    <a:pt x="166" y="295"/>
                  </a:lnTo>
                  <a:lnTo>
                    <a:pt x="226" y="183"/>
                  </a:lnTo>
                  <a:lnTo>
                    <a:pt x="197" y="160"/>
                  </a:lnTo>
                  <a:lnTo>
                    <a:pt x="202" y="134"/>
                  </a:lnTo>
                  <a:lnTo>
                    <a:pt x="240" y="109"/>
                  </a:lnTo>
                  <a:lnTo>
                    <a:pt x="226" y="104"/>
                  </a:lnTo>
                  <a:lnTo>
                    <a:pt x="216" y="100"/>
                  </a:lnTo>
                  <a:lnTo>
                    <a:pt x="220" y="83"/>
                  </a:lnTo>
                  <a:lnTo>
                    <a:pt x="238" y="85"/>
                  </a:lnTo>
                  <a:lnTo>
                    <a:pt x="270" y="106"/>
                  </a:lnTo>
                  <a:lnTo>
                    <a:pt x="300" y="104"/>
                  </a:lnTo>
                  <a:lnTo>
                    <a:pt x="321" y="135"/>
                  </a:lnTo>
                  <a:lnTo>
                    <a:pt x="411" y="149"/>
                  </a:lnTo>
                  <a:lnTo>
                    <a:pt x="487" y="99"/>
                  </a:lnTo>
                  <a:lnTo>
                    <a:pt x="431" y="31"/>
                  </a:lnTo>
                  <a:lnTo>
                    <a:pt x="451" y="19"/>
                  </a:lnTo>
                  <a:lnTo>
                    <a:pt x="528" y="61"/>
                  </a:lnTo>
                  <a:lnTo>
                    <a:pt x="547" y="49"/>
                  </a:lnTo>
                  <a:lnTo>
                    <a:pt x="603" y="57"/>
                  </a:lnTo>
                  <a:lnTo>
                    <a:pt x="626" y="15"/>
                  </a:lnTo>
                  <a:lnTo>
                    <a:pt x="625" y="0"/>
                  </a:lnTo>
                  <a:lnTo>
                    <a:pt x="662" y="16"/>
                  </a:lnTo>
                  <a:lnTo>
                    <a:pt x="659" y="36"/>
                  </a:lnTo>
                  <a:lnTo>
                    <a:pt x="673" y="47"/>
                  </a:lnTo>
                  <a:lnTo>
                    <a:pt x="672" y="144"/>
                  </a:lnTo>
                  <a:lnTo>
                    <a:pt x="686" y="170"/>
                  </a:lnTo>
                  <a:lnTo>
                    <a:pt x="809" y="150"/>
                  </a:lnTo>
                  <a:lnTo>
                    <a:pt x="840" y="131"/>
                  </a:lnTo>
                  <a:lnTo>
                    <a:pt x="876" y="150"/>
                  </a:lnTo>
                  <a:lnTo>
                    <a:pt x="918" y="149"/>
                  </a:lnTo>
                  <a:lnTo>
                    <a:pt x="938" y="166"/>
                  </a:lnTo>
                  <a:lnTo>
                    <a:pt x="964" y="164"/>
                  </a:lnTo>
                  <a:lnTo>
                    <a:pt x="1021" y="94"/>
                  </a:lnTo>
                  <a:lnTo>
                    <a:pt x="1021" y="94"/>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38" name="Freeform 614"/>
            <p:cNvSpPr>
              <a:spLocks/>
            </p:cNvSpPr>
            <p:nvPr/>
          </p:nvSpPr>
          <p:spPr bwMode="auto">
            <a:xfrm>
              <a:off x="995" y="2228"/>
              <a:ext cx="288" cy="114"/>
            </a:xfrm>
            <a:custGeom>
              <a:avLst/>
              <a:gdLst/>
              <a:ahLst/>
              <a:cxnLst>
                <a:cxn ang="0">
                  <a:pos x="0" y="51"/>
                </a:cxn>
                <a:cxn ang="0">
                  <a:pos x="21" y="23"/>
                </a:cxn>
                <a:cxn ang="0">
                  <a:pos x="149" y="0"/>
                </a:cxn>
                <a:cxn ang="0">
                  <a:pos x="321" y="58"/>
                </a:cxn>
                <a:cxn ang="0">
                  <a:pos x="380" y="107"/>
                </a:cxn>
                <a:cxn ang="0">
                  <a:pos x="501" y="134"/>
                </a:cxn>
                <a:cxn ang="0">
                  <a:pos x="502" y="157"/>
                </a:cxn>
                <a:cxn ang="0">
                  <a:pos x="552" y="188"/>
                </a:cxn>
                <a:cxn ang="0">
                  <a:pos x="520" y="211"/>
                </a:cxn>
                <a:cxn ang="0">
                  <a:pos x="355" y="200"/>
                </a:cxn>
                <a:cxn ang="0">
                  <a:pos x="357" y="157"/>
                </a:cxn>
                <a:cxn ang="0">
                  <a:pos x="301" y="105"/>
                </a:cxn>
                <a:cxn ang="0">
                  <a:pos x="265" y="103"/>
                </a:cxn>
                <a:cxn ang="0">
                  <a:pos x="141" y="52"/>
                </a:cxn>
                <a:cxn ang="0">
                  <a:pos x="121" y="33"/>
                </a:cxn>
                <a:cxn ang="0">
                  <a:pos x="50" y="59"/>
                </a:cxn>
                <a:cxn ang="0">
                  <a:pos x="0" y="51"/>
                </a:cxn>
                <a:cxn ang="0">
                  <a:pos x="0" y="51"/>
                </a:cxn>
              </a:cxnLst>
              <a:rect l="0" t="0" r="r" b="b"/>
              <a:pathLst>
                <a:path w="552" h="211">
                  <a:moveTo>
                    <a:pt x="0" y="51"/>
                  </a:moveTo>
                  <a:lnTo>
                    <a:pt x="21" y="23"/>
                  </a:lnTo>
                  <a:lnTo>
                    <a:pt x="149" y="0"/>
                  </a:lnTo>
                  <a:lnTo>
                    <a:pt x="321" y="58"/>
                  </a:lnTo>
                  <a:lnTo>
                    <a:pt x="380" y="107"/>
                  </a:lnTo>
                  <a:lnTo>
                    <a:pt x="501" y="134"/>
                  </a:lnTo>
                  <a:lnTo>
                    <a:pt x="502" y="157"/>
                  </a:lnTo>
                  <a:lnTo>
                    <a:pt x="552" y="188"/>
                  </a:lnTo>
                  <a:lnTo>
                    <a:pt x="520" y="211"/>
                  </a:lnTo>
                  <a:lnTo>
                    <a:pt x="355" y="200"/>
                  </a:lnTo>
                  <a:lnTo>
                    <a:pt x="357" y="157"/>
                  </a:lnTo>
                  <a:lnTo>
                    <a:pt x="301" y="105"/>
                  </a:lnTo>
                  <a:lnTo>
                    <a:pt x="265" y="103"/>
                  </a:lnTo>
                  <a:lnTo>
                    <a:pt x="141" y="52"/>
                  </a:lnTo>
                  <a:lnTo>
                    <a:pt x="121" y="33"/>
                  </a:lnTo>
                  <a:lnTo>
                    <a:pt x="50" y="59"/>
                  </a:lnTo>
                  <a:lnTo>
                    <a:pt x="0" y="51"/>
                  </a:lnTo>
                  <a:lnTo>
                    <a:pt x="0" y="51"/>
                  </a:lnTo>
                  <a:close/>
                </a:path>
              </a:pathLst>
            </a:custGeom>
            <a:grpFill/>
            <a:ln w="9525">
              <a:solidFill>
                <a:srgbClr val="565BAC"/>
              </a:solidFill>
              <a:round/>
              <a:headEnd/>
              <a:tailEnd/>
            </a:ln>
          </p:spPr>
          <p:txBody>
            <a:bodyPr/>
            <a:lstStyle/>
            <a:p>
              <a:pPr>
                <a:defRPr/>
              </a:pPr>
              <a:endParaRPr lang="sq-AL">
                <a:cs typeface="+mn-cs"/>
              </a:endParaRPr>
            </a:p>
          </p:txBody>
        </p:sp>
        <p:sp>
          <p:nvSpPr>
            <p:cNvPr id="564839" name="Freeform 615"/>
            <p:cNvSpPr>
              <a:spLocks/>
            </p:cNvSpPr>
            <p:nvPr/>
          </p:nvSpPr>
          <p:spPr bwMode="auto">
            <a:xfrm>
              <a:off x="995" y="2228"/>
              <a:ext cx="288" cy="114"/>
            </a:xfrm>
            <a:custGeom>
              <a:avLst/>
              <a:gdLst/>
              <a:ahLst/>
              <a:cxnLst>
                <a:cxn ang="0">
                  <a:pos x="0" y="51"/>
                </a:cxn>
                <a:cxn ang="0">
                  <a:pos x="21" y="23"/>
                </a:cxn>
                <a:cxn ang="0">
                  <a:pos x="149" y="0"/>
                </a:cxn>
                <a:cxn ang="0">
                  <a:pos x="321" y="58"/>
                </a:cxn>
                <a:cxn ang="0">
                  <a:pos x="380" y="107"/>
                </a:cxn>
                <a:cxn ang="0">
                  <a:pos x="501" y="134"/>
                </a:cxn>
                <a:cxn ang="0">
                  <a:pos x="502" y="157"/>
                </a:cxn>
                <a:cxn ang="0">
                  <a:pos x="552" y="188"/>
                </a:cxn>
                <a:cxn ang="0">
                  <a:pos x="520" y="211"/>
                </a:cxn>
                <a:cxn ang="0">
                  <a:pos x="355" y="200"/>
                </a:cxn>
                <a:cxn ang="0">
                  <a:pos x="357" y="157"/>
                </a:cxn>
                <a:cxn ang="0">
                  <a:pos x="301" y="105"/>
                </a:cxn>
                <a:cxn ang="0">
                  <a:pos x="265" y="103"/>
                </a:cxn>
                <a:cxn ang="0">
                  <a:pos x="141" y="52"/>
                </a:cxn>
                <a:cxn ang="0">
                  <a:pos x="121" y="33"/>
                </a:cxn>
                <a:cxn ang="0">
                  <a:pos x="50" y="59"/>
                </a:cxn>
                <a:cxn ang="0">
                  <a:pos x="0" y="51"/>
                </a:cxn>
                <a:cxn ang="0">
                  <a:pos x="0" y="51"/>
                </a:cxn>
              </a:cxnLst>
              <a:rect l="0" t="0" r="r" b="b"/>
              <a:pathLst>
                <a:path w="552" h="211">
                  <a:moveTo>
                    <a:pt x="0" y="51"/>
                  </a:moveTo>
                  <a:lnTo>
                    <a:pt x="21" y="23"/>
                  </a:lnTo>
                  <a:lnTo>
                    <a:pt x="149" y="0"/>
                  </a:lnTo>
                  <a:lnTo>
                    <a:pt x="321" y="58"/>
                  </a:lnTo>
                  <a:lnTo>
                    <a:pt x="380" y="107"/>
                  </a:lnTo>
                  <a:lnTo>
                    <a:pt x="501" y="134"/>
                  </a:lnTo>
                  <a:lnTo>
                    <a:pt x="502" y="157"/>
                  </a:lnTo>
                  <a:lnTo>
                    <a:pt x="552" y="188"/>
                  </a:lnTo>
                  <a:lnTo>
                    <a:pt x="520" y="211"/>
                  </a:lnTo>
                  <a:lnTo>
                    <a:pt x="355" y="200"/>
                  </a:lnTo>
                  <a:lnTo>
                    <a:pt x="357" y="157"/>
                  </a:lnTo>
                  <a:lnTo>
                    <a:pt x="301" y="105"/>
                  </a:lnTo>
                  <a:lnTo>
                    <a:pt x="265" y="103"/>
                  </a:lnTo>
                  <a:lnTo>
                    <a:pt x="141" y="52"/>
                  </a:lnTo>
                  <a:lnTo>
                    <a:pt x="121" y="33"/>
                  </a:lnTo>
                  <a:lnTo>
                    <a:pt x="50" y="59"/>
                  </a:lnTo>
                  <a:lnTo>
                    <a:pt x="0" y="51"/>
                  </a:lnTo>
                  <a:lnTo>
                    <a:pt x="0" y="51"/>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40" name="Freeform 616"/>
            <p:cNvSpPr>
              <a:spLocks/>
            </p:cNvSpPr>
            <p:nvPr/>
          </p:nvSpPr>
          <p:spPr bwMode="auto">
            <a:xfrm>
              <a:off x="1447" y="2393"/>
              <a:ext cx="57" cy="18"/>
            </a:xfrm>
            <a:custGeom>
              <a:avLst/>
              <a:gdLst/>
              <a:ahLst/>
              <a:cxnLst>
                <a:cxn ang="0">
                  <a:pos x="0" y="24"/>
                </a:cxn>
                <a:cxn ang="0">
                  <a:pos x="9" y="5"/>
                </a:cxn>
                <a:cxn ang="0">
                  <a:pos x="76" y="4"/>
                </a:cxn>
                <a:cxn ang="0">
                  <a:pos x="103" y="0"/>
                </a:cxn>
                <a:cxn ang="0">
                  <a:pos x="110" y="13"/>
                </a:cxn>
                <a:cxn ang="0">
                  <a:pos x="64" y="34"/>
                </a:cxn>
                <a:cxn ang="0">
                  <a:pos x="42" y="25"/>
                </a:cxn>
                <a:cxn ang="0">
                  <a:pos x="0" y="24"/>
                </a:cxn>
                <a:cxn ang="0">
                  <a:pos x="0" y="24"/>
                </a:cxn>
              </a:cxnLst>
              <a:rect l="0" t="0" r="r" b="b"/>
              <a:pathLst>
                <a:path w="110" h="34">
                  <a:moveTo>
                    <a:pt x="0" y="24"/>
                  </a:moveTo>
                  <a:lnTo>
                    <a:pt x="9" y="5"/>
                  </a:lnTo>
                  <a:lnTo>
                    <a:pt x="76" y="4"/>
                  </a:lnTo>
                  <a:lnTo>
                    <a:pt x="103" y="0"/>
                  </a:lnTo>
                  <a:lnTo>
                    <a:pt x="110" y="13"/>
                  </a:lnTo>
                  <a:lnTo>
                    <a:pt x="64" y="34"/>
                  </a:lnTo>
                  <a:lnTo>
                    <a:pt x="42" y="25"/>
                  </a:lnTo>
                  <a:lnTo>
                    <a:pt x="0" y="24"/>
                  </a:lnTo>
                  <a:lnTo>
                    <a:pt x="0" y="24"/>
                  </a:lnTo>
                  <a:close/>
                </a:path>
              </a:pathLst>
            </a:custGeom>
            <a:grpFill/>
            <a:ln w="9525">
              <a:solidFill>
                <a:srgbClr val="565BAC"/>
              </a:solidFill>
              <a:round/>
              <a:headEnd/>
              <a:tailEnd/>
            </a:ln>
          </p:spPr>
          <p:txBody>
            <a:bodyPr/>
            <a:lstStyle/>
            <a:p>
              <a:pPr>
                <a:defRPr/>
              </a:pPr>
              <a:endParaRPr lang="sq-AL">
                <a:cs typeface="+mn-cs"/>
              </a:endParaRPr>
            </a:p>
          </p:txBody>
        </p:sp>
        <p:sp>
          <p:nvSpPr>
            <p:cNvPr id="564841" name="Freeform 617"/>
            <p:cNvSpPr>
              <a:spLocks/>
            </p:cNvSpPr>
            <p:nvPr/>
          </p:nvSpPr>
          <p:spPr bwMode="auto">
            <a:xfrm>
              <a:off x="1447" y="2393"/>
              <a:ext cx="57" cy="18"/>
            </a:xfrm>
            <a:custGeom>
              <a:avLst/>
              <a:gdLst/>
              <a:ahLst/>
              <a:cxnLst>
                <a:cxn ang="0">
                  <a:pos x="0" y="24"/>
                </a:cxn>
                <a:cxn ang="0">
                  <a:pos x="9" y="5"/>
                </a:cxn>
                <a:cxn ang="0">
                  <a:pos x="76" y="4"/>
                </a:cxn>
                <a:cxn ang="0">
                  <a:pos x="103" y="0"/>
                </a:cxn>
                <a:cxn ang="0">
                  <a:pos x="110" y="13"/>
                </a:cxn>
                <a:cxn ang="0">
                  <a:pos x="64" y="34"/>
                </a:cxn>
                <a:cxn ang="0">
                  <a:pos x="42" y="25"/>
                </a:cxn>
                <a:cxn ang="0">
                  <a:pos x="0" y="24"/>
                </a:cxn>
                <a:cxn ang="0">
                  <a:pos x="0" y="24"/>
                </a:cxn>
              </a:cxnLst>
              <a:rect l="0" t="0" r="r" b="b"/>
              <a:pathLst>
                <a:path w="110" h="34">
                  <a:moveTo>
                    <a:pt x="0" y="24"/>
                  </a:moveTo>
                  <a:lnTo>
                    <a:pt x="9" y="5"/>
                  </a:lnTo>
                  <a:lnTo>
                    <a:pt x="76" y="4"/>
                  </a:lnTo>
                  <a:lnTo>
                    <a:pt x="103" y="0"/>
                  </a:lnTo>
                  <a:lnTo>
                    <a:pt x="110" y="13"/>
                  </a:lnTo>
                  <a:lnTo>
                    <a:pt x="64" y="34"/>
                  </a:lnTo>
                  <a:lnTo>
                    <a:pt x="42" y="25"/>
                  </a:lnTo>
                  <a:lnTo>
                    <a:pt x="0" y="24"/>
                  </a:lnTo>
                  <a:lnTo>
                    <a:pt x="0" y="24"/>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42" name="Freeform 618"/>
            <p:cNvSpPr>
              <a:spLocks/>
            </p:cNvSpPr>
            <p:nvPr/>
          </p:nvSpPr>
          <p:spPr bwMode="auto">
            <a:xfrm>
              <a:off x="1146" y="2364"/>
              <a:ext cx="67" cy="28"/>
            </a:xfrm>
            <a:custGeom>
              <a:avLst/>
              <a:gdLst/>
              <a:ahLst/>
              <a:cxnLst>
                <a:cxn ang="0">
                  <a:pos x="0" y="0"/>
                </a:cxn>
                <a:cxn ang="0">
                  <a:pos x="55" y="48"/>
                </a:cxn>
                <a:cxn ang="0">
                  <a:pos x="78" y="54"/>
                </a:cxn>
                <a:cxn ang="0">
                  <a:pos x="126" y="48"/>
                </a:cxn>
                <a:cxn ang="0">
                  <a:pos x="131" y="30"/>
                </a:cxn>
                <a:cxn ang="0">
                  <a:pos x="82" y="26"/>
                </a:cxn>
                <a:cxn ang="0">
                  <a:pos x="59" y="20"/>
                </a:cxn>
                <a:cxn ang="0">
                  <a:pos x="39" y="2"/>
                </a:cxn>
                <a:cxn ang="0">
                  <a:pos x="0" y="0"/>
                </a:cxn>
                <a:cxn ang="0">
                  <a:pos x="0" y="0"/>
                </a:cxn>
              </a:cxnLst>
              <a:rect l="0" t="0" r="r" b="b"/>
              <a:pathLst>
                <a:path w="131" h="54">
                  <a:moveTo>
                    <a:pt x="0" y="0"/>
                  </a:moveTo>
                  <a:lnTo>
                    <a:pt x="55" y="48"/>
                  </a:lnTo>
                  <a:lnTo>
                    <a:pt x="78" y="54"/>
                  </a:lnTo>
                  <a:lnTo>
                    <a:pt x="126" y="48"/>
                  </a:lnTo>
                  <a:lnTo>
                    <a:pt x="131" y="30"/>
                  </a:lnTo>
                  <a:lnTo>
                    <a:pt x="82" y="26"/>
                  </a:lnTo>
                  <a:lnTo>
                    <a:pt x="59" y="20"/>
                  </a:lnTo>
                  <a:lnTo>
                    <a:pt x="39" y="2"/>
                  </a:lnTo>
                  <a:lnTo>
                    <a:pt x="0" y="0"/>
                  </a:lnTo>
                  <a:lnTo>
                    <a:pt x="0" y="0"/>
                  </a:lnTo>
                  <a:close/>
                </a:path>
              </a:pathLst>
            </a:custGeom>
            <a:grpFill/>
            <a:ln w="9525">
              <a:solidFill>
                <a:srgbClr val="565BAC"/>
              </a:solidFill>
              <a:round/>
              <a:headEnd/>
              <a:tailEnd/>
            </a:ln>
          </p:spPr>
          <p:txBody>
            <a:bodyPr/>
            <a:lstStyle/>
            <a:p>
              <a:pPr>
                <a:defRPr/>
              </a:pPr>
              <a:endParaRPr lang="sq-AL">
                <a:cs typeface="+mn-cs"/>
              </a:endParaRPr>
            </a:p>
          </p:txBody>
        </p:sp>
        <p:sp>
          <p:nvSpPr>
            <p:cNvPr id="564843" name="Freeform 619"/>
            <p:cNvSpPr>
              <a:spLocks/>
            </p:cNvSpPr>
            <p:nvPr/>
          </p:nvSpPr>
          <p:spPr bwMode="auto">
            <a:xfrm>
              <a:off x="1146" y="2364"/>
              <a:ext cx="67" cy="28"/>
            </a:xfrm>
            <a:custGeom>
              <a:avLst/>
              <a:gdLst/>
              <a:ahLst/>
              <a:cxnLst>
                <a:cxn ang="0">
                  <a:pos x="0" y="0"/>
                </a:cxn>
                <a:cxn ang="0">
                  <a:pos x="55" y="48"/>
                </a:cxn>
                <a:cxn ang="0">
                  <a:pos x="78" y="54"/>
                </a:cxn>
                <a:cxn ang="0">
                  <a:pos x="126" y="48"/>
                </a:cxn>
                <a:cxn ang="0">
                  <a:pos x="131" y="30"/>
                </a:cxn>
                <a:cxn ang="0">
                  <a:pos x="82" y="26"/>
                </a:cxn>
                <a:cxn ang="0">
                  <a:pos x="59" y="20"/>
                </a:cxn>
                <a:cxn ang="0">
                  <a:pos x="39" y="2"/>
                </a:cxn>
                <a:cxn ang="0">
                  <a:pos x="0" y="0"/>
                </a:cxn>
                <a:cxn ang="0">
                  <a:pos x="0" y="0"/>
                </a:cxn>
              </a:cxnLst>
              <a:rect l="0" t="0" r="r" b="b"/>
              <a:pathLst>
                <a:path w="131" h="54">
                  <a:moveTo>
                    <a:pt x="0" y="0"/>
                  </a:moveTo>
                  <a:lnTo>
                    <a:pt x="55" y="48"/>
                  </a:lnTo>
                  <a:lnTo>
                    <a:pt x="78" y="54"/>
                  </a:lnTo>
                  <a:lnTo>
                    <a:pt x="126" y="48"/>
                  </a:lnTo>
                  <a:lnTo>
                    <a:pt x="131" y="30"/>
                  </a:lnTo>
                  <a:lnTo>
                    <a:pt x="82" y="26"/>
                  </a:lnTo>
                  <a:lnTo>
                    <a:pt x="59" y="20"/>
                  </a:lnTo>
                  <a:lnTo>
                    <a:pt x="39" y="2"/>
                  </a:lnTo>
                  <a:lnTo>
                    <a:pt x="0" y="0"/>
                  </a:lnTo>
                  <a:lnTo>
                    <a:pt x="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44" name="Freeform 620"/>
            <p:cNvSpPr>
              <a:spLocks/>
            </p:cNvSpPr>
            <p:nvPr/>
          </p:nvSpPr>
          <p:spPr bwMode="auto">
            <a:xfrm>
              <a:off x="1025" y="2266"/>
              <a:ext cx="22" cy="19"/>
            </a:xfrm>
            <a:custGeom>
              <a:avLst/>
              <a:gdLst/>
              <a:ahLst/>
              <a:cxnLst>
                <a:cxn ang="0">
                  <a:pos x="33" y="2"/>
                </a:cxn>
                <a:cxn ang="0">
                  <a:pos x="20" y="0"/>
                </a:cxn>
                <a:cxn ang="0">
                  <a:pos x="2" y="7"/>
                </a:cxn>
                <a:cxn ang="0">
                  <a:pos x="0" y="24"/>
                </a:cxn>
                <a:cxn ang="0">
                  <a:pos x="44" y="16"/>
                </a:cxn>
                <a:cxn ang="0">
                  <a:pos x="33" y="2"/>
                </a:cxn>
                <a:cxn ang="0">
                  <a:pos x="33" y="2"/>
                </a:cxn>
              </a:cxnLst>
              <a:rect l="0" t="0" r="r" b="b"/>
              <a:pathLst>
                <a:path w="44" h="24">
                  <a:moveTo>
                    <a:pt x="33" y="2"/>
                  </a:moveTo>
                  <a:lnTo>
                    <a:pt x="20" y="0"/>
                  </a:lnTo>
                  <a:lnTo>
                    <a:pt x="2" y="7"/>
                  </a:lnTo>
                  <a:lnTo>
                    <a:pt x="0" y="24"/>
                  </a:lnTo>
                  <a:lnTo>
                    <a:pt x="44" y="16"/>
                  </a:lnTo>
                  <a:lnTo>
                    <a:pt x="33" y="2"/>
                  </a:lnTo>
                  <a:lnTo>
                    <a:pt x="33" y="2"/>
                  </a:lnTo>
                  <a:close/>
                </a:path>
              </a:pathLst>
            </a:custGeom>
            <a:grpFill/>
            <a:ln w="9525">
              <a:solidFill>
                <a:srgbClr val="565BAC"/>
              </a:solidFill>
              <a:round/>
              <a:headEnd/>
              <a:tailEnd/>
            </a:ln>
          </p:spPr>
          <p:txBody>
            <a:bodyPr/>
            <a:lstStyle/>
            <a:p>
              <a:pPr>
                <a:defRPr/>
              </a:pPr>
              <a:endParaRPr lang="sq-AL">
                <a:cs typeface="+mn-cs"/>
              </a:endParaRPr>
            </a:p>
          </p:txBody>
        </p:sp>
        <p:sp>
          <p:nvSpPr>
            <p:cNvPr id="564845" name="Freeform 621"/>
            <p:cNvSpPr>
              <a:spLocks/>
            </p:cNvSpPr>
            <p:nvPr/>
          </p:nvSpPr>
          <p:spPr bwMode="auto">
            <a:xfrm>
              <a:off x="1025" y="2266"/>
              <a:ext cx="22" cy="19"/>
            </a:xfrm>
            <a:custGeom>
              <a:avLst/>
              <a:gdLst/>
              <a:ahLst/>
              <a:cxnLst>
                <a:cxn ang="0">
                  <a:pos x="33" y="2"/>
                </a:cxn>
                <a:cxn ang="0">
                  <a:pos x="20" y="0"/>
                </a:cxn>
                <a:cxn ang="0">
                  <a:pos x="2" y="7"/>
                </a:cxn>
                <a:cxn ang="0">
                  <a:pos x="0" y="24"/>
                </a:cxn>
                <a:cxn ang="0">
                  <a:pos x="44" y="16"/>
                </a:cxn>
                <a:cxn ang="0">
                  <a:pos x="33" y="2"/>
                </a:cxn>
                <a:cxn ang="0">
                  <a:pos x="33" y="2"/>
                </a:cxn>
              </a:cxnLst>
              <a:rect l="0" t="0" r="r" b="b"/>
              <a:pathLst>
                <a:path w="44" h="24">
                  <a:moveTo>
                    <a:pt x="33" y="2"/>
                  </a:moveTo>
                  <a:lnTo>
                    <a:pt x="20" y="0"/>
                  </a:lnTo>
                  <a:lnTo>
                    <a:pt x="2" y="7"/>
                  </a:lnTo>
                  <a:lnTo>
                    <a:pt x="0" y="24"/>
                  </a:lnTo>
                  <a:lnTo>
                    <a:pt x="44" y="16"/>
                  </a:lnTo>
                  <a:lnTo>
                    <a:pt x="33" y="2"/>
                  </a:lnTo>
                  <a:lnTo>
                    <a:pt x="33" y="2"/>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46" name="Freeform 622"/>
            <p:cNvSpPr>
              <a:spLocks/>
            </p:cNvSpPr>
            <p:nvPr/>
          </p:nvSpPr>
          <p:spPr bwMode="auto">
            <a:xfrm>
              <a:off x="1180" y="2175"/>
              <a:ext cx="13" cy="16"/>
            </a:xfrm>
            <a:custGeom>
              <a:avLst/>
              <a:gdLst/>
              <a:ahLst/>
              <a:cxnLst>
                <a:cxn ang="0">
                  <a:pos x="22" y="0"/>
                </a:cxn>
                <a:cxn ang="0">
                  <a:pos x="0" y="0"/>
                </a:cxn>
                <a:cxn ang="0">
                  <a:pos x="4" y="30"/>
                </a:cxn>
                <a:cxn ang="0">
                  <a:pos x="25" y="16"/>
                </a:cxn>
                <a:cxn ang="0">
                  <a:pos x="21" y="11"/>
                </a:cxn>
                <a:cxn ang="0">
                  <a:pos x="22" y="0"/>
                </a:cxn>
                <a:cxn ang="0">
                  <a:pos x="22" y="0"/>
                </a:cxn>
              </a:cxnLst>
              <a:rect l="0" t="0" r="r" b="b"/>
              <a:pathLst>
                <a:path w="25" h="30">
                  <a:moveTo>
                    <a:pt x="22" y="0"/>
                  </a:moveTo>
                  <a:lnTo>
                    <a:pt x="0" y="0"/>
                  </a:lnTo>
                  <a:lnTo>
                    <a:pt x="4" y="30"/>
                  </a:lnTo>
                  <a:lnTo>
                    <a:pt x="25" y="16"/>
                  </a:lnTo>
                  <a:lnTo>
                    <a:pt x="21" y="11"/>
                  </a:lnTo>
                  <a:lnTo>
                    <a:pt x="22" y="0"/>
                  </a:lnTo>
                  <a:lnTo>
                    <a:pt x="22" y="0"/>
                  </a:lnTo>
                  <a:close/>
                </a:path>
              </a:pathLst>
            </a:custGeom>
            <a:grpFill/>
            <a:ln w="9525">
              <a:solidFill>
                <a:srgbClr val="565BAC"/>
              </a:solidFill>
              <a:round/>
              <a:headEnd/>
              <a:tailEnd/>
            </a:ln>
          </p:spPr>
          <p:txBody>
            <a:bodyPr/>
            <a:lstStyle/>
            <a:p>
              <a:pPr>
                <a:defRPr/>
              </a:pPr>
              <a:endParaRPr lang="sq-AL">
                <a:cs typeface="+mn-cs"/>
              </a:endParaRPr>
            </a:p>
          </p:txBody>
        </p:sp>
        <p:sp>
          <p:nvSpPr>
            <p:cNvPr id="564847" name="Freeform 623"/>
            <p:cNvSpPr>
              <a:spLocks/>
            </p:cNvSpPr>
            <p:nvPr/>
          </p:nvSpPr>
          <p:spPr bwMode="auto">
            <a:xfrm>
              <a:off x="1180" y="2175"/>
              <a:ext cx="13" cy="16"/>
            </a:xfrm>
            <a:custGeom>
              <a:avLst/>
              <a:gdLst/>
              <a:ahLst/>
              <a:cxnLst>
                <a:cxn ang="0">
                  <a:pos x="22" y="0"/>
                </a:cxn>
                <a:cxn ang="0">
                  <a:pos x="0" y="0"/>
                </a:cxn>
                <a:cxn ang="0">
                  <a:pos x="4" y="30"/>
                </a:cxn>
                <a:cxn ang="0">
                  <a:pos x="25" y="16"/>
                </a:cxn>
                <a:cxn ang="0">
                  <a:pos x="21" y="11"/>
                </a:cxn>
                <a:cxn ang="0">
                  <a:pos x="22" y="0"/>
                </a:cxn>
                <a:cxn ang="0">
                  <a:pos x="22" y="0"/>
                </a:cxn>
              </a:cxnLst>
              <a:rect l="0" t="0" r="r" b="b"/>
              <a:pathLst>
                <a:path w="25" h="30">
                  <a:moveTo>
                    <a:pt x="22" y="0"/>
                  </a:moveTo>
                  <a:lnTo>
                    <a:pt x="0" y="0"/>
                  </a:lnTo>
                  <a:lnTo>
                    <a:pt x="4" y="30"/>
                  </a:lnTo>
                  <a:lnTo>
                    <a:pt x="25" y="16"/>
                  </a:lnTo>
                  <a:lnTo>
                    <a:pt x="21" y="11"/>
                  </a:lnTo>
                  <a:lnTo>
                    <a:pt x="22" y="0"/>
                  </a:lnTo>
                  <a:lnTo>
                    <a:pt x="22"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48" name="Freeform 624"/>
            <p:cNvSpPr>
              <a:spLocks/>
            </p:cNvSpPr>
            <p:nvPr/>
          </p:nvSpPr>
          <p:spPr bwMode="auto">
            <a:xfrm>
              <a:off x="1187" y="2195"/>
              <a:ext cx="6" cy="9"/>
            </a:xfrm>
            <a:custGeom>
              <a:avLst/>
              <a:gdLst/>
              <a:ahLst/>
              <a:cxnLst>
                <a:cxn ang="0">
                  <a:pos x="10" y="0"/>
                </a:cxn>
                <a:cxn ang="0">
                  <a:pos x="7" y="6"/>
                </a:cxn>
                <a:cxn ang="0">
                  <a:pos x="0" y="17"/>
                </a:cxn>
                <a:cxn ang="0">
                  <a:pos x="11" y="11"/>
                </a:cxn>
                <a:cxn ang="0">
                  <a:pos x="10" y="0"/>
                </a:cxn>
                <a:cxn ang="0">
                  <a:pos x="10" y="0"/>
                </a:cxn>
              </a:cxnLst>
              <a:rect l="0" t="0" r="r" b="b"/>
              <a:pathLst>
                <a:path w="11" h="17">
                  <a:moveTo>
                    <a:pt x="10" y="0"/>
                  </a:moveTo>
                  <a:lnTo>
                    <a:pt x="7" y="6"/>
                  </a:lnTo>
                  <a:lnTo>
                    <a:pt x="0" y="17"/>
                  </a:lnTo>
                  <a:lnTo>
                    <a:pt x="11" y="11"/>
                  </a:lnTo>
                  <a:lnTo>
                    <a:pt x="10" y="0"/>
                  </a:lnTo>
                  <a:lnTo>
                    <a:pt x="10" y="0"/>
                  </a:lnTo>
                  <a:close/>
                </a:path>
              </a:pathLst>
            </a:custGeom>
            <a:grpFill/>
            <a:ln w="9525">
              <a:solidFill>
                <a:srgbClr val="565BAC"/>
              </a:solidFill>
              <a:round/>
              <a:headEnd/>
              <a:tailEnd/>
            </a:ln>
          </p:spPr>
          <p:txBody>
            <a:bodyPr/>
            <a:lstStyle/>
            <a:p>
              <a:pPr>
                <a:defRPr/>
              </a:pPr>
              <a:endParaRPr lang="sq-AL">
                <a:cs typeface="+mn-cs"/>
              </a:endParaRPr>
            </a:p>
          </p:txBody>
        </p:sp>
        <p:sp>
          <p:nvSpPr>
            <p:cNvPr id="564849" name="Freeform 625"/>
            <p:cNvSpPr>
              <a:spLocks/>
            </p:cNvSpPr>
            <p:nvPr/>
          </p:nvSpPr>
          <p:spPr bwMode="auto">
            <a:xfrm>
              <a:off x="1187" y="2195"/>
              <a:ext cx="6" cy="9"/>
            </a:xfrm>
            <a:custGeom>
              <a:avLst/>
              <a:gdLst/>
              <a:ahLst/>
              <a:cxnLst>
                <a:cxn ang="0">
                  <a:pos x="10" y="0"/>
                </a:cxn>
                <a:cxn ang="0">
                  <a:pos x="7" y="6"/>
                </a:cxn>
                <a:cxn ang="0">
                  <a:pos x="0" y="17"/>
                </a:cxn>
                <a:cxn ang="0">
                  <a:pos x="11" y="11"/>
                </a:cxn>
                <a:cxn ang="0">
                  <a:pos x="10" y="0"/>
                </a:cxn>
                <a:cxn ang="0">
                  <a:pos x="10" y="0"/>
                </a:cxn>
              </a:cxnLst>
              <a:rect l="0" t="0" r="r" b="b"/>
              <a:pathLst>
                <a:path w="11" h="17">
                  <a:moveTo>
                    <a:pt x="10" y="0"/>
                  </a:moveTo>
                  <a:lnTo>
                    <a:pt x="7" y="6"/>
                  </a:lnTo>
                  <a:lnTo>
                    <a:pt x="0" y="17"/>
                  </a:lnTo>
                  <a:lnTo>
                    <a:pt x="11" y="11"/>
                  </a:lnTo>
                  <a:lnTo>
                    <a:pt x="10" y="0"/>
                  </a:lnTo>
                  <a:lnTo>
                    <a:pt x="1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50" name="Freeform 626"/>
            <p:cNvSpPr>
              <a:spLocks/>
            </p:cNvSpPr>
            <p:nvPr/>
          </p:nvSpPr>
          <p:spPr bwMode="auto">
            <a:xfrm>
              <a:off x="250" y="677"/>
              <a:ext cx="31" cy="14"/>
            </a:xfrm>
            <a:custGeom>
              <a:avLst/>
              <a:gdLst/>
              <a:ahLst/>
              <a:cxnLst>
                <a:cxn ang="0">
                  <a:pos x="37" y="8"/>
                </a:cxn>
                <a:cxn ang="0">
                  <a:pos x="6" y="0"/>
                </a:cxn>
                <a:cxn ang="0">
                  <a:pos x="0" y="6"/>
                </a:cxn>
                <a:cxn ang="0">
                  <a:pos x="7" y="22"/>
                </a:cxn>
                <a:cxn ang="0">
                  <a:pos x="37" y="24"/>
                </a:cxn>
                <a:cxn ang="0">
                  <a:pos x="61" y="10"/>
                </a:cxn>
                <a:cxn ang="0">
                  <a:pos x="37" y="8"/>
                </a:cxn>
                <a:cxn ang="0">
                  <a:pos x="37" y="8"/>
                </a:cxn>
              </a:cxnLst>
              <a:rect l="0" t="0" r="r" b="b"/>
              <a:pathLst>
                <a:path w="61" h="24">
                  <a:moveTo>
                    <a:pt x="37" y="8"/>
                  </a:moveTo>
                  <a:lnTo>
                    <a:pt x="6" y="0"/>
                  </a:lnTo>
                  <a:lnTo>
                    <a:pt x="0" y="6"/>
                  </a:lnTo>
                  <a:lnTo>
                    <a:pt x="7" y="22"/>
                  </a:lnTo>
                  <a:lnTo>
                    <a:pt x="37" y="24"/>
                  </a:lnTo>
                  <a:lnTo>
                    <a:pt x="61" y="10"/>
                  </a:lnTo>
                  <a:lnTo>
                    <a:pt x="37" y="8"/>
                  </a:lnTo>
                  <a:lnTo>
                    <a:pt x="37" y="8"/>
                  </a:lnTo>
                  <a:close/>
                </a:path>
              </a:pathLst>
            </a:custGeom>
            <a:grpFill/>
            <a:ln w="9525">
              <a:solidFill>
                <a:srgbClr val="565BAC"/>
              </a:solidFill>
              <a:round/>
              <a:headEnd/>
              <a:tailEnd/>
            </a:ln>
          </p:spPr>
          <p:txBody>
            <a:bodyPr/>
            <a:lstStyle/>
            <a:p>
              <a:pPr>
                <a:defRPr/>
              </a:pPr>
              <a:endParaRPr lang="sq-AL">
                <a:cs typeface="+mn-cs"/>
              </a:endParaRPr>
            </a:p>
          </p:txBody>
        </p:sp>
        <p:sp>
          <p:nvSpPr>
            <p:cNvPr id="564851" name="Freeform 627"/>
            <p:cNvSpPr>
              <a:spLocks/>
            </p:cNvSpPr>
            <p:nvPr/>
          </p:nvSpPr>
          <p:spPr bwMode="auto">
            <a:xfrm>
              <a:off x="250" y="677"/>
              <a:ext cx="31" cy="14"/>
            </a:xfrm>
            <a:custGeom>
              <a:avLst/>
              <a:gdLst/>
              <a:ahLst/>
              <a:cxnLst>
                <a:cxn ang="0">
                  <a:pos x="37" y="8"/>
                </a:cxn>
                <a:cxn ang="0">
                  <a:pos x="6" y="0"/>
                </a:cxn>
                <a:cxn ang="0">
                  <a:pos x="0" y="6"/>
                </a:cxn>
                <a:cxn ang="0">
                  <a:pos x="7" y="22"/>
                </a:cxn>
                <a:cxn ang="0">
                  <a:pos x="37" y="24"/>
                </a:cxn>
                <a:cxn ang="0">
                  <a:pos x="61" y="10"/>
                </a:cxn>
                <a:cxn ang="0">
                  <a:pos x="37" y="8"/>
                </a:cxn>
                <a:cxn ang="0">
                  <a:pos x="37" y="8"/>
                </a:cxn>
              </a:cxnLst>
              <a:rect l="0" t="0" r="r" b="b"/>
              <a:pathLst>
                <a:path w="61" h="24">
                  <a:moveTo>
                    <a:pt x="37" y="8"/>
                  </a:moveTo>
                  <a:lnTo>
                    <a:pt x="6" y="0"/>
                  </a:lnTo>
                  <a:lnTo>
                    <a:pt x="0" y="6"/>
                  </a:lnTo>
                  <a:lnTo>
                    <a:pt x="7" y="22"/>
                  </a:lnTo>
                  <a:lnTo>
                    <a:pt x="37" y="24"/>
                  </a:lnTo>
                  <a:lnTo>
                    <a:pt x="61" y="10"/>
                  </a:lnTo>
                  <a:lnTo>
                    <a:pt x="37" y="8"/>
                  </a:lnTo>
                  <a:lnTo>
                    <a:pt x="37" y="8"/>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52" name="Freeform 628"/>
            <p:cNvSpPr>
              <a:spLocks/>
            </p:cNvSpPr>
            <p:nvPr/>
          </p:nvSpPr>
          <p:spPr bwMode="auto">
            <a:xfrm>
              <a:off x="166" y="788"/>
              <a:ext cx="35" cy="16"/>
            </a:xfrm>
            <a:custGeom>
              <a:avLst/>
              <a:gdLst/>
              <a:ahLst/>
              <a:cxnLst>
                <a:cxn ang="0">
                  <a:pos x="35" y="1"/>
                </a:cxn>
                <a:cxn ang="0">
                  <a:pos x="0" y="16"/>
                </a:cxn>
                <a:cxn ang="0">
                  <a:pos x="14" y="24"/>
                </a:cxn>
                <a:cxn ang="0">
                  <a:pos x="64" y="30"/>
                </a:cxn>
                <a:cxn ang="0">
                  <a:pos x="67" y="10"/>
                </a:cxn>
                <a:cxn ang="0">
                  <a:pos x="47" y="0"/>
                </a:cxn>
                <a:cxn ang="0">
                  <a:pos x="35" y="1"/>
                </a:cxn>
                <a:cxn ang="0">
                  <a:pos x="35" y="1"/>
                </a:cxn>
              </a:cxnLst>
              <a:rect l="0" t="0" r="r" b="b"/>
              <a:pathLst>
                <a:path w="67" h="30">
                  <a:moveTo>
                    <a:pt x="35" y="1"/>
                  </a:moveTo>
                  <a:lnTo>
                    <a:pt x="0" y="16"/>
                  </a:lnTo>
                  <a:lnTo>
                    <a:pt x="14" y="24"/>
                  </a:lnTo>
                  <a:lnTo>
                    <a:pt x="64" y="30"/>
                  </a:lnTo>
                  <a:lnTo>
                    <a:pt x="67" y="10"/>
                  </a:lnTo>
                  <a:lnTo>
                    <a:pt x="47" y="0"/>
                  </a:lnTo>
                  <a:lnTo>
                    <a:pt x="35" y="1"/>
                  </a:lnTo>
                  <a:lnTo>
                    <a:pt x="35" y="1"/>
                  </a:lnTo>
                  <a:close/>
                </a:path>
              </a:pathLst>
            </a:custGeom>
            <a:grpFill/>
            <a:ln w="9525">
              <a:solidFill>
                <a:srgbClr val="565BAC"/>
              </a:solidFill>
              <a:round/>
              <a:headEnd/>
              <a:tailEnd/>
            </a:ln>
          </p:spPr>
          <p:txBody>
            <a:bodyPr/>
            <a:lstStyle/>
            <a:p>
              <a:pPr>
                <a:defRPr/>
              </a:pPr>
              <a:endParaRPr lang="sq-AL">
                <a:cs typeface="+mn-cs"/>
              </a:endParaRPr>
            </a:p>
          </p:txBody>
        </p:sp>
        <p:sp>
          <p:nvSpPr>
            <p:cNvPr id="564853" name="Freeform 629"/>
            <p:cNvSpPr>
              <a:spLocks/>
            </p:cNvSpPr>
            <p:nvPr/>
          </p:nvSpPr>
          <p:spPr bwMode="auto">
            <a:xfrm>
              <a:off x="166" y="788"/>
              <a:ext cx="35" cy="16"/>
            </a:xfrm>
            <a:custGeom>
              <a:avLst/>
              <a:gdLst/>
              <a:ahLst/>
              <a:cxnLst>
                <a:cxn ang="0">
                  <a:pos x="35" y="1"/>
                </a:cxn>
                <a:cxn ang="0">
                  <a:pos x="0" y="16"/>
                </a:cxn>
                <a:cxn ang="0">
                  <a:pos x="14" y="24"/>
                </a:cxn>
                <a:cxn ang="0">
                  <a:pos x="64" y="30"/>
                </a:cxn>
                <a:cxn ang="0">
                  <a:pos x="67" y="10"/>
                </a:cxn>
                <a:cxn ang="0">
                  <a:pos x="47" y="0"/>
                </a:cxn>
                <a:cxn ang="0">
                  <a:pos x="35" y="1"/>
                </a:cxn>
                <a:cxn ang="0">
                  <a:pos x="35" y="1"/>
                </a:cxn>
              </a:cxnLst>
              <a:rect l="0" t="0" r="r" b="b"/>
              <a:pathLst>
                <a:path w="67" h="30">
                  <a:moveTo>
                    <a:pt x="35" y="1"/>
                  </a:moveTo>
                  <a:lnTo>
                    <a:pt x="0" y="16"/>
                  </a:lnTo>
                  <a:lnTo>
                    <a:pt x="14" y="24"/>
                  </a:lnTo>
                  <a:lnTo>
                    <a:pt x="64" y="30"/>
                  </a:lnTo>
                  <a:lnTo>
                    <a:pt x="67" y="10"/>
                  </a:lnTo>
                  <a:lnTo>
                    <a:pt x="47" y="0"/>
                  </a:lnTo>
                  <a:lnTo>
                    <a:pt x="35" y="1"/>
                  </a:lnTo>
                  <a:lnTo>
                    <a:pt x="35" y="1"/>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54" name="Freeform 630"/>
            <p:cNvSpPr>
              <a:spLocks/>
            </p:cNvSpPr>
            <p:nvPr/>
          </p:nvSpPr>
          <p:spPr bwMode="auto">
            <a:xfrm>
              <a:off x="1583" y="1508"/>
              <a:ext cx="138" cy="127"/>
            </a:xfrm>
            <a:custGeom>
              <a:avLst/>
              <a:gdLst/>
              <a:ahLst/>
              <a:cxnLst>
                <a:cxn ang="0">
                  <a:pos x="110" y="0"/>
                </a:cxn>
                <a:cxn ang="0">
                  <a:pos x="65" y="110"/>
                </a:cxn>
                <a:cxn ang="0">
                  <a:pos x="0" y="141"/>
                </a:cxn>
                <a:cxn ang="0">
                  <a:pos x="50" y="144"/>
                </a:cxn>
                <a:cxn ang="0">
                  <a:pos x="50" y="202"/>
                </a:cxn>
                <a:cxn ang="0">
                  <a:pos x="100" y="218"/>
                </a:cxn>
                <a:cxn ang="0">
                  <a:pos x="159" y="192"/>
                </a:cxn>
                <a:cxn ang="0">
                  <a:pos x="174" y="198"/>
                </a:cxn>
                <a:cxn ang="0">
                  <a:pos x="210" y="222"/>
                </a:cxn>
                <a:cxn ang="0">
                  <a:pos x="244" y="209"/>
                </a:cxn>
                <a:cxn ang="0">
                  <a:pos x="258" y="238"/>
                </a:cxn>
                <a:cxn ang="0">
                  <a:pos x="270" y="142"/>
                </a:cxn>
                <a:cxn ang="0">
                  <a:pos x="240" y="153"/>
                </a:cxn>
                <a:cxn ang="0">
                  <a:pos x="256" y="113"/>
                </a:cxn>
                <a:cxn ang="0">
                  <a:pos x="225" y="91"/>
                </a:cxn>
                <a:cxn ang="0">
                  <a:pos x="228" y="82"/>
                </a:cxn>
                <a:cxn ang="0">
                  <a:pos x="159" y="69"/>
                </a:cxn>
                <a:cxn ang="0">
                  <a:pos x="124" y="84"/>
                </a:cxn>
                <a:cxn ang="0">
                  <a:pos x="140" y="20"/>
                </a:cxn>
                <a:cxn ang="0">
                  <a:pos x="110" y="0"/>
                </a:cxn>
                <a:cxn ang="0">
                  <a:pos x="110" y="0"/>
                </a:cxn>
              </a:cxnLst>
              <a:rect l="0" t="0" r="r" b="b"/>
              <a:pathLst>
                <a:path w="270" h="238">
                  <a:moveTo>
                    <a:pt x="110" y="0"/>
                  </a:moveTo>
                  <a:lnTo>
                    <a:pt x="65" y="110"/>
                  </a:lnTo>
                  <a:lnTo>
                    <a:pt x="0" y="141"/>
                  </a:lnTo>
                  <a:lnTo>
                    <a:pt x="50" y="144"/>
                  </a:lnTo>
                  <a:lnTo>
                    <a:pt x="50" y="202"/>
                  </a:lnTo>
                  <a:lnTo>
                    <a:pt x="100" y="218"/>
                  </a:lnTo>
                  <a:lnTo>
                    <a:pt x="159" y="192"/>
                  </a:lnTo>
                  <a:lnTo>
                    <a:pt x="174" y="198"/>
                  </a:lnTo>
                  <a:lnTo>
                    <a:pt x="210" y="222"/>
                  </a:lnTo>
                  <a:lnTo>
                    <a:pt x="244" y="209"/>
                  </a:lnTo>
                  <a:lnTo>
                    <a:pt x="258" y="238"/>
                  </a:lnTo>
                  <a:lnTo>
                    <a:pt x="270" y="142"/>
                  </a:lnTo>
                  <a:lnTo>
                    <a:pt x="240" y="153"/>
                  </a:lnTo>
                  <a:lnTo>
                    <a:pt x="256" y="113"/>
                  </a:lnTo>
                  <a:lnTo>
                    <a:pt x="225" y="91"/>
                  </a:lnTo>
                  <a:lnTo>
                    <a:pt x="228" y="82"/>
                  </a:lnTo>
                  <a:lnTo>
                    <a:pt x="159" y="69"/>
                  </a:lnTo>
                  <a:lnTo>
                    <a:pt x="124" y="84"/>
                  </a:lnTo>
                  <a:lnTo>
                    <a:pt x="140" y="20"/>
                  </a:lnTo>
                  <a:lnTo>
                    <a:pt x="110" y="0"/>
                  </a:lnTo>
                  <a:lnTo>
                    <a:pt x="110" y="0"/>
                  </a:lnTo>
                  <a:close/>
                </a:path>
              </a:pathLst>
            </a:custGeom>
            <a:grpFill/>
            <a:ln w="9525">
              <a:solidFill>
                <a:srgbClr val="565BAC"/>
              </a:solidFill>
              <a:round/>
              <a:headEnd/>
              <a:tailEnd/>
            </a:ln>
          </p:spPr>
          <p:txBody>
            <a:bodyPr/>
            <a:lstStyle/>
            <a:p>
              <a:pPr>
                <a:defRPr/>
              </a:pPr>
              <a:endParaRPr lang="sq-AL">
                <a:cs typeface="+mn-cs"/>
              </a:endParaRPr>
            </a:p>
          </p:txBody>
        </p:sp>
        <p:sp>
          <p:nvSpPr>
            <p:cNvPr id="564855" name="Freeform 631"/>
            <p:cNvSpPr>
              <a:spLocks/>
            </p:cNvSpPr>
            <p:nvPr/>
          </p:nvSpPr>
          <p:spPr bwMode="auto">
            <a:xfrm>
              <a:off x="1583" y="1508"/>
              <a:ext cx="138" cy="127"/>
            </a:xfrm>
            <a:custGeom>
              <a:avLst/>
              <a:gdLst/>
              <a:ahLst/>
              <a:cxnLst>
                <a:cxn ang="0">
                  <a:pos x="110" y="0"/>
                </a:cxn>
                <a:cxn ang="0">
                  <a:pos x="65" y="110"/>
                </a:cxn>
                <a:cxn ang="0">
                  <a:pos x="0" y="141"/>
                </a:cxn>
                <a:cxn ang="0">
                  <a:pos x="50" y="144"/>
                </a:cxn>
                <a:cxn ang="0">
                  <a:pos x="50" y="202"/>
                </a:cxn>
                <a:cxn ang="0">
                  <a:pos x="100" y="218"/>
                </a:cxn>
                <a:cxn ang="0">
                  <a:pos x="159" y="192"/>
                </a:cxn>
                <a:cxn ang="0">
                  <a:pos x="174" y="198"/>
                </a:cxn>
                <a:cxn ang="0">
                  <a:pos x="210" y="222"/>
                </a:cxn>
                <a:cxn ang="0">
                  <a:pos x="244" y="209"/>
                </a:cxn>
                <a:cxn ang="0">
                  <a:pos x="258" y="238"/>
                </a:cxn>
                <a:cxn ang="0">
                  <a:pos x="270" y="142"/>
                </a:cxn>
                <a:cxn ang="0">
                  <a:pos x="240" y="153"/>
                </a:cxn>
                <a:cxn ang="0">
                  <a:pos x="256" y="113"/>
                </a:cxn>
                <a:cxn ang="0">
                  <a:pos x="225" y="91"/>
                </a:cxn>
                <a:cxn ang="0">
                  <a:pos x="228" y="82"/>
                </a:cxn>
                <a:cxn ang="0">
                  <a:pos x="159" y="69"/>
                </a:cxn>
                <a:cxn ang="0">
                  <a:pos x="124" y="84"/>
                </a:cxn>
                <a:cxn ang="0">
                  <a:pos x="140" y="20"/>
                </a:cxn>
                <a:cxn ang="0">
                  <a:pos x="110" y="0"/>
                </a:cxn>
                <a:cxn ang="0">
                  <a:pos x="110" y="0"/>
                </a:cxn>
              </a:cxnLst>
              <a:rect l="0" t="0" r="r" b="b"/>
              <a:pathLst>
                <a:path w="270" h="238">
                  <a:moveTo>
                    <a:pt x="110" y="0"/>
                  </a:moveTo>
                  <a:lnTo>
                    <a:pt x="65" y="110"/>
                  </a:lnTo>
                  <a:lnTo>
                    <a:pt x="0" y="141"/>
                  </a:lnTo>
                  <a:lnTo>
                    <a:pt x="50" y="144"/>
                  </a:lnTo>
                  <a:lnTo>
                    <a:pt x="50" y="202"/>
                  </a:lnTo>
                  <a:lnTo>
                    <a:pt x="100" y="218"/>
                  </a:lnTo>
                  <a:lnTo>
                    <a:pt x="159" y="192"/>
                  </a:lnTo>
                  <a:lnTo>
                    <a:pt x="174" y="198"/>
                  </a:lnTo>
                  <a:lnTo>
                    <a:pt x="210" y="222"/>
                  </a:lnTo>
                  <a:lnTo>
                    <a:pt x="244" y="209"/>
                  </a:lnTo>
                  <a:lnTo>
                    <a:pt x="258" y="238"/>
                  </a:lnTo>
                  <a:lnTo>
                    <a:pt x="270" y="142"/>
                  </a:lnTo>
                  <a:lnTo>
                    <a:pt x="240" y="153"/>
                  </a:lnTo>
                  <a:lnTo>
                    <a:pt x="256" y="113"/>
                  </a:lnTo>
                  <a:lnTo>
                    <a:pt x="225" y="91"/>
                  </a:lnTo>
                  <a:lnTo>
                    <a:pt x="228" y="82"/>
                  </a:lnTo>
                  <a:lnTo>
                    <a:pt x="159" y="69"/>
                  </a:lnTo>
                  <a:lnTo>
                    <a:pt x="124" y="84"/>
                  </a:lnTo>
                  <a:lnTo>
                    <a:pt x="140" y="20"/>
                  </a:lnTo>
                  <a:lnTo>
                    <a:pt x="110" y="0"/>
                  </a:lnTo>
                  <a:lnTo>
                    <a:pt x="11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56" name="Freeform 632"/>
            <p:cNvSpPr>
              <a:spLocks/>
            </p:cNvSpPr>
            <p:nvPr/>
          </p:nvSpPr>
          <p:spPr bwMode="auto">
            <a:xfrm>
              <a:off x="1509" y="1574"/>
              <a:ext cx="42" cy="15"/>
            </a:xfrm>
            <a:custGeom>
              <a:avLst/>
              <a:gdLst/>
              <a:ahLst/>
              <a:cxnLst>
                <a:cxn ang="0">
                  <a:pos x="58" y="0"/>
                </a:cxn>
                <a:cxn ang="0">
                  <a:pos x="21" y="3"/>
                </a:cxn>
                <a:cxn ang="0">
                  <a:pos x="3" y="4"/>
                </a:cxn>
                <a:cxn ang="0">
                  <a:pos x="0" y="14"/>
                </a:cxn>
                <a:cxn ang="0">
                  <a:pos x="53" y="20"/>
                </a:cxn>
                <a:cxn ang="0">
                  <a:pos x="63" y="31"/>
                </a:cxn>
                <a:cxn ang="0">
                  <a:pos x="79" y="16"/>
                </a:cxn>
                <a:cxn ang="0">
                  <a:pos x="58" y="0"/>
                </a:cxn>
                <a:cxn ang="0">
                  <a:pos x="58" y="0"/>
                </a:cxn>
              </a:cxnLst>
              <a:rect l="0" t="0" r="r" b="b"/>
              <a:pathLst>
                <a:path w="79" h="31">
                  <a:moveTo>
                    <a:pt x="58" y="0"/>
                  </a:moveTo>
                  <a:lnTo>
                    <a:pt x="21" y="3"/>
                  </a:lnTo>
                  <a:lnTo>
                    <a:pt x="3" y="4"/>
                  </a:lnTo>
                  <a:lnTo>
                    <a:pt x="0" y="14"/>
                  </a:lnTo>
                  <a:lnTo>
                    <a:pt x="53" y="20"/>
                  </a:lnTo>
                  <a:lnTo>
                    <a:pt x="63" y="31"/>
                  </a:lnTo>
                  <a:lnTo>
                    <a:pt x="79" y="16"/>
                  </a:lnTo>
                  <a:lnTo>
                    <a:pt x="58" y="0"/>
                  </a:lnTo>
                  <a:lnTo>
                    <a:pt x="58" y="0"/>
                  </a:lnTo>
                  <a:close/>
                </a:path>
              </a:pathLst>
            </a:custGeom>
            <a:grpFill/>
            <a:ln w="9525">
              <a:solidFill>
                <a:srgbClr val="565BAC"/>
              </a:solidFill>
              <a:round/>
              <a:headEnd/>
              <a:tailEnd/>
            </a:ln>
          </p:spPr>
          <p:txBody>
            <a:bodyPr/>
            <a:lstStyle/>
            <a:p>
              <a:pPr>
                <a:defRPr/>
              </a:pPr>
              <a:endParaRPr lang="sq-AL">
                <a:cs typeface="+mn-cs"/>
              </a:endParaRPr>
            </a:p>
          </p:txBody>
        </p:sp>
        <p:sp>
          <p:nvSpPr>
            <p:cNvPr id="564857" name="Freeform 633"/>
            <p:cNvSpPr>
              <a:spLocks/>
            </p:cNvSpPr>
            <p:nvPr/>
          </p:nvSpPr>
          <p:spPr bwMode="auto">
            <a:xfrm>
              <a:off x="1509" y="1574"/>
              <a:ext cx="42" cy="15"/>
            </a:xfrm>
            <a:custGeom>
              <a:avLst/>
              <a:gdLst/>
              <a:ahLst/>
              <a:cxnLst>
                <a:cxn ang="0">
                  <a:pos x="58" y="0"/>
                </a:cxn>
                <a:cxn ang="0">
                  <a:pos x="21" y="3"/>
                </a:cxn>
                <a:cxn ang="0">
                  <a:pos x="3" y="4"/>
                </a:cxn>
                <a:cxn ang="0">
                  <a:pos x="0" y="14"/>
                </a:cxn>
                <a:cxn ang="0">
                  <a:pos x="53" y="20"/>
                </a:cxn>
                <a:cxn ang="0">
                  <a:pos x="63" y="31"/>
                </a:cxn>
                <a:cxn ang="0">
                  <a:pos x="79" y="16"/>
                </a:cxn>
                <a:cxn ang="0">
                  <a:pos x="58" y="0"/>
                </a:cxn>
                <a:cxn ang="0">
                  <a:pos x="58" y="0"/>
                </a:cxn>
              </a:cxnLst>
              <a:rect l="0" t="0" r="r" b="b"/>
              <a:pathLst>
                <a:path w="79" h="31">
                  <a:moveTo>
                    <a:pt x="58" y="0"/>
                  </a:moveTo>
                  <a:lnTo>
                    <a:pt x="21" y="3"/>
                  </a:lnTo>
                  <a:lnTo>
                    <a:pt x="3" y="4"/>
                  </a:lnTo>
                  <a:lnTo>
                    <a:pt x="0" y="14"/>
                  </a:lnTo>
                  <a:lnTo>
                    <a:pt x="53" y="20"/>
                  </a:lnTo>
                  <a:lnTo>
                    <a:pt x="63" y="31"/>
                  </a:lnTo>
                  <a:lnTo>
                    <a:pt x="79" y="16"/>
                  </a:lnTo>
                  <a:lnTo>
                    <a:pt x="58" y="0"/>
                  </a:lnTo>
                  <a:lnTo>
                    <a:pt x="58"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58" name="Freeform 634"/>
            <p:cNvSpPr>
              <a:spLocks/>
            </p:cNvSpPr>
            <p:nvPr/>
          </p:nvSpPr>
          <p:spPr bwMode="auto">
            <a:xfrm>
              <a:off x="1519" y="1645"/>
              <a:ext cx="23" cy="13"/>
            </a:xfrm>
            <a:custGeom>
              <a:avLst/>
              <a:gdLst/>
              <a:ahLst/>
              <a:cxnLst>
                <a:cxn ang="0">
                  <a:pos x="26" y="0"/>
                </a:cxn>
                <a:cxn ang="0">
                  <a:pos x="0" y="11"/>
                </a:cxn>
                <a:cxn ang="0">
                  <a:pos x="11" y="22"/>
                </a:cxn>
                <a:cxn ang="0">
                  <a:pos x="49" y="24"/>
                </a:cxn>
                <a:cxn ang="0">
                  <a:pos x="44" y="7"/>
                </a:cxn>
                <a:cxn ang="0">
                  <a:pos x="26" y="0"/>
                </a:cxn>
                <a:cxn ang="0">
                  <a:pos x="26" y="0"/>
                </a:cxn>
              </a:cxnLst>
              <a:rect l="0" t="0" r="r" b="b"/>
              <a:pathLst>
                <a:path w="49" h="24">
                  <a:moveTo>
                    <a:pt x="26" y="0"/>
                  </a:moveTo>
                  <a:lnTo>
                    <a:pt x="0" y="11"/>
                  </a:lnTo>
                  <a:lnTo>
                    <a:pt x="11" y="22"/>
                  </a:lnTo>
                  <a:lnTo>
                    <a:pt x="49" y="24"/>
                  </a:lnTo>
                  <a:lnTo>
                    <a:pt x="44" y="7"/>
                  </a:lnTo>
                  <a:lnTo>
                    <a:pt x="26" y="0"/>
                  </a:lnTo>
                  <a:lnTo>
                    <a:pt x="26" y="0"/>
                  </a:lnTo>
                  <a:close/>
                </a:path>
              </a:pathLst>
            </a:custGeom>
            <a:grpFill/>
            <a:ln w="9525">
              <a:solidFill>
                <a:srgbClr val="565BAC"/>
              </a:solidFill>
              <a:round/>
              <a:headEnd/>
              <a:tailEnd/>
            </a:ln>
          </p:spPr>
          <p:txBody>
            <a:bodyPr/>
            <a:lstStyle/>
            <a:p>
              <a:pPr>
                <a:defRPr/>
              </a:pPr>
              <a:endParaRPr lang="sq-AL">
                <a:cs typeface="+mn-cs"/>
              </a:endParaRPr>
            </a:p>
          </p:txBody>
        </p:sp>
        <p:sp>
          <p:nvSpPr>
            <p:cNvPr id="564859" name="Freeform 635"/>
            <p:cNvSpPr>
              <a:spLocks/>
            </p:cNvSpPr>
            <p:nvPr/>
          </p:nvSpPr>
          <p:spPr bwMode="auto">
            <a:xfrm>
              <a:off x="1519" y="1645"/>
              <a:ext cx="23" cy="13"/>
            </a:xfrm>
            <a:custGeom>
              <a:avLst/>
              <a:gdLst/>
              <a:ahLst/>
              <a:cxnLst>
                <a:cxn ang="0">
                  <a:pos x="26" y="0"/>
                </a:cxn>
                <a:cxn ang="0">
                  <a:pos x="0" y="11"/>
                </a:cxn>
                <a:cxn ang="0">
                  <a:pos x="11" y="22"/>
                </a:cxn>
                <a:cxn ang="0">
                  <a:pos x="49" y="24"/>
                </a:cxn>
                <a:cxn ang="0">
                  <a:pos x="44" y="7"/>
                </a:cxn>
                <a:cxn ang="0">
                  <a:pos x="26" y="0"/>
                </a:cxn>
                <a:cxn ang="0">
                  <a:pos x="26" y="0"/>
                </a:cxn>
              </a:cxnLst>
              <a:rect l="0" t="0" r="r" b="b"/>
              <a:pathLst>
                <a:path w="49" h="24">
                  <a:moveTo>
                    <a:pt x="26" y="0"/>
                  </a:moveTo>
                  <a:lnTo>
                    <a:pt x="0" y="11"/>
                  </a:lnTo>
                  <a:lnTo>
                    <a:pt x="11" y="22"/>
                  </a:lnTo>
                  <a:lnTo>
                    <a:pt x="49" y="24"/>
                  </a:lnTo>
                  <a:lnTo>
                    <a:pt x="44" y="7"/>
                  </a:lnTo>
                  <a:lnTo>
                    <a:pt x="26" y="0"/>
                  </a:lnTo>
                  <a:lnTo>
                    <a:pt x="26"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60" name="Freeform 636"/>
            <p:cNvSpPr>
              <a:spLocks/>
            </p:cNvSpPr>
            <p:nvPr/>
          </p:nvSpPr>
          <p:spPr bwMode="auto">
            <a:xfrm>
              <a:off x="1571" y="1645"/>
              <a:ext cx="27" cy="32"/>
            </a:xfrm>
            <a:custGeom>
              <a:avLst/>
              <a:gdLst/>
              <a:ahLst/>
              <a:cxnLst>
                <a:cxn ang="0">
                  <a:pos x="8" y="53"/>
                </a:cxn>
                <a:cxn ang="0">
                  <a:pos x="0" y="31"/>
                </a:cxn>
                <a:cxn ang="0">
                  <a:pos x="15" y="0"/>
                </a:cxn>
                <a:cxn ang="0">
                  <a:pos x="30" y="7"/>
                </a:cxn>
                <a:cxn ang="0">
                  <a:pos x="25" y="26"/>
                </a:cxn>
                <a:cxn ang="0">
                  <a:pos x="51" y="40"/>
                </a:cxn>
                <a:cxn ang="0">
                  <a:pos x="47" y="57"/>
                </a:cxn>
                <a:cxn ang="0">
                  <a:pos x="16" y="55"/>
                </a:cxn>
                <a:cxn ang="0">
                  <a:pos x="8" y="53"/>
                </a:cxn>
                <a:cxn ang="0">
                  <a:pos x="8" y="53"/>
                </a:cxn>
              </a:cxnLst>
              <a:rect l="0" t="0" r="r" b="b"/>
              <a:pathLst>
                <a:path w="51" h="57">
                  <a:moveTo>
                    <a:pt x="8" y="53"/>
                  </a:moveTo>
                  <a:lnTo>
                    <a:pt x="0" y="31"/>
                  </a:lnTo>
                  <a:lnTo>
                    <a:pt x="15" y="0"/>
                  </a:lnTo>
                  <a:lnTo>
                    <a:pt x="30" y="7"/>
                  </a:lnTo>
                  <a:lnTo>
                    <a:pt x="25" y="26"/>
                  </a:lnTo>
                  <a:lnTo>
                    <a:pt x="51" y="40"/>
                  </a:lnTo>
                  <a:lnTo>
                    <a:pt x="47" y="57"/>
                  </a:lnTo>
                  <a:lnTo>
                    <a:pt x="16" y="55"/>
                  </a:lnTo>
                  <a:lnTo>
                    <a:pt x="8" y="53"/>
                  </a:lnTo>
                  <a:lnTo>
                    <a:pt x="8" y="53"/>
                  </a:lnTo>
                  <a:close/>
                </a:path>
              </a:pathLst>
            </a:custGeom>
            <a:grpFill/>
            <a:ln w="9525">
              <a:solidFill>
                <a:srgbClr val="565BAC"/>
              </a:solidFill>
              <a:round/>
              <a:headEnd/>
              <a:tailEnd/>
            </a:ln>
          </p:spPr>
          <p:txBody>
            <a:bodyPr/>
            <a:lstStyle/>
            <a:p>
              <a:pPr>
                <a:defRPr/>
              </a:pPr>
              <a:endParaRPr lang="sq-AL">
                <a:cs typeface="+mn-cs"/>
              </a:endParaRPr>
            </a:p>
          </p:txBody>
        </p:sp>
        <p:sp>
          <p:nvSpPr>
            <p:cNvPr id="564861" name="Freeform 637"/>
            <p:cNvSpPr>
              <a:spLocks/>
            </p:cNvSpPr>
            <p:nvPr/>
          </p:nvSpPr>
          <p:spPr bwMode="auto">
            <a:xfrm>
              <a:off x="1571" y="1645"/>
              <a:ext cx="27" cy="32"/>
            </a:xfrm>
            <a:custGeom>
              <a:avLst/>
              <a:gdLst/>
              <a:ahLst/>
              <a:cxnLst>
                <a:cxn ang="0">
                  <a:pos x="8" y="53"/>
                </a:cxn>
                <a:cxn ang="0">
                  <a:pos x="0" y="31"/>
                </a:cxn>
                <a:cxn ang="0">
                  <a:pos x="15" y="0"/>
                </a:cxn>
                <a:cxn ang="0">
                  <a:pos x="30" y="7"/>
                </a:cxn>
                <a:cxn ang="0">
                  <a:pos x="25" y="26"/>
                </a:cxn>
                <a:cxn ang="0">
                  <a:pos x="51" y="40"/>
                </a:cxn>
                <a:cxn ang="0">
                  <a:pos x="47" y="57"/>
                </a:cxn>
                <a:cxn ang="0">
                  <a:pos x="16" y="55"/>
                </a:cxn>
                <a:cxn ang="0">
                  <a:pos x="8" y="53"/>
                </a:cxn>
                <a:cxn ang="0">
                  <a:pos x="8" y="53"/>
                </a:cxn>
              </a:cxnLst>
              <a:rect l="0" t="0" r="r" b="b"/>
              <a:pathLst>
                <a:path w="51" h="57">
                  <a:moveTo>
                    <a:pt x="8" y="53"/>
                  </a:moveTo>
                  <a:lnTo>
                    <a:pt x="0" y="31"/>
                  </a:lnTo>
                  <a:lnTo>
                    <a:pt x="15" y="0"/>
                  </a:lnTo>
                  <a:lnTo>
                    <a:pt x="30" y="7"/>
                  </a:lnTo>
                  <a:lnTo>
                    <a:pt x="25" y="26"/>
                  </a:lnTo>
                  <a:lnTo>
                    <a:pt x="51" y="40"/>
                  </a:lnTo>
                  <a:lnTo>
                    <a:pt x="47" y="57"/>
                  </a:lnTo>
                  <a:lnTo>
                    <a:pt x="16" y="55"/>
                  </a:lnTo>
                  <a:lnTo>
                    <a:pt x="8" y="53"/>
                  </a:lnTo>
                  <a:lnTo>
                    <a:pt x="8" y="53"/>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62" name="Freeform 638"/>
            <p:cNvSpPr>
              <a:spLocks/>
            </p:cNvSpPr>
            <p:nvPr/>
          </p:nvSpPr>
          <p:spPr bwMode="auto">
            <a:xfrm>
              <a:off x="380" y="1244"/>
              <a:ext cx="23" cy="68"/>
            </a:xfrm>
            <a:custGeom>
              <a:avLst/>
              <a:gdLst/>
              <a:ahLst/>
              <a:cxnLst>
                <a:cxn ang="0">
                  <a:pos x="40" y="119"/>
                </a:cxn>
                <a:cxn ang="0">
                  <a:pos x="33" y="87"/>
                </a:cxn>
                <a:cxn ang="0">
                  <a:pos x="47" y="33"/>
                </a:cxn>
                <a:cxn ang="0">
                  <a:pos x="33" y="0"/>
                </a:cxn>
                <a:cxn ang="0">
                  <a:pos x="0" y="1"/>
                </a:cxn>
                <a:cxn ang="0">
                  <a:pos x="26" y="27"/>
                </a:cxn>
                <a:cxn ang="0">
                  <a:pos x="0" y="71"/>
                </a:cxn>
                <a:cxn ang="0">
                  <a:pos x="17" y="97"/>
                </a:cxn>
                <a:cxn ang="0">
                  <a:pos x="23" y="123"/>
                </a:cxn>
                <a:cxn ang="0">
                  <a:pos x="38" y="128"/>
                </a:cxn>
                <a:cxn ang="0">
                  <a:pos x="40" y="119"/>
                </a:cxn>
                <a:cxn ang="0">
                  <a:pos x="40" y="119"/>
                </a:cxn>
              </a:cxnLst>
              <a:rect l="0" t="0" r="r" b="b"/>
              <a:pathLst>
                <a:path w="47" h="128">
                  <a:moveTo>
                    <a:pt x="40" y="119"/>
                  </a:moveTo>
                  <a:lnTo>
                    <a:pt x="33" y="87"/>
                  </a:lnTo>
                  <a:lnTo>
                    <a:pt x="47" y="33"/>
                  </a:lnTo>
                  <a:lnTo>
                    <a:pt x="33" y="0"/>
                  </a:lnTo>
                  <a:lnTo>
                    <a:pt x="0" y="1"/>
                  </a:lnTo>
                  <a:lnTo>
                    <a:pt x="26" y="27"/>
                  </a:lnTo>
                  <a:lnTo>
                    <a:pt x="0" y="71"/>
                  </a:lnTo>
                  <a:lnTo>
                    <a:pt x="17" y="97"/>
                  </a:lnTo>
                  <a:lnTo>
                    <a:pt x="23" y="123"/>
                  </a:lnTo>
                  <a:lnTo>
                    <a:pt x="38" y="128"/>
                  </a:lnTo>
                  <a:lnTo>
                    <a:pt x="40" y="119"/>
                  </a:lnTo>
                  <a:lnTo>
                    <a:pt x="40" y="119"/>
                  </a:lnTo>
                  <a:close/>
                </a:path>
              </a:pathLst>
            </a:custGeom>
            <a:grpFill/>
            <a:ln w="9525">
              <a:solidFill>
                <a:srgbClr val="565BAC"/>
              </a:solidFill>
              <a:round/>
              <a:headEnd/>
              <a:tailEnd/>
            </a:ln>
          </p:spPr>
          <p:txBody>
            <a:bodyPr/>
            <a:lstStyle/>
            <a:p>
              <a:pPr>
                <a:defRPr/>
              </a:pPr>
              <a:endParaRPr lang="sq-AL">
                <a:cs typeface="+mn-cs"/>
              </a:endParaRPr>
            </a:p>
          </p:txBody>
        </p:sp>
        <p:sp>
          <p:nvSpPr>
            <p:cNvPr id="564863" name="Freeform 639"/>
            <p:cNvSpPr>
              <a:spLocks/>
            </p:cNvSpPr>
            <p:nvPr/>
          </p:nvSpPr>
          <p:spPr bwMode="auto">
            <a:xfrm>
              <a:off x="380" y="1244"/>
              <a:ext cx="23" cy="68"/>
            </a:xfrm>
            <a:custGeom>
              <a:avLst/>
              <a:gdLst/>
              <a:ahLst/>
              <a:cxnLst>
                <a:cxn ang="0">
                  <a:pos x="40" y="119"/>
                </a:cxn>
                <a:cxn ang="0">
                  <a:pos x="33" y="87"/>
                </a:cxn>
                <a:cxn ang="0">
                  <a:pos x="47" y="33"/>
                </a:cxn>
                <a:cxn ang="0">
                  <a:pos x="33" y="0"/>
                </a:cxn>
                <a:cxn ang="0">
                  <a:pos x="0" y="1"/>
                </a:cxn>
                <a:cxn ang="0">
                  <a:pos x="26" y="27"/>
                </a:cxn>
                <a:cxn ang="0">
                  <a:pos x="0" y="71"/>
                </a:cxn>
                <a:cxn ang="0">
                  <a:pos x="17" y="97"/>
                </a:cxn>
                <a:cxn ang="0">
                  <a:pos x="23" y="123"/>
                </a:cxn>
                <a:cxn ang="0">
                  <a:pos x="38" y="128"/>
                </a:cxn>
                <a:cxn ang="0">
                  <a:pos x="40" y="119"/>
                </a:cxn>
                <a:cxn ang="0">
                  <a:pos x="40" y="119"/>
                </a:cxn>
              </a:cxnLst>
              <a:rect l="0" t="0" r="r" b="b"/>
              <a:pathLst>
                <a:path w="47" h="128">
                  <a:moveTo>
                    <a:pt x="40" y="119"/>
                  </a:moveTo>
                  <a:lnTo>
                    <a:pt x="33" y="87"/>
                  </a:lnTo>
                  <a:lnTo>
                    <a:pt x="47" y="33"/>
                  </a:lnTo>
                  <a:lnTo>
                    <a:pt x="33" y="0"/>
                  </a:lnTo>
                  <a:lnTo>
                    <a:pt x="0" y="1"/>
                  </a:lnTo>
                  <a:lnTo>
                    <a:pt x="26" y="27"/>
                  </a:lnTo>
                  <a:lnTo>
                    <a:pt x="0" y="71"/>
                  </a:lnTo>
                  <a:lnTo>
                    <a:pt x="17" y="97"/>
                  </a:lnTo>
                  <a:lnTo>
                    <a:pt x="23" y="123"/>
                  </a:lnTo>
                  <a:lnTo>
                    <a:pt x="38" y="128"/>
                  </a:lnTo>
                  <a:lnTo>
                    <a:pt x="40" y="119"/>
                  </a:lnTo>
                  <a:lnTo>
                    <a:pt x="40" y="119"/>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64" name="Freeform 640"/>
            <p:cNvSpPr>
              <a:spLocks/>
            </p:cNvSpPr>
            <p:nvPr/>
          </p:nvSpPr>
          <p:spPr bwMode="auto">
            <a:xfrm>
              <a:off x="1143" y="1171"/>
              <a:ext cx="81" cy="55"/>
            </a:xfrm>
            <a:custGeom>
              <a:avLst/>
              <a:gdLst/>
              <a:ahLst/>
              <a:cxnLst>
                <a:cxn ang="0">
                  <a:pos x="16" y="0"/>
                </a:cxn>
                <a:cxn ang="0">
                  <a:pos x="26" y="16"/>
                </a:cxn>
                <a:cxn ang="0">
                  <a:pos x="0" y="70"/>
                </a:cxn>
                <a:cxn ang="0">
                  <a:pos x="41" y="105"/>
                </a:cxn>
                <a:cxn ang="0">
                  <a:pos x="68" y="94"/>
                </a:cxn>
                <a:cxn ang="0">
                  <a:pos x="64" y="70"/>
                </a:cxn>
                <a:cxn ang="0">
                  <a:pos x="97" y="94"/>
                </a:cxn>
                <a:cxn ang="0">
                  <a:pos x="132" y="105"/>
                </a:cxn>
                <a:cxn ang="0">
                  <a:pos x="160" y="92"/>
                </a:cxn>
                <a:cxn ang="0">
                  <a:pos x="147" y="63"/>
                </a:cxn>
                <a:cxn ang="0">
                  <a:pos x="117" y="64"/>
                </a:cxn>
                <a:cxn ang="0">
                  <a:pos x="97" y="26"/>
                </a:cxn>
                <a:cxn ang="0">
                  <a:pos x="52" y="2"/>
                </a:cxn>
                <a:cxn ang="0">
                  <a:pos x="16" y="0"/>
                </a:cxn>
                <a:cxn ang="0">
                  <a:pos x="16" y="0"/>
                </a:cxn>
              </a:cxnLst>
              <a:rect l="0" t="0" r="r" b="b"/>
              <a:pathLst>
                <a:path w="160" h="105">
                  <a:moveTo>
                    <a:pt x="16" y="0"/>
                  </a:moveTo>
                  <a:lnTo>
                    <a:pt x="26" y="16"/>
                  </a:lnTo>
                  <a:lnTo>
                    <a:pt x="0" y="70"/>
                  </a:lnTo>
                  <a:lnTo>
                    <a:pt x="41" y="105"/>
                  </a:lnTo>
                  <a:lnTo>
                    <a:pt x="68" y="94"/>
                  </a:lnTo>
                  <a:lnTo>
                    <a:pt x="64" y="70"/>
                  </a:lnTo>
                  <a:lnTo>
                    <a:pt x="97" y="94"/>
                  </a:lnTo>
                  <a:lnTo>
                    <a:pt x="132" y="105"/>
                  </a:lnTo>
                  <a:lnTo>
                    <a:pt x="160" y="92"/>
                  </a:lnTo>
                  <a:lnTo>
                    <a:pt x="147" y="63"/>
                  </a:lnTo>
                  <a:lnTo>
                    <a:pt x="117" y="64"/>
                  </a:lnTo>
                  <a:lnTo>
                    <a:pt x="97" y="26"/>
                  </a:lnTo>
                  <a:lnTo>
                    <a:pt x="52" y="2"/>
                  </a:lnTo>
                  <a:lnTo>
                    <a:pt x="16" y="0"/>
                  </a:lnTo>
                  <a:lnTo>
                    <a:pt x="16" y="0"/>
                  </a:lnTo>
                  <a:close/>
                </a:path>
              </a:pathLst>
            </a:custGeom>
            <a:grpFill/>
            <a:ln w="9525">
              <a:solidFill>
                <a:srgbClr val="565BAC"/>
              </a:solidFill>
              <a:round/>
              <a:headEnd/>
              <a:tailEnd/>
            </a:ln>
          </p:spPr>
          <p:txBody>
            <a:bodyPr/>
            <a:lstStyle/>
            <a:p>
              <a:pPr>
                <a:defRPr/>
              </a:pPr>
              <a:endParaRPr lang="sq-AL">
                <a:cs typeface="+mn-cs"/>
              </a:endParaRPr>
            </a:p>
          </p:txBody>
        </p:sp>
        <p:sp>
          <p:nvSpPr>
            <p:cNvPr id="564865" name="Freeform 641"/>
            <p:cNvSpPr>
              <a:spLocks/>
            </p:cNvSpPr>
            <p:nvPr/>
          </p:nvSpPr>
          <p:spPr bwMode="auto">
            <a:xfrm>
              <a:off x="1143" y="1171"/>
              <a:ext cx="81" cy="55"/>
            </a:xfrm>
            <a:custGeom>
              <a:avLst/>
              <a:gdLst/>
              <a:ahLst/>
              <a:cxnLst>
                <a:cxn ang="0">
                  <a:pos x="16" y="0"/>
                </a:cxn>
                <a:cxn ang="0">
                  <a:pos x="26" y="16"/>
                </a:cxn>
                <a:cxn ang="0">
                  <a:pos x="0" y="70"/>
                </a:cxn>
                <a:cxn ang="0">
                  <a:pos x="41" y="105"/>
                </a:cxn>
                <a:cxn ang="0">
                  <a:pos x="68" y="94"/>
                </a:cxn>
                <a:cxn ang="0">
                  <a:pos x="64" y="70"/>
                </a:cxn>
                <a:cxn ang="0">
                  <a:pos x="97" y="94"/>
                </a:cxn>
                <a:cxn ang="0">
                  <a:pos x="132" y="105"/>
                </a:cxn>
                <a:cxn ang="0">
                  <a:pos x="160" y="92"/>
                </a:cxn>
                <a:cxn ang="0">
                  <a:pos x="147" y="63"/>
                </a:cxn>
                <a:cxn ang="0">
                  <a:pos x="117" y="64"/>
                </a:cxn>
                <a:cxn ang="0">
                  <a:pos x="97" y="26"/>
                </a:cxn>
                <a:cxn ang="0">
                  <a:pos x="52" y="2"/>
                </a:cxn>
                <a:cxn ang="0">
                  <a:pos x="16" y="0"/>
                </a:cxn>
                <a:cxn ang="0">
                  <a:pos x="16" y="0"/>
                </a:cxn>
              </a:cxnLst>
              <a:rect l="0" t="0" r="r" b="b"/>
              <a:pathLst>
                <a:path w="160" h="105">
                  <a:moveTo>
                    <a:pt x="16" y="0"/>
                  </a:moveTo>
                  <a:lnTo>
                    <a:pt x="26" y="16"/>
                  </a:lnTo>
                  <a:lnTo>
                    <a:pt x="0" y="70"/>
                  </a:lnTo>
                  <a:lnTo>
                    <a:pt x="41" y="105"/>
                  </a:lnTo>
                  <a:lnTo>
                    <a:pt x="68" y="94"/>
                  </a:lnTo>
                  <a:lnTo>
                    <a:pt x="64" y="70"/>
                  </a:lnTo>
                  <a:lnTo>
                    <a:pt x="97" y="94"/>
                  </a:lnTo>
                  <a:lnTo>
                    <a:pt x="132" y="105"/>
                  </a:lnTo>
                  <a:lnTo>
                    <a:pt x="160" y="92"/>
                  </a:lnTo>
                  <a:lnTo>
                    <a:pt x="147" y="63"/>
                  </a:lnTo>
                  <a:lnTo>
                    <a:pt x="117" y="64"/>
                  </a:lnTo>
                  <a:lnTo>
                    <a:pt x="97" y="26"/>
                  </a:lnTo>
                  <a:lnTo>
                    <a:pt x="52" y="2"/>
                  </a:lnTo>
                  <a:lnTo>
                    <a:pt x="16" y="0"/>
                  </a:lnTo>
                  <a:lnTo>
                    <a:pt x="16"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66" name="Freeform 642"/>
            <p:cNvSpPr>
              <a:spLocks/>
            </p:cNvSpPr>
            <p:nvPr/>
          </p:nvSpPr>
          <p:spPr bwMode="auto">
            <a:xfrm>
              <a:off x="1158" y="1240"/>
              <a:ext cx="16" cy="21"/>
            </a:xfrm>
            <a:custGeom>
              <a:avLst/>
              <a:gdLst/>
              <a:ahLst/>
              <a:cxnLst>
                <a:cxn ang="0">
                  <a:pos x="27" y="0"/>
                </a:cxn>
                <a:cxn ang="0">
                  <a:pos x="2" y="7"/>
                </a:cxn>
                <a:cxn ang="0">
                  <a:pos x="0" y="40"/>
                </a:cxn>
                <a:cxn ang="0">
                  <a:pos x="15" y="30"/>
                </a:cxn>
                <a:cxn ang="0">
                  <a:pos x="29" y="29"/>
                </a:cxn>
                <a:cxn ang="0">
                  <a:pos x="33" y="18"/>
                </a:cxn>
                <a:cxn ang="0">
                  <a:pos x="27" y="0"/>
                </a:cxn>
                <a:cxn ang="0">
                  <a:pos x="27" y="0"/>
                </a:cxn>
              </a:cxnLst>
              <a:rect l="0" t="0" r="r" b="b"/>
              <a:pathLst>
                <a:path w="33" h="40">
                  <a:moveTo>
                    <a:pt x="27" y="0"/>
                  </a:moveTo>
                  <a:lnTo>
                    <a:pt x="2" y="7"/>
                  </a:lnTo>
                  <a:lnTo>
                    <a:pt x="0" y="40"/>
                  </a:lnTo>
                  <a:lnTo>
                    <a:pt x="15" y="30"/>
                  </a:lnTo>
                  <a:lnTo>
                    <a:pt x="29" y="29"/>
                  </a:lnTo>
                  <a:lnTo>
                    <a:pt x="33" y="18"/>
                  </a:lnTo>
                  <a:lnTo>
                    <a:pt x="27" y="0"/>
                  </a:lnTo>
                  <a:lnTo>
                    <a:pt x="27" y="0"/>
                  </a:lnTo>
                  <a:close/>
                </a:path>
              </a:pathLst>
            </a:custGeom>
            <a:grpFill/>
            <a:ln w="9525">
              <a:solidFill>
                <a:srgbClr val="565BAC"/>
              </a:solidFill>
              <a:round/>
              <a:headEnd/>
              <a:tailEnd/>
            </a:ln>
          </p:spPr>
          <p:txBody>
            <a:bodyPr/>
            <a:lstStyle/>
            <a:p>
              <a:pPr>
                <a:defRPr/>
              </a:pPr>
              <a:endParaRPr lang="sq-AL">
                <a:cs typeface="+mn-cs"/>
              </a:endParaRPr>
            </a:p>
          </p:txBody>
        </p:sp>
        <p:sp>
          <p:nvSpPr>
            <p:cNvPr id="564867" name="Freeform 643"/>
            <p:cNvSpPr>
              <a:spLocks/>
            </p:cNvSpPr>
            <p:nvPr/>
          </p:nvSpPr>
          <p:spPr bwMode="auto">
            <a:xfrm>
              <a:off x="1158" y="1240"/>
              <a:ext cx="16" cy="21"/>
            </a:xfrm>
            <a:custGeom>
              <a:avLst/>
              <a:gdLst/>
              <a:ahLst/>
              <a:cxnLst>
                <a:cxn ang="0">
                  <a:pos x="27" y="0"/>
                </a:cxn>
                <a:cxn ang="0">
                  <a:pos x="2" y="7"/>
                </a:cxn>
                <a:cxn ang="0">
                  <a:pos x="0" y="40"/>
                </a:cxn>
                <a:cxn ang="0">
                  <a:pos x="15" y="30"/>
                </a:cxn>
                <a:cxn ang="0">
                  <a:pos x="29" y="29"/>
                </a:cxn>
                <a:cxn ang="0">
                  <a:pos x="33" y="18"/>
                </a:cxn>
                <a:cxn ang="0">
                  <a:pos x="27" y="0"/>
                </a:cxn>
                <a:cxn ang="0">
                  <a:pos x="27" y="0"/>
                </a:cxn>
              </a:cxnLst>
              <a:rect l="0" t="0" r="r" b="b"/>
              <a:pathLst>
                <a:path w="33" h="40">
                  <a:moveTo>
                    <a:pt x="27" y="0"/>
                  </a:moveTo>
                  <a:lnTo>
                    <a:pt x="2" y="7"/>
                  </a:lnTo>
                  <a:lnTo>
                    <a:pt x="0" y="40"/>
                  </a:lnTo>
                  <a:lnTo>
                    <a:pt x="15" y="30"/>
                  </a:lnTo>
                  <a:lnTo>
                    <a:pt x="29" y="29"/>
                  </a:lnTo>
                  <a:lnTo>
                    <a:pt x="33" y="18"/>
                  </a:lnTo>
                  <a:lnTo>
                    <a:pt x="27" y="0"/>
                  </a:lnTo>
                  <a:lnTo>
                    <a:pt x="27"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68" name="Freeform 644"/>
            <p:cNvSpPr>
              <a:spLocks/>
            </p:cNvSpPr>
            <p:nvPr/>
          </p:nvSpPr>
          <p:spPr bwMode="auto">
            <a:xfrm>
              <a:off x="831" y="832"/>
              <a:ext cx="97" cy="74"/>
            </a:xfrm>
            <a:custGeom>
              <a:avLst/>
              <a:gdLst/>
              <a:ahLst/>
              <a:cxnLst>
                <a:cxn ang="0">
                  <a:pos x="116" y="0"/>
                </a:cxn>
                <a:cxn ang="0">
                  <a:pos x="55" y="57"/>
                </a:cxn>
                <a:cxn ang="0">
                  <a:pos x="0" y="71"/>
                </a:cxn>
                <a:cxn ang="0">
                  <a:pos x="13" y="131"/>
                </a:cxn>
                <a:cxn ang="0">
                  <a:pos x="62" y="137"/>
                </a:cxn>
                <a:cxn ang="0">
                  <a:pos x="90" y="97"/>
                </a:cxn>
                <a:cxn ang="0">
                  <a:pos x="192" y="102"/>
                </a:cxn>
                <a:cxn ang="0">
                  <a:pos x="153" y="11"/>
                </a:cxn>
                <a:cxn ang="0">
                  <a:pos x="116" y="0"/>
                </a:cxn>
                <a:cxn ang="0">
                  <a:pos x="116" y="0"/>
                </a:cxn>
              </a:cxnLst>
              <a:rect l="0" t="0" r="r" b="b"/>
              <a:pathLst>
                <a:path w="192" h="137">
                  <a:moveTo>
                    <a:pt x="116" y="0"/>
                  </a:moveTo>
                  <a:lnTo>
                    <a:pt x="55" y="57"/>
                  </a:lnTo>
                  <a:lnTo>
                    <a:pt x="0" y="71"/>
                  </a:lnTo>
                  <a:lnTo>
                    <a:pt x="13" y="131"/>
                  </a:lnTo>
                  <a:lnTo>
                    <a:pt x="62" y="137"/>
                  </a:lnTo>
                  <a:lnTo>
                    <a:pt x="90" y="97"/>
                  </a:lnTo>
                  <a:lnTo>
                    <a:pt x="192" y="102"/>
                  </a:lnTo>
                  <a:lnTo>
                    <a:pt x="153" y="11"/>
                  </a:lnTo>
                  <a:lnTo>
                    <a:pt x="116" y="0"/>
                  </a:lnTo>
                  <a:lnTo>
                    <a:pt x="116" y="0"/>
                  </a:lnTo>
                  <a:close/>
                </a:path>
              </a:pathLst>
            </a:custGeom>
            <a:grpFill/>
            <a:ln w="9525">
              <a:solidFill>
                <a:srgbClr val="565BAC"/>
              </a:solidFill>
              <a:round/>
              <a:headEnd/>
              <a:tailEnd/>
            </a:ln>
          </p:spPr>
          <p:txBody>
            <a:bodyPr/>
            <a:lstStyle/>
            <a:p>
              <a:pPr>
                <a:defRPr/>
              </a:pPr>
              <a:endParaRPr lang="sq-AL">
                <a:cs typeface="+mn-cs"/>
              </a:endParaRPr>
            </a:p>
          </p:txBody>
        </p:sp>
        <p:sp>
          <p:nvSpPr>
            <p:cNvPr id="564869" name="Freeform 645"/>
            <p:cNvSpPr>
              <a:spLocks/>
            </p:cNvSpPr>
            <p:nvPr/>
          </p:nvSpPr>
          <p:spPr bwMode="auto">
            <a:xfrm>
              <a:off x="831" y="832"/>
              <a:ext cx="97" cy="74"/>
            </a:xfrm>
            <a:custGeom>
              <a:avLst/>
              <a:gdLst/>
              <a:ahLst/>
              <a:cxnLst>
                <a:cxn ang="0">
                  <a:pos x="116" y="0"/>
                </a:cxn>
                <a:cxn ang="0">
                  <a:pos x="55" y="57"/>
                </a:cxn>
                <a:cxn ang="0">
                  <a:pos x="0" y="71"/>
                </a:cxn>
                <a:cxn ang="0">
                  <a:pos x="13" y="131"/>
                </a:cxn>
                <a:cxn ang="0">
                  <a:pos x="62" y="137"/>
                </a:cxn>
                <a:cxn ang="0">
                  <a:pos x="90" y="97"/>
                </a:cxn>
                <a:cxn ang="0">
                  <a:pos x="192" y="102"/>
                </a:cxn>
                <a:cxn ang="0">
                  <a:pos x="153" y="11"/>
                </a:cxn>
                <a:cxn ang="0">
                  <a:pos x="116" y="0"/>
                </a:cxn>
                <a:cxn ang="0">
                  <a:pos x="116" y="0"/>
                </a:cxn>
              </a:cxnLst>
              <a:rect l="0" t="0" r="r" b="b"/>
              <a:pathLst>
                <a:path w="192" h="137">
                  <a:moveTo>
                    <a:pt x="116" y="0"/>
                  </a:moveTo>
                  <a:lnTo>
                    <a:pt x="55" y="57"/>
                  </a:lnTo>
                  <a:lnTo>
                    <a:pt x="0" y="71"/>
                  </a:lnTo>
                  <a:lnTo>
                    <a:pt x="13" y="131"/>
                  </a:lnTo>
                  <a:lnTo>
                    <a:pt x="62" y="137"/>
                  </a:lnTo>
                  <a:lnTo>
                    <a:pt x="90" y="97"/>
                  </a:lnTo>
                  <a:lnTo>
                    <a:pt x="192" y="102"/>
                  </a:lnTo>
                  <a:lnTo>
                    <a:pt x="153" y="11"/>
                  </a:lnTo>
                  <a:lnTo>
                    <a:pt x="116" y="0"/>
                  </a:lnTo>
                  <a:lnTo>
                    <a:pt x="116"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70" name="Freeform 646"/>
            <p:cNvSpPr>
              <a:spLocks/>
            </p:cNvSpPr>
            <p:nvPr/>
          </p:nvSpPr>
          <p:spPr bwMode="auto">
            <a:xfrm>
              <a:off x="867" y="896"/>
              <a:ext cx="139" cy="142"/>
            </a:xfrm>
            <a:custGeom>
              <a:avLst/>
              <a:gdLst/>
              <a:ahLst/>
              <a:cxnLst>
                <a:cxn ang="0">
                  <a:pos x="125" y="3"/>
                </a:cxn>
                <a:cxn ang="0">
                  <a:pos x="48" y="0"/>
                </a:cxn>
                <a:cxn ang="0">
                  <a:pos x="43" y="19"/>
                </a:cxn>
                <a:cxn ang="0">
                  <a:pos x="41" y="52"/>
                </a:cxn>
                <a:cxn ang="0">
                  <a:pos x="30" y="81"/>
                </a:cxn>
                <a:cxn ang="0">
                  <a:pos x="67" y="116"/>
                </a:cxn>
                <a:cxn ang="0">
                  <a:pos x="0" y="116"/>
                </a:cxn>
                <a:cxn ang="0">
                  <a:pos x="50" y="155"/>
                </a:cxn>
                <a:cxn ang="0">
                  <a:pos x="67" y="214"/>
                </a:cxn>
                <a:cxn ang="0">
                  <a:pos x="154" y="220"/>
                </a:cxn>
                <a:cxn ang="0">
                  <a:pos x="222" y="266"/>
                </a:cxn>
                <a:cxn ang="0">
                  <a:pos x="255" y="243"/>
                </a:cxn>
                <a:cxn ang="0">
                  <a:pos x="242" y="218"/>
                </a:cxn>
                <a:cxn ang="0">
                  <a:pos x="264" y="225"/>
                </a:cxn>
                <a:cxn ang="0">
                  <a:pos x="234" y="149"/>
                </a:cxn>
                <a:cxn ang="0">
                  <a:pos x="267" y="61"/>
                </a:cxn>
                <a:cxn ang="0">
                  <a:pos x="239" y="42"/>
                </a:cxn>
                <a:cxn ang="0">
                  <a:pos x="215" y="98"/>
                </a:cxn>
                <a:cxn ang="0">
                  <a:pos x="217" y="90"/>
                </a:cxn>
                <a:cxn ang="0">
                  <a:pos x="198" y="49"/>
                </a:cxn>
                <a:cxn ang="0">
                  <a:pos x="150" y="31"/>
                </a:cxn>
                <a:cxn ang="0">
                  <a:pos x="125" y="3"/>
                </a:cxn>
                <a:cxn ang="0">
                  <a:pos x="125" y="3"/>
                </a:cxn>
              </a:cxnLst>
              <a:rect l="0" t="0" r="r" b="b"/>
              <a:pathLst>
                <a:path w="267" h="266">
                  <a:moveTo>
                    <a:pt x="125" y="3"/>
                  </a:moveTo>
                  <a:lnTo>
                    <a:pt x="48" y="0"/>
                  </a:lnTo>
                  <a:lnTo>
                    <a:pt x="43" y="19"/>
                  </a:lnTo>
                  <a:lnTo>
                    <a:pt x="41" y="52"/>
                  </a:lnTo>
                  <a:lnTo>
                    <a:pt x="30" y="81"/>
                  </a:lnTo>
                  <a:lnTo>
                    <a:pt x="67" y="116"/>
                  </a:lnTo>
                  <a:lnTo>
                    <a:pt x="0" y="116"/>
                  </a:lnTo>
                  <a:lnTo>
                    <a:pt x="50" y="155"/>
                  </a:lnTo>
                  <a:lnTo>
                    <a:pt x="67" y="214"/>
                  </a:lnTo>
                  <a:lnTo>
                    <a:pt x="154" y="220"/>
                  </a:lnTo>
                  <a:lnTo>
                    <a:pt x="222" y="266"/>
                  </a:lnTo>
                  <a:lnTo>
                    <a:pt x="255" y="243"/>
                  </a:lnTo>
                  <a:lnTo>
                    <a:pt x="242" y="218"/>
                  </a:lnTo>
                  <a:lnTo>
                    <a:pt x="264" y="225"/>
                  </a:lnTo>
                  <a:lnTo>
                    <a:pt x="234" y="149"/>
                  </a:lnTo>
                  <a:lnTo>
                    <a:pt x="267" y="61"/>
                  </a:lnTo>
                  <a:lnTo>
                    <a:pt x="239" y="42"/>
                  </a:lnTo>
                  <a:lnTo>
                    <a:pt x="215" y="98"/>
                  </a:lnTo>
                  <a:lnTo>
                    <a:pt x="217" y="90"/>
                  </a:lnTo>
                  <a:lnTo>
                    <a:pt x="198" y="49"/>
                  </a:lnTo>
                  <a:lnTo>
                    <a:pt x="150" y="31"/>
                  </a:lnTo>
                  <a:lnTo>
                    <a:pt x="125" y="3"/>
                  </a:lnTo>
                  <a:lnTo>
                    <a:pt x="125" y="3"/>
                  </a:lnTo>
                  <a:close/>
                </a:path>
              </a:pathLst>
            </a:custGeom>
            <a:grpFill/>
            <a:ln w="9525">
              <a:solidFill>
                <a:srgbClr val="565BAC"/>
              </a:solidFill>
              <a:round/>
              <a:headEnd/>
              <a:tailEnd/>
            </a:ln>
          </p:spPr>
          <p:txBody>
            <a:bodyPr/>
            <a:lstStyle/>
            <a:p>
              <a:pPr>
                <a:defRPr/>
              </a:pPr>
              <a:endParaRPr lang="sq-AL">
                <a:cs typeface="+mn-cs"/>
              </a:endParaRPr>
            </a:p>
          </p:txBody>
        </p:sp>
        <p:sp>
          <p:nvSpPr>
            <p:cNvPr id="564871" name="Freeform 647"/>
            <p:cNvSpPr>
              <a:spLocks/>
            </p:cNvSpPr>
            <p:nvPr/>
          </p:nvSpPr>
          <p:spPr bwMode="auto">
            <a:xfrm>
              <a:off x="867" y="896"/>
              <a:ext cx="139" cy="142"/>
            </a:xfrm>
            <a:custGeom>
              <a:avLst/>
              <a:gdLst/>
              <a:ahLst/>
              <a:cxnLst>
                <a:cxn ang="0">
                  <a:pos x="125" y="3"/>
                </a:cxn>
                <a:cxn ang="0">
                  <a:pos x="48" y="0"/>
                </a:cxn>
                <a:cxn ang="0">
                  <a:pos x="43" y="19"/>
                </a:cxn>
                <a:cxn ang="0">
                  <a:pos x="41" y="52"/>
                </a:cxn>
                <a:cxn ang="0">
                  <a:pos x="30" y="81"/>
                </a:cxn>
                <a:cxn ang="0">
                  <a:pos x="67" y="116"/>
                </a:cxn>
                <a:cxn ang="0">
                  <a:pos x="0" y="116"/>
                </a:cxn>
                <a:cxn ang="0">
                  <a:pos x="50" y="155"/>
                </a:cxn>
                <a:cxn ang="0">
                  <a:pos x="67" y="214"/>
                </a:cxn>
                <a:cxn ang="0">
                  <a:pos x="154" y="220"/>
                </a:cxn>
                <a:cxn ang="0">
                  <a:pos x="222" y="266"/>
                </a:cxn>
                <a:cxn ang="0">
                  <a:pos x="255" y="243"/>
                </a:cxn>
                <a:cxn ang="0">
                  <a:pos x="242" y="218"/>
                </a:cxn>
                <a:cxn ang="0">
                  <a:pos x="264" y="225"/>
                </a:cxn>
                <a:cxn ang="0">
                  <a:pos x="234" y="149"/>
                </a:cxn>
                <a:cxn ang="0">
                  <a:pos x="267" y="61"/>
                </a:cxn>
                <a:cxn ang="0">
                  <a:pos x="239" y="42"/>
                </a:cxn>
                <a:cxn ang="0">
                  <a:pos x="215" y="98"/>
                </a:cxn>
                <a:cxn ang="0">
                  <a:pos x="217" y="90"/>
                </a:cxn>
                <a:cxn ang="0">
                  <a:pos x="198" y="49"/>
                </a:cxn>
                <a:cxn ang="0">
                  <a:pos x="150" y="31"/>
                </a:cxn>
                <a:cxn ang="0">
                  <a:pos x="125" y="3"/>
                </a:cxn>
                <a:cxn ang="0">
                  <a:pos x="125" y="3"/>
                </a:cxn>
              </a:cxnLst>
              <a:rect l="0" t="0" r="r" b="b"/>
              <a:pathLst>
                <a:path w="267" h="266">
                  <a:moveTo>
                    <a:pt x="125" y="3"/>
                  </a:moveTo>
                  <a:lnTo>
                    <a:pt x="48" y="0"/>
                  </a:lnTo>
                  <a:lnTo>
                    <a:pt x="43" y="19"/>
                  </a:lnTo>
                  <a:lnTo>
                    <a:pt x="41" y="52"/>
                  </a:lnTo>
                  <a:lnTo>
                    <a:pt x="30" y="81"/>
                  </a:lnTo>
                  <a:lnTo>
                    <a:pt x="67" y="116"/>
                  </a:lnTo>
                  <a:lnTo>
                    <a:pt x="0" y="116"/>
                  </a:lnTo>
                  <a:lnTo>
                    <a:pt x="50" y="155"/>
                  </a:lnTo>
                  <a:lnTo>
                    <a:pt x="67" y="214"/>
                  </a:lnTo>
                  <a:lnTo>
                    <a:pt x="154" y="220"/>
                  </a:lnTo>
                  <a:lnTo>
                    <a:pt x="222" y="266"/>
                  </a:lnTo>
                  <a:lnTo>
                    <a:pt x="255" y="243"/>
                  </a:lnTo>
                  <a:lnTo>
                    <a:pt x="242" y="218"/>
                  </a:lnTo>
                  <a:lnTo>
                    <a:pt x="264" y="225"/>
                  </a:lnTo>
                  <a:lnTo>
                    <a:pt x="234" y="149"/>
                  </a:lnTo>
                  <a:lnTo>
                    <a:pt x="267" y="61"/>
                  </a:lnTo>
                  <a:lnTo>
                    <a:pt x="239" y="42"/>
                  </a:lnTo>
                  <a:lnTo>
                    <a:pt x="215" y="98"/>
                  </a:lnTo>
                  <a:lnTo>
                    <a:pt x="217" y="90"/>
                  </a:lnTo>
                  <a:lnTo>
                    <a:pt x="198" y="49"/>
                  </a:lnTo>
                  <a:lnTo>
                    <a:pt x="150" y="31"/>
                  </a:lnTo>
                  <a:lnTo>
                    <a:pt x="125" y="3"/>
                  </a:lnTo>
                  <a:lnTo>
                    <a:pt x="125" y="3"/>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72" name="Freeform 648"/>
            <p:cNvSpPr>
              <a:spLocks/>
            </p:cNvSpPr>
            <p:nvPr/>
          </p:nvSpPr>
          <p:spPr bwMode="auto">
            <a:xfrm>
              <a:off x="1023" y="929"/>
              <a:ext cx="51" cy="66"/>
            </a:xfrm>
            <a:custGeom>
              <a:avLst/>
              <a:gdLst/>
              <a:ahLst/>
              <a:cxnLst>
                <a:cxn ang="0">
                  <a:pos x="0" y="47"/>
                </a:cxn>
                <a:cxn ang="0">
                  <a:pos x="32" y="91"/>
                </a:cxn>
                <a:cxn ang="0">
                  <a:pos x="18" y="129"/>
                </a:cxn>
                <a:cxn ang="0">
                  <a:pos x="45" y="129"/>
                </a:cxn>
                <a:cxn ang="0">
                  <a:pos x="94" y="100"/>
                </a:cxn>
                <a:cxn ang="0">
                  <a:pos x="102" y="81"/>
                </a:cxn>
                <a:cxn ang="0">
                  <a:pos x="90" y="10"/>
                </a:cxn>
                <a:cxn ang="0">
                  <a:pos x="58" y="0"/>
                </a:cxn>
                <a:cxn ang="0">
                  <a:pos x="42" y="39"/>
                </a:cxn>
                <a:cxn ang="0">
                  <a:pos x="18" y="32"/>
                </a:cxn>
                <a:cxn ang="0">
                  <a:pos x="0" y="47"/>
                </a:cxn>
                <a:cxn ang="0">
                  <a:pos x="0" y="47"/>
                </a:cxn>
              </a:cxnLst>
              <a:rect l="0" t="0" r="r" b="b"/>
              <a:pathLst>
                <a:path w="102" h="129">
                  <a:moveTo>
                    <a:pt x="0" y="47"/>
                  </a:moveTo>
                  <a:lnTo>
                    <a:pt x="32" y="91"/>
                  </a:lnTo>
                  <a:lnTo>
                    <a:pt x="18" y="129"/>
                  </a:lnTo>
                  <a:lnTo>
                    <a:pt x="45" y="129"/>
                  </a:lnTo>
                  <a:lnTo>
                    <a:pt x="94" y="100"/>
                  </a:lnTo>
                  <a:lnTo>
                    <a:pt x="102" y="81"/>
                  </a:lnTo>
                  <a:lnTo>
                    <a:pt x="90" y="10"/>
                  </a:lnTo>
                  <a:lnTo>
                    <a:pt x="58" y="0"/>
                  </a:lnTo>
                  <a:lnTo>
                    <a:pt x="42" y="39"/>
                  </a:lnTo>
                  <a:lnTo>
                    <a:pt x="18" y="32"/>
                  </a:lnTo>
                  <a:lnTo>
                    <a:pt x="0" y="47"/>
                  </a:lnTo>
                  <a:lnTo>
                    <a:pt x="0" y="47"/>
                  </a:lnTo>
                  <a:close/>
                </a:path>
              </a:pathLst>
            </a:custGeom>
            <a:grpFill/>
            <a:ln w="9525">
              <a:solidFill>
                <a:srgbClr val="565BAC"/>
              </a:solidFill>
              <a:round/>
              <a:headEnd/>
              <a:tailEnd/>
            </a:ln>
          </p:spPr>
          <p:txBody>
            <a:bodyPr/>
            <a:lstStyle/>
            <a:p>
              <a:pPr>
                <a:defRPr/>
              </a:pPr>
              <a:endParaRPr lang="sq-AL">
                <a:cs typeface="+mn-cs"/>
              </a:endParaRPr>
            </a:p>
          </p:txBody>
        </p:sp>
        <p:sp>
          <p:nvSpPr>
            <p:cNvPr id="564873" name="Freeform 649"/>
            <p:cNvSpPr>
              <a:spLocks/>
            </p:cNvSpPr>
            <p:nvPr/>
          </p:nvSpPr>
          <p:spPr bwMode="auto">
            <a:xfrm>
              <a:off x="1023" y="929"/>
              <a:ext cx="51" cy="66"/>
            </a:xfrm>
            <a:custGeom>
              <a:avLst/>
              <a:gdLst/>
              <a:ahLst/>
              <a:cxnLst>
                <a:cxn ang="0">
                  <a:pos x="0" y="47"/>
                </a:cxn>
                <a:cxn ang="0">
                  <a:pos x="32" y="91"/>
                </a:cxn>
                <a:cxn ang="0">
                  <a:pos x="18" y="129"/>
                </a:cxn>
                <a:cxn ang="0">
                  <a:pos x="45" y="129"/>
                </a:cxn>
                <a:cxn ang="0">
                  <a:pos x="94" y="100"/>
                </a:cxn>
                <a:cxn ang="0">
                  <a:pos x="102" y="81"/>
                </a:cxn>
                <a:cxn ang="0">
                  <a:pos x="90" y="10"/>
                </a:cxn>
                <a:cxn ang="0">
                  <a:pos x="58" y="0"/>
                </a:cxn>
                <a:cxn ang="0">
                  <a:pos x="42" y="39"/>
                </a:cxn>
                <a:cxn ang="0">
                  <a:pos x="18" y="32"/>
                </a:cxn>
                <a:cxn ang="0">
                  <a:pos x="0" y="47"/>
                </a:cxn>
                <a:cxn ang="0">
                  <a:pos x="0" y="47"/>
                </a:cxn>
              </a:cxnLst>
              <a:rect l="0" t="0" r="r" b="b"/>
              <a:pathLst>
                <a:path w="102" h="129">
                  <a:moveTo>
                    <a:pt x="0" y="47"/>
                  </a:moveTo>
                  <a:lnTo>
                    <a:pt x="32" y="91"/>
                  </a:lnTo>
                  <a:lnTo>
                    <a:pt x="18" y="129"/>
                  </a:lnTo>
                  <a:lnTo>
                    <a:pt x="45" y="129"/>
                  </a:lnTo>
                  <a:lnTo>
                    <a:pt x="94" y="100"/>
                  </a:lnTo>
                  <a:lnTo>
                    <a:pt x="102" y="81"/>
                  </a:lnTo>
                  <a:lnTo>
                    <a:pt x="90" y="10"/>
                  </a:lnTo>
                  <a:lnTo>
                    <a:pt x="58" y="0"/>
                  </a:lnTo>
                  <a:lnTo>
                    <a:pt x="42" y="39"/>
                  </a:lnTo>
                  <a:lnTo>
                    <a:pt x="18" y="32"/>
                  </a:lnTo>
                  <a:lnTo>
                    <a:pt x="0" y="47"/>
                  </a:lnTo>
                  <a:lnTo>
                    <a:pt x="0" y="47"/>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74" name="Freeform 650"/>
            <p:cNvSpPr>
              <a:spLocks/>
            </p:cNvSpPr>
            <p:nvPr/>
          </p:nvSpPr>
          <p:spPr bwMode="auto">
            <a:xfrm>
              <a:off x="1086" y="936"/>
              <a:ext cx="37" cy="45"/>
            </a:xfrm>
            <a:custGeom>
              <a:avLst/>
              <a:gdLst/>
              <a:ahLst/>
              <a:cxnLst>
                <a:cxn ang="0">
                  <a:pos x="7" y="26"/>
                </a:cxn>
                <a:cxn ang="0">
                  <a:pos x="0" y="81"/>
                </a:cxn>
                <a:cxn ang="0">
                  <a:pos x="38" y="82"/>
                </a:cxn>
                <a:cxn ang="0">
                  <a:pos x="73" y="26"/>
                </a:cxn>
                <a:cxn ang="0">
                  <a:pos x="46" y="0"/>
                </a:cxn>
                <a:cxn ang="0">
                  <a:pos x="17" y="0"/>
                </a:cxn>
                <a:cxn ang="0">
                  <a:pos x="7" y="26"/>
                </a:cxn>
                <a:cxn ang="0">
                  <a:pos x="7" y="26"/>
                </a:cxn>
              </a:cxnLst>
              <a:rect l="0" t="0" r="r" b="b"/>
              <a:pathLst>
                <a:path w="73" h="82">
                  <a:moveTo>
                    <a:pt x="7" y="26"/>
                  </a:moveTo>
                  <a:lnTo>
                    <a:pt x="0" y="81"/>
                  </a:lnTo>
                  <a:lnTo>
                    <a:pt x="38" y="82"/>
                  </a:lnTo>
                  <a:lnTo>
                    <a:pt x="73" y="26"/>
                  </a:lnTo>
                  <a:lnTo>
                    <a:pt x="46" y="0"/>
                  </a:lnTo>
                  <a:lnTo>
                    <a:pt x="17" y="0"/>
                  </a:lnTo>
                  <a:lnTo>
                    <a:pt x="7" y="26"/>
                  </a:lnTo>
                  <a:lnTo>
                    <a:pt x="7" y="26"/>
                  </a:lnTo>
                  <a:close/>
                </a:path>
              </a:pathLst>
            </a:custGeom>
            <a:grpFill/>
            <a:ln w="9525">
              <a:solidFill>
                <a:srgbClr val="565BAC"/>
              </a:solidFill>
              <a:round/>
              <a:headEnd/>
              <a:tailEnd/>
            </a:ln>
          </p:spPr>
          <p:txBody>
            <a:bodyPr/>
            <a:lstStyle/>
            <a:p>
              <a:pPr>
                <a:defRPr/>
              </a:pPr>
              <a:endParaRPr lang="sq-AL">
                <a:cs typeface="+mn-cs"/>
              </a:endParaRPr>
            </a:p>
          </p:txBody>
        </p:sp>
        <p:sp>
          <p:nvSpPr>
            <p:cNvPr id="564875" name="Freeform 651"/>
            <p:cNvSpPr>
              <a:spLocks/>
            </p:cNvSpPr>
            <p:nvPr/>
          </p:nvSpPr>
          <p:spPr bwMode="auto">
            <a:xfrm>
              <a:off x="1086" y="936"/>
              <a:ext cx="37" cy="45"/>
            </a:xfrm>
            <a:custGeom>
              <a:avLst/>
              <a:gdLst/>
              <a:ahLst/>
              <a:cxnLst>
                <a:cxn ang="0">
                  <a:pos x="7" y="26"/>
                </a:cxn>
                <a:cxn ang="0">
                  <a:pos x="0" y="81"/>
                </a:cxn>
                <a:cxn ang="0">
                  <a:pos x="38" y="82"/>
                </a:cxn>
                <a:cxn ang="0">
                  <a:pos x="73" y="26"/>
                </a:cxn>
                <a:cxn ang="0">
                  <a:pos x="46" y="0"/>
                </a:cxn>
                <a:cxn ang="0">
                  <a:pos x="17" y="0"/>
                </a:cxn>
                <a:cxn ang="0">
                  <a:pos x="7" y="26"/>
                </a:cxn>
                <a:cxn ang="0">
                  <a:pos x="7" y="26"/>
                </a:cxn>
              </a:cxnLst>
              <a:rect l="0" t="0" r="r" b="b"/>
              <a:pathLst>
                <a:path w="73" h="82">
                  <a:moveTo>
                    <a:pt x="7" y="26"/>
                  </a:moveTo>
                  <a:lnTo>
                    <a:pt x="0" y="81"/>
                  </a:lnTo>
                  <a:lnTo>
                    <a:pt x="38" y="82"/>
                  </a:lnTo>
                  <a:lnTo>
                    <a:pt x="73" y="26"/>
                  </a:lnTo>
                  <a:lnTo>
                    <a:pt x="46" y="0"/>
                  </a:lnTo>
                  <a:lnTo>
                    <a:pt x="17" y="0"/>
                  </a:lnTo>
                  <a:lnTo>
                    <a:pt x="7" y="26"/>
                  </a:lnTo>
                  <a:lnTo>
                    <a:pt x="7" y="26"/>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76" name="Freeform 652"/>
            <p:cNvSpPr>
              <a:spLocks/>
            </p:cNvSpPr>
            <p:nvPr/>
          </p:nvSpPr>
          <p:spPr bwMode="auto">
            <a:xfrm>
              <a:off x="1119" y="957"/>
              <a:ext cx="318" cy="318"/>
            </a:xfrm>
            <a:custGeom>
              <a:avLst/>
              <a:gdLst/>
              <a:ahLst/>
              <a:cxnLst>
                <a:cxn ang="0">
                  <a:pos x="58" y="27"/>
                </a:cxn>
                <a:cxn ang="0">
                  <a:pos x="0" y="74"/>
                </a:cxn>
                <a:cxn ang="0">
                  <a:pos x="18" y="124"/>
                </a:cxn>
                <a:cxn ang="0">
                  <a:pos x="119" y="165"/>
                </a:cxn>
                <a:cxn ang="0">
                  <a:pos x="216" y="186"/>
                </a:cxn>
                <a:cxn ang="0">
                  <a:pos x="236" y="164"/>
                </a:cxn>
                <a:cxn ang="0">
                  <a:pos x="309" y="209"/>
                </a:cxn>
                <a:cxn ang="0">
                  <a:pos x="301" y="260"/>
                </a:cxn>
                <a:cxn ang="0">
                  <a:pos x="352" y="331"/>
                </a:cxn>
                <a:cxn ang="0">
                  <a:pos x="351" y="398"/>
                </a:cxn>
                <a:cxn ang="0">
                  <a:pos x="272" y="404"/>
                </a:cxn>
                <a:cxn ang="0">
                  <a:pos x="330" y="480"/>
                </a:cxn>
                <a:cxn ang="0">
                  <a:pos x="420" y="543"/>
                </a:cxn>
                <a:cxn ang="0">
                  <a:pos x="463" y="564"/>
                </a:cxn>
                <a:cxn ang="0">
                  <a:pos x="588" y="574"/>
                </a:cxn>
                <a:cxn ang="0">
                  <a:pos x="515" y="507"/>
                </a:cxn>
                <a:cxn ang="0">
                  <a:pos x="608" y="527"/>
                </a:cxn>
                <a:cxn ang="0">
                  <a:pos x="577" y="472"/>
                </a:cxn>
                <a:cxn ang="0">
                  <a:pos x="527" y="402"/>
                </a:cxn>
                <a:cxn ang="0">
                  <a:pos x="583" y="398"/>
                </a:cxn>
                <a:cxn ang="0">
                  <a:pos x="593" y="434"/>
                </a:cxn>
                <a:cxn ang="0">
                  <a:pos x="618" y="375"/>
                </a:cxn>
                <a:cxn ang="0">
                  <a:pos x="559" y="325"/>
                </a:cxn>
                <a:cxn ang="0">
                  <a:pos x="468" y="270"/>
                </a:cxn>
                <a:cxn ang="0">
                  <a:pos x="462" y="216"/>
                </a:cxn>
                <a:cxn ang="0">
                  <a:pos x="398" y="159"/>
                </a:cxn>
                <a:cxn ang="0">
                  <a:pos x="331" y="95"/>
                </a:cxn>
                <a:cxn ang="0">
                  <a:pos x="260" y="78"/>
                </a:cxn>
                <a:cxn ang="0">
                  <a:pos x="191" y="57"/>
                </a:cxn>
                <a:cxn ang="0">
                  <a:pos x="175" y="31"/>
                </a:cxn>
                <a:cxn ang="0">
                  <a:pos x="107" y="98"/>
                </a:cxn>
                <a:cxn ang="0">
                  <a:pos x="96" y="28"/>
                </a:cxn>
                <a:cxn ang="0">
                  <a:pos x="70" y="0"/>
                </a:cxn>
              </a:cxnLst>
              <a:rect l="0" t="0" r="r" b="b"/>
              <a:pathLst>
                <a:path w="618" h="600">
                  <a:moveTo>
                    <a:pt x="70" y="0"/>
                  </a:moveTo>
                  <a:lnTo>
                    <a:pt x="58" y="27"/>
                  </a:lnTo>
                  <a:lnTo>
                    <a:pt x="11" y="45"/>
                  </a:lnTo>
                  <a:lnTo>
                    <a:pt x="0" y="74"/>
                  </a:lnTo>
                  <a:lnTo>
                    <a:pt x="38" y="111"/>
                  </a:lnTo>
                  <a:lnTo>
                    <a:pt x="18" y="124"/>
                  </a:lnTo>
                  <a:lnTo>
                    <a:pt x="56" y="159"/>
                  </a:lnTo>
                  <a:lnTo>
                    <a:pt x="119" y="165"/>
                  </a:lnTo>
                  <a:lnTo>
                    <a:pt x="208" y="209"/>
                  </a:lnTo>
                  <a:lnTo>
                    <a:pt x="216" y="186"/>
                  </a:lnTo>
                  <a:lnTo>
                    <a:pt x="192" y="149"/>
                  </a:lnTo>
                  <a:lnTo>
                    <a:pt x="236" y="164"/>
                  </a:lnTo>
                  <a:lnTo>
                    <a:pt x="248" y="198"/>
                  </a:lnTo>
                  <a:lnTo>
                    <a:pt x="309" y="209"/>
                  </a:lnTo>
                  <a:lnTo>
                    <a:pt x="327" y="234"/>
                  </a:lnTo>
                  <a:lnTo>
                    <a:pt x="301" y="260"/>
                  </a:lnTo>
                  <a:lnTo>
                    <a:pt x="368" y="291"/>
                  </a:lnTo>
                  <a:lnTo>
                    <a:pt x="352" y="331"/>
                  </a:lnTo>
                  <a:lnTo>
                    <a:pt x="337" y="339"/>
                  </a:lnTo>
                  <a:lnTo>
                    <a:pt x="351" y="398"/>
                  </a:lnTo>
                  <a:lnTo>
                    <a:pt x="314" y="419"/>
                  </a:lnTo>
                  <a:lnTo>
                    <a:pt x="272" y="404"/>
                  </a:lnTo>
                  <a:lnTo>
                    <a:pt x="266" y="481"/>
                  </a:lnTo>
                  <a:lnTo>
                    <a:pt x="330" y="480"/>
                  </a:lnTo>
                  <a:lnTo>
                    <a:pt x="348" y="465"/>
                  </a:lnTo>
                  <a:lnTo>
                    <a:pt x="420" y="543"/>
                  </a:lnTo>
                  <a:lnTo>
                    <a:pt x="449" y="543"/>
                  </a:lnTo>
                  <a:lnTo>
                    <a:pt x="463" y="564"/>
                  </a:lnTo>
                  <a:lnTo>
                    <a:pt x="594" y="600"/>
                  </a:lnTo>
                  <a:lnTo>
                    <a:pt x="588" y="574"/>
                  </a:lnTo>
                  <a:lnTo>
                    <a:pt x="528" y="531"/>
                  </a:lnTo>
                  <a:lnTo>
                    <a:pt x="515" y="507"/>
                  </a:lnTo>
                  <a:lnTo>
                    <a:pt x="597" y="554"/>
                  </a:lnTo>
                  <a:lnTo>
                    <a:pt x="608" y="527"/>
                  </a:lnTo>
                  <a:lnTo>
                    <a:pt x="573" y="483"/>
                  </a:lnTo>
                  <a:lnTo>
                    <a:pt x="577" y="472"/>
                  </a:lnTo>
                  <a:lnTo>
                    <a:pt x="516" y="431"/>
                  </a:lnTo>
                  <a:lnTo>
                    <a:pt x="527" y="402"/>
                  </a:lnTo>
                  <a:lnTo>
                    <a:pt x="491" y="376"/>
                  </a:lnTo>
                  <a:lnTo>
                    <a:pt x="583" y="398"/>
                  </a:lnTo>
                  <a:lnTo>
                    <a:pt x="582" y="430"/>
                  </a:lnTo>
                  <a:lnTo>
                    <a:pt x="593" y="434"/>
                  </a:lnTo>
                  <a:lnTo>
                    <a:pt x="602" y="391"/>
                  </a:lnTo>
                  <a:lnTo>
                    <a:pt x="618" y="375"/>
                  </a:lnTo>
                  <a:lnTo>
                    <a:pt x="612" y="326"/>
                  </a:lnTo>
                  <a:lnTo>
                    <a:pt x="559" y="325"/>
                  </a:lnTo>
                  <a:lnTo>
                    <a:pt x="537" y="290"/>
                  </a:lnTo>
                  <a:lnTo>
                    <a:pt x="468" y="270"/>
                  </a:lnTo>
                  <a:lnTo>
                    <a:pt x="448" y="243"/>
                  </a:lnTo>
                  <a:lnTo>
                    <a:pt x="462" y="216"/>
                  </a:lnTo>
                  <a:lnTo>
                    <a:pt x="440" y="173"/>
                  </a:lnTo>
                  <a:lnTo>
                    <a:pt x="398" y="159"/>
                  </a:lnTo>
                  <a:lnTo>
                    <a:pt x="338" y="139"/>
                  </a:lnTo>
                  <a:lnTo>
                    <a:pt x="331" y="95"/>
                  </a:lnTo>
                  <a:lnTo>
                    <a:pt x="272" y="108"/>
                  </a:lnTo>
                  <a:lnTo>
                    <a:pt x="260" y="78"/>
                  </a:lnTo>
                  <a:lnTo>
                    <a:pt x="200" y="96"/>
                  </a:lnTo>
                  <a:lnTo>
                    <a:pt x="191" y="57"/>
                  </a:lnTo>
                  <a:lnTo>
                    <a:pt x="242" y="52"/>
                  </a:lnTo>
                  <a:lnTo>
                    <a:pt x="175" y="31"/>
                  </a:lnTo>
                  <a:lnTo>
                    <a:pt x="119" y="34"/>
                  </a:lnTo>
                  <a:lnTo>
                    <a:pt x="107" y="98"/>
                  </a:lnTo>
                  <a:lnTo>
                    <a:pt x="83" y="67"/>
                  </a:lnTo>
                  <a:lnTo>
                    <a:pt x="96" y="28"/>
                  </a:lnTo>
                  <a:lnTo>
                    <a:pt x="70" y="0"/>
                  </a:lnTo>
                  <a:lnTo>
                    <a:pt x="70" y="0"/>
                  </a:lnTo>
                  <a:close/>
                </a:path>
              </a:pathLst>
            </a:custGeom>
            <a:grpFill/>
            <a:ln w="9525">
              <a:solidFill>
                <a:srgbClr val="565BAC"/>
              </a:solidFill>
              <a:round/>
              <a:headEnd/>
              <a:tailEnd/>
            </a:ln>
          </p:spPr>
          <p:txBody>
            <a:bodyPr/>
            <a:lstStyle/>
            <a:p>
              <a:pPr>
                <a:defRPr/>
              </a:pPr>
              <a:endParaRPr lang="sq-AL">
                <a:cs typeface="+mn-cs"/>
              </a:endParaRPr>
            </a:p>
          </p:txBody>
        </p:sp>
        <p:sp>
          <p:nvSpPr>
            <p:cNvPr id="564877" name="Freeform 653"/>
            <p:cNvSpPr>
              <a:spLocks/>
            </p:cNvSpPr>
            <p:nvPr/>
          </p:nvSpPr>
          <p:spPr bwMode="auto">
            <a:xfrm>
              <a:off x="1119" y="957"/>
              <a:ext cx="318" cy="318"/>
            </a:xfrm>
            <a:custGeom>
              <a:avLst/>
              <a:gdLst/>
              <a:ahLst/>
              <a:cxnLst>
                <a:cxn ang="0">
                  <a:pos x="58" y="27"/>
                </a:cxn>
                <a:cxn ang="0">
                  <a:pos x="0" y="74"/>
                </a:cxn>
                <a:cxn ang="0">
                  <a:pos x="18" y="124"/>
                </a:cxn>
                <a:cxn ang="0">
                  <a:pos x="119" y="165"/>
                </a:cxn>
                <a:cxn ang="0">
                  <a:pos x="216" y="186"/>
                </a:cxn>
                <a:cxn ang="0">
                  <a:pos x="236" y="164"/>
                </a:cxn>
                <a:cxn ang="0">
                  <a:pos x="309" y="209"/>
                </a:cxn>
                <a:cxn ang="0">
                  <a:pos x="301" y="260"/>
                </a:cxn>
                <a:cxn ang="0">
                  <a:pos x="352" y="331"/>
                </a:cxn>
                <a:cxn ang="0">
                  <a:pos x="351" y="398"/>
                </a:cxn>
                <a:cxn ang="0">
                  <a:pos x="272" y="404"/>
                </a:cxn>
                <a:cxn ang="0">
                  <a:pos x="330" y="480"/>
                </a:cxn>
                <a:cxn ang="0">
                  <a:pos x="420" y="543"/>
                </a:cxn>
                <a:cxn ang="0">
                  <a:pos x="463" y="564"/>
                </a:cxn>
                <a:cxn ang="0">
                  <a:pos x="588" y="574"/>
                </a:cxn>
                <a:cxn ang="0">
                  <a:pos x="515" y="507"/>
                </a:cxn>
                <a:cxn ang="0">
                  <a:pos x="608" y="527"/>
                </a:cxn>
                <a:cxn ang="0">
                  <a:pos x="577" y="472"/>
                </a:cxn>
                <a:cxn ang="0">
                  <a:pos x="527" y="402"/>
                </a:cxn>
                <a:cxn ang="0">
                  <a:pos x="583" y="398"/>
                </a:cxn>
                <a:cxn ang="0">
                  <a:pos x="593" y="434"/>
                </a:cxn>
                <a:cxn ang="0">
                  <a:pos x="618" y="375"/>
                </a:cxn>
                <a:cxn ang="0">
                  <a:pos x="559" y="325"/>
                </a:cxn>
                <a:cxn ang="0">
                  <a:pos x="468" y="270"/>
                </a:cxn>
                <a:cxn ang="0">
                  <a:pos x="462" y="216"/>
                </a:cxn>
                <a:cxn ang="0">
                  <a:pos x="398" y="159"/>
                </a:cxn>
                <a:cxn ang="0">
                  <a:pos x="331" y="95"/>
                </a:cxn>
                <a:cxn ang="0">
                  <a:pos x="260" y="78"/>
                </a:cxn>
                <a:cxn ang="0">
                  <a:pos x="191" y="57"/>
                </a:cxn>
                <a:cxn ang="0">
                  <a:pos x="175" y="31"/>
                </a:cxn>
                <a:cxn ang="0">
                  <a:pos x="107" y="98"/>
                </a:cxn>
                <a:cxn ang="0">
                  <a:pos x="96" y="28"/>
                </a:cxn>
                <a:cxn ang="0">
                  <a:pos x="70" y="0"/>
                </a:cxn>
              </a:cxnLst>
              <a:rect l="0" t="0" r="r" b="b"/>
              <a:pathLst>
                <a:path w="618" h="600">
                  <a:moveTo>
                    <a:pt x="70" y="0"/>
                  </a:moveTo>
                  <a:lnTo>
                    <a:pt x="58" y="27"/>
                  </a:lnTo>
                  <a:lnTo>
                    <a:pt x="11" y="45"/>
                  </a:lnTo>
                  <a:lnTo>
                    <a:pt x="0" y="74"/>
                  </a:lnTo>
                  <a:lnTo>
                    <a:pt x="38" y="111"/>
                  </a:lnTo>
                  <a:lnTo>
                    <a:pt x="18" y="124"/>
                  </a:lnTo>
                  <a:lnTo>
                    <a:pt x="56" y="159"/>
                  </a:lnTo>
                  <a:lnTo>
                    <a:pt x="119" y="165"/>
                  </a:lnTo>
                  <a:lnTo>
                    <a:pt x="208" y="209"/>
                  </a:lnTo>
                  <a:lnTo>
                    <a:pt x="216" y="186"/>
                  </a:lnTo>
                  <a:lnTo>
                    <a:pt x="192" y="149"/>
                  </a:lnTo>
                  <a:lnTo>
                    <a:pt x="236" y="164"/>
                  </a:lnTo>
                  <a:lnTo>
                    <a:pt x="248" y="198"/>
                  </a:lnTo>
                  <a:lnTo>
                    <a:pt x="309" y="209"/>
                  </a:lnTo>
                  <a:lnTo>
                    <a:pt x="327" y="234"/>
                  </a:lnTo>
                  <a:lnTo>
                    <a:pt x="301" y="260"/>
                  </a:lnTo>
                  <a:lnTo>
                    <a:pt x="368" y="291"/>
                  </a:lnTo>
                  <a:lnTo>
                    <a:pt x="352" y="331"/>
                  </a:lnTo>
                  <a:lnTo>
                    <a:pt x="337" y="339"/>
                  </a:lnTo>
                  <a:lnTo>
                    <a:pt x="351" y="398"/>
                  </a:lnTo>
                  <a:lnTo>
                    <a:pt x="314" y="419"/>
                  </a:lnTo>
                  <a:lnTo>
                    <a:pt x="272" y="404"/>
                  </a:lnTo>
                  <a:lnTo>
                    <a:pt x="266" y="481"/>
                  </a:lnTo>
                  <a:lnTo>
                    <a:pt x="330" y="480"/>
                  </a:lnTo>
                  <a:lnTo>
                    <a:pt x="348" y="465"/>
                  </a:lnTo>
                  <a:lnTo>
                    <a:pt x="420" y="543"/>
                  </a:lnTo>
                  <a:lnTo>
                    <a:pt x="449" y="543"/>
                  </a:lnTo>
                  <a:lnTo>
                    <a:pt x="463" y="564"/>
                  </a:lnTo>
                  <a:lnTo>
                    <a:pt x="594" y="600"/>
                  </a:lnTo>
                  <a:lnTo>
                    <a:pt x="588" y="574"/>
                  </a:lnTo>
                  <a:lnTo>
                    <a:pt x="528" y="531"/>
                  </a:lnTo>
                  <a:lnTo>
                    <a:pt x="515" y="507"/>
                  </a:lnTo>
                  <a:lnTo>
                    <a:pt x="597" y="554"/>
                  </a:lnTo>
                  <a:lnTo>
                    <a:pt x="608" y="527"/>
                  </a:lnTo>
                  <a:lnTo>
                    <a:pt x="573" y="483"/>
                  </a:lnTo>
                  <a:lnTo>
                    <a:pt x="577" y="472"/>
                  </a:lnTo>
                  <a:lnTo>
                    <a:pt x="516" y="431"/>
                  </a:lnTo>
                  <a:lnTo>
                    <a:pt x="527" y="402"/>
                  </a:lnTo>
                  <a:lnTo>
                    <a:pt x="491" y="376"/>
                  </a:lnTo>
                  <a:lnTo>
                    <a:pt x="583" y="398"/>
                  </a:lnTo>
                  <a:lnTo>
                    <a:pt x="582" y="430"/>
                  </a:lnTo>
                  <a:lnTo>
                    <a:pt x="593" y="434"/>
                  </a:lnTo>
                  <a:lnTo>
                    <a:pt x="602" y="391"/>
                  </a:lnTo>
                  <a:lnTo>
                    <a:pt x="618" y="375"/>
                  </a:lnTo>
                  <a:lnTo>
                    <a:pt x="612" y="326"/>
                  </a:lnTo>
                  <a:lnTo>
                    <a:pt x="559" y="325"/>
                  </a:lnTo>
                  <a:lnTo>
                    <a:pt x="537" y="290"/>
                  </a:lnTo>
                  <a:lnTo>
                    <a:pt x="468" y="270"/>
                  </a:lnTo>
                  <a:lnTo>
                    <a:pt x="448" y="243"/>
                  </a:lnTo>
                  <a:lnTo>
                    <a:pt x="462" y="216"/>
                  </a:lnTo>
                  <a:lnTo>
                    <a:pt x="440" y="173"/>
                  </a:lnTo>
                  <a:lnTo>
                    <a:pt x="398" y="159"/>
                  </a:lnTo>
                  <a:lnTo>
                    <a:pt x="338" y="139"/>
                  </a:lnTo>
                  <a:lnTo>
                    <a:pt x="331" y="95"/>
                  </a:lnTo>
                  <a:lnTo>
                    <a:pt x="272" y="108"/>
                  </a:lnTo>
                  <a:lnTo>
                    <a:pt x="260" y="78"/>
                  </a:lnTo>
                  <a:lnTo>
                    <a:pt x="200" y="96"/>
                  </a:lnTo>
                  <a:lnTo>
                    <a:pt x="191" y="57"/>
                  </a:lnTo>
                  <a:lnTo>
                    <a:pt x="242" y="52"/>
                  </a:lnTo>
                  <a:lnTo>
                    <a:pt x="175" y="31"/>
                  </a:lnTo>
                  <a:lnTo>
                    <a:pt x="119" y="34"/>
                  </a:lnTo>
                  <a:lnTo>
                    <a:pt x="107" y="98"/>
                  </a:lnTo>
                  <a:lnTo>
                    <a:pt x="83" y="67"/>
                  </a:lnTo>
                  <a:lnTo>
                    <a:pt x="96" y="28"/>
                  </a:lnTo>
                  <a:lnTo>
                    <a:pt x="70" y="0"/>
                  </a:lnTo>
                  <a:lnTo>
                    <a:pt x="7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78" name="Freeform 654"/>
            <p:cNvSpPr>
              <a:spLocks/>
            </p:cNvSpPr>
            <p:nvPr/>
          </p:nvSpPr>
          <p:spPr bwMode="auto">
            <a:xfrm>
              <a:off x="917" y="784"/>
              <a:ext cx="67" cy="32"/>
            </a:xfrm>
            <a:custGeom>
              <a:avLst/>
              <a:gdLst/>
              <a:ahLst/>
              <a:cxnLst>
                <a:cxn ang="0">
                  <a:pos x="79" y="0"/>
                </a:cxn>
                <a:cxn ang="0">
                  <a:pos x="73" y="11"/>
                </a:cxn>
                <a:cxn ang="0">
                  <a:pos x="0" y="30"/>
                </a:cxn>
                <a:cxn ang="0">
                  <a:pos x="53" y="60"/>
                </a:cxn>
                <a:cxn ang="0">
                  <a:pos x="121" y="59"/>
                </a:cxn>
                <a:cxn ang="0">
                  <a:pos x="132" y="29"/>
                </a:cxn>
                <a:cxn ang="0">
                  <a:pos x="123" y="15"/>
                </a:cxn>
                <a:cxn ang="0">
                  <a:pos x="79" y="0"/>
                </a:cxn>
                <a:cxn ang="0">
                  <a:pos x="79" y="0"/>
                </a:cxn>
              </a:cxnLst>
              <a:rect l="0" t="0" r="r" b="b"/>
              <a:pathLst>
                <a:path w="132" h="60">
                  <a:moveTo>
                    <a:pt x="79" y="0"/>
                  </a:moveTo>
                  <a:lnTo>
                    <a:pt x="73" y="11"/>
                  </a:lnTo>
                  <a:lnTo>
                    <a:pt x="0" y="30"/>
                  </a:lnTo>
                  <a:lnTo>
                    <a:pt x="53" y="60"/>
                  </a:lnTo>
                  <a:lnTo>
                    <a:pt x="121" y="59"/>
                  </a:lnTo>
                  <a:lnTo>
                    <a:pt x="132" y="29"/>
                  </a:lnTo>
                  <a:lnTo>
                    <a:pt x="123" y="15"/>
                  </a:lnTo>
                  <a:lnTo>
                    <a:pt x="79" y="0"/>
                  </a:lnTo>
                  <a:lnTo>
                    <a:pt x="79" y="0"/>
                  </a:lnTo>
                  <a:close/>
                </a:path>
              </a:pathLst>
            </a:custGeom>
            <a:grpFill/>
            <a:ln w="9525">
              <a:solidFill>
                <a:srgbClr val="565BAC"/>
              </a:solidFill>
              <a:round/>
              <a:headEnd/>
              <a:tailEnd/>
            </a:ln>
          </p:spPr>
          <p:txBody>
            <a:bodyPr/>
            <a:lstStyle/>
            <a:p>
              <a:pPr>
                <a:defRPr/>
              </a:pPr>
              <a:endParaRPr lang="sq-AL">
                <a:cs typeface="+mn-cs"/>
              </a:endParaRPr>
            </a:p>
          </p:txBody>
        </p:sp>
        <p:sp>
          <p:nvSpPr>
            <p:cNvPr id="564879" name="Freeform 655"/>
            <p:cNvSpPr>
              <a:spLocks/>
            </p:cNvSpPr>
            <p:nvPr/>
          </p:nvSpPr>
          <p:spPr bwMode="auto">
            <a:xfrm>
              <a:off x="917" y="784"/>
              <a:ext cx="67" cy="32"/>
            </a:xfrm>
            <a:custGeom>
              <a:avLst/>
              <a:gdLst/>
              <a:ahLst/>
              <a:cxnLst>
                <a:cxn ang="0">
                  <a:pos x="79" y="0"/>
                </a:cxn>
                <a:cxn ang="0">
                  <a:pos x="73" y="11"/>
                </a:cxn>
                <a:cxn ang="0">
                  <a:pos x="0" y="30"/>
                </a:cxn>
                <a:cxn ang="0">
                  <a:pos x="53" y="60"/>
                </a:cxn>
                <a:cxn ang="0">
                  <a:pos x="121" y="59"/>
                </a:cxn>
                <a:cxn ang="0">
                  <a:pos x="132" y="29"/>
                </a:cxn>
                <a:cxn ang="0">
                  <a:pos x="123" y="15"/>
                </a:cxn>
                <a:cxn ang="0">
                  <a:pos x="79" y="0"/>
                </a:cxn>
                <a:cxn ang="0">
                  <a:pos x="79" y="0"/>
                </a:cxn>
              </a:cxnLst>
              <a:rect l="0" t="0" r="r" b="b"/>
              <a:pathLst>
                <a:path w="132" h="60">
                  <a:moveTo>
                    <a:pt x="79" y="0"/>
                  </a:moveTo>
                  <a:lnTo>
                    <a:pt x="73" y="11"/>
                  </a:lnTo>
                  <a:lnTo>
                    <a:pt x="0" y="30"/>
                  </a:lnTo>
                  <a:lnTo>
                    <a:pt x="53" y="60"/>
                  </a:lnTo>
                  <a:lnTo>
                    <a:pt x="121" y="59"/>
                  </a:lnTo>
                  <a:lnTo>
                    <a:pt x="132" y="29"/>
                  </a:lnTo>
                  <a:lnTo>
                    <a:pt x="123" y="15"/>
                  </a:lnTo>
                  <a:lnTo>
                    <a:pt x="79" y="0"/>
                  </a:lnTo>
                  <a:lnTo>
                    <a:pt x="79"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80" name="Freeform 656"/>
            <p:cNvSpPr>
              <a:spLocks/>
            </p:cNvSpPr>
            <p:nvPr/>
          </p:nvSpPr>
          <p:spPr bwMode="auto">
            <a:xfrm>
              <a:off x="1101" y="869"/>
              <a:ext cx="116" cy="59"/>
            </a:xfrm>
            <a:custGeom>
              <a:avLst/>
              <a:gdLst/>
              <a:ahLst/>
              <a:cxnLst>
                <a:cxn ang="0">
                  <a:pos x="0" y="22"/>
                </a:cxn>
                <a:cxn ang="0">
                  <a:pos x="33" y="45"/>
                </a:cxn>
                <a:cxn ang="0">
                  <a:pos x="32" y="109"/>
                </a:cxn>
                <a:cxn ang="0">
                  <a:pos x="223" y="126"/>
                </a:cxn>
                <a:cxn ang="0">
                  <a:pos x="223" y="94"/>
                </a:cxn>
                <a:cxn ang="0">
                  <a:pos x="102" y="68"/>
                </a:cxn>
                <a:cxn ang="0">
                  <a:pos x="37" y="11"/>
                </a:cxn>
                <a:cxn ang="0">
                  <a:pos x="0" y="0"/>
                </a:cxn>
                <a:cxn ang="0">
                  <a:pos x="0" y="22"/>
                </a:cxn>
                <a:cxn ang="0">
                  <a:pos x="0" y="22"/>
                </a:cxn>
              </a:cxnLst>
              <a:rect l="0" t="0" r="r" b="b"/>
              <a:pathLst>
                <a:path w="223" h="126">
                  <a:moveTo>
                    <a:pt x="0" y="22"/>
                  </a:moveTo>
                  <a:lnTo>
                    <a:pt x="33" y="45"/>
                  </a:lnTo>
                  <a:lnTo>
                    <a:pt x="32" y="109"/>
                  </a:lnTo>
                  <a:lnTo>
                    <a:pt x="223" y="126"/>
                  </a:lnTo>
                  <a:lnTo>
                    <a:pt x="223" y="94"/>
                  </a:lnTo>
                  <a:lnTo>
                    <a:pt x="102" y="68"/>
                  </a:lnTo>
                  <a:lnTo>
                    <a:pt x="37" y="11"/>
                  </a:lnTo>
                  <a:lnTo>
                    <a:pt x="0" y="0"/>
                  </a:lnTo>
                  <a:lnTo>
                    <a:pt x="0" y="22"/>
                  </a:lnTo>
                  <a:lnTo>
                    <a:pt x="0" y="22"/>
                  </a:lnTo>
                  <a:close/>
                </a:path>
              </a:pathLst>
            </a:custGeom>
            <a:grpFill/>
            <a:ln w="9525">
              <a:solidFill>
                <a:srgbClr val="565BAC"/>
              </a:solidFill>
              <a:round/>
              <a:headEnd/>
              <a:tailEnd/>
            </a:ln>
          </p:spPr>
          <p:txBody>
            <a:bodyPr/>
            <a:lstStyle/>
            <a:p>
              <a:pPr>
                <a:defRPr/>
              </a:pPr>
              <a:endParaRPr lang="sq-AL">
                <a:cs typeface="+mn-cs"/>
              </a:endParaRPr>
            </a:p>
          </p:txBody>
        </p:sp>
        <p:sp>
          <p:nvSpPr>
            <p:cNvPr id="564881" name="Freeform 657"/>
            <p:cNvSpPr>
              <a:spLocks/>
            </p:cNvSpPr>
            <p:nvPr/>
          </p:nvSpPr>
          <p:spPr bwMode="auto">
            <a:xfrm>
              <a:off x="1101" y="869"/>
              <a:ext cx="116" cy="59"/>
            </a:xfrm>
            <a:custGeom>
              <a:avLst/>
              <a:gdLst/>
              <a:ahLst/>
              <a:cxnLst>
                <a:cxn ang="0">
                  <a:pos x="0" y="22"/>
                </a:cxn>
                <a:cxn ang="0">
                  <a:pos x="33" y="45"/>
                </a:cxn>
                <a:cxn ang="0">
                  <a:pos x="32" y="109"/>
                </a:cxn>
                <a:cxn ang="0">
                  <a:pos x="223" y="126"/>
                </a:cxn>
                <a:cxn ang="0">
                  <a:pos x="223" y="94"/>
                </a:cxn>
                <a:cxn ang="0">
                  <a:pos x="102" y="68"/>
                </a:cxn>
                <a:cxn ang="0">
                  <a:pos x="37" y="11"/>
                </a:cxn>
                <a:cxn ang="0">
                  <a:pos x="0" y="0"/>
                </a:cxn>
                <a:cxn ang="0">
                  <a:pos x="0" y="22"/>
                </a:cxn>
                <a:cxn ang="0">
                  <a:pos x="0" y="22"/>
                </a:cxn>
              </a:cxnLst>
              <a:rect l="0" t="0" r="r" b="b"/>
              <a:pathLst>
                <a:path w="223" h="126">
                  <a:moveTo>
                    <a:pt x="0" y="22"/>
                  </a:moveTo>
                  <a:lnTo>
                    <a:pt x="33" y="45"/>
                  </a:lnTo>
                  <a:lnTo>
                    <a:pt x="32" y="109"/>
                  </a:lnTo>
                  <a:lnTo>
                    <a:pt x="223" y="126"/>
                  </a:lnTo>
                  <a:lnTo>
                    <a:pt x="223" y="94"/>
                  </a:lnTo>
                  <a:lnTo>
                    <a:pt x="102" y="68"/>
                  </a:lnTo>
                  <a:lnTo>
                    <a:pt x="37" y="11"/>
                  </a:lnTo>
                  <a:lnTo>
                    <a:pt x="0" y="0"/>
                  </a:lnTo>
                  <a:lnTo>
                    <a:pt x="0" y="22"/>
                  </a:lnTo>
                  <a:lnTo>
                    <a:pt x="0" y="22"/>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82" name="Freeform 658"/>
            <p:cNvSpPr>
              <a:spLocks/>
            </p:cNvSpPr>
            <p:nvPr/>
          </p:nvSpPr>
          <p:spPr bwMode="auto">
            <a:xfrm>
              <a:off x="952" y="831"/>
              <a:ext cx="93" cy="55"/>
            </a:xfrm>
            <a:custGeom>
              <a:avLst/>
              <a:gdLst/>
              <a:ahLst/>
              <a:cxnLst>
                <a:cxn ang="0">
                  <a:pos x="41" y="0"/>
                </a:cxn>
                <a:cxn ang="0">
                  <a:pos x="129" y="31"/>
                </a:cxn>
                <a:cxn ang="0">
                  <a:pos x="176" y="67"/>
                </a:cxn>
                <a:cxn ang="0">
                  <a:pos x="123" y="103"/>
                </a:cxn>
                <a:cxn ang="0">
                  <a:pos x="71" y="90"/>
                </a:cxn>
                <a:cxn ang="0">
                  <a:pos x="34" y="76"/>
                </a:cxn>
                <a:cxn ang="0">
                  <a:pos x="30" y="52"/>
                </a:cxn>
                <a:cxn ang="0">
                  <a:pos x="0" y="31"/>
                </a:cxn>
                <a:cxn ang="0">
                  <a:pos x="41" y="0"/>
                </a:cxn>
                <a:cxn ang="0">
                  <a:pos x="41" y="0"/>
                </a:cxn>
              </a:cxnLst>
              <a:rect l="0" t="0" r="r" b="b"/>
              <a:pathLst>
                <a:path w="176" h="103">
                  <a:moveTo>
                    <a:pt x="41" y="0"/>
                  </a:moveTo>
                  <a:lnTo>
                    <a:pt x="129" y="31"/>
                  </a:lnTo>
                  <a:lnTo>
                    <a:pt x="176" y="67"/>
                  </a:lnTo>
                  <a:lnTo>
                    <a:pt x="123" y="103"/>
                  </a:lnTo>
                  <a:lnTo>
                    <a:pt x="71" y="90"/>
                  </a:lnTo>
                  <a:lnTo>
                    <a:pt x="34" y="76"/>
                  </a:lnTo>
                  <a:lnTo>
                    <a:pt x="30" y="52"/>
                  </a:lnTo>
                  <a:lnTo>
                    <a:pt x="0" y="31"/>
                  </a:lnTo>
                  <a:lnTo>
                    <a:pt x="41" y="0"/>
                  </a:lnTo>
                  <a:lnTo>
                    <a:pt x="41" y="0"/>
                  </a:lnTo>
                  <a:close/>
                </a:path>
              </a:pathLst>
            </a:custGeom>
            <a:grpFill/>
            <a:ln w="9525">
              <a:solidFill>
                <a:srgbClr val="565BAC"/>
              </a:solidFill>
              <a:round/>
              <a:headEnd/>
              <a:tailEnd/>
            </a:ln>
          </p:spPr>
          <p:txBody>
            <a:bodyPr/>
            <a:lstStyle/>
            <a:p>
              <a:pPr>
                <a:defRPr/>
              </a:pPr>
              <a:endParaRPr lang="sq-AL">
                <a:cs typeface="+mn-cs"/>
              </a:endParaRPr>
            </a:p>
          </p:txBody>
        </p:sp>
        <p:sp>
          <p:nvSpPr>
            <p:cNvPr id="564883" name="Freeform 659"/>
            <p:cNvSpPr>
              <a:spLocks/>
            </p:cNvSpPr>
            <p:nvPr/>
          </p:nvSpPr>
          <p:spPr bwMode="auto">
            <a:xfrm>
              <a:off x="952" y="831"/>
              <a:ext cx="93" cy="55"/>
            </a:xfrm>
            <a:custGeom>
              <a:avLst/>
              <a:gdLst/>
              <a:ahLst/>
              <a:cxnLst>
                <a:cxn ang="0">
                  <a:pos x="41" y="0"/>
                </a:cxn>
                <a:cxn ang="0">
                  <a:pos x="129" y="31"/>
                </a:cxn>
                <a:cxn ang="0">
                  <a:pos x="176" y="67"/>
                </a:cxn>
                <a:cxn ang="0">
                  <a:pos x="123" y="103"/>
                </a:cxn>
                <a:cxn ang="0">
                  <a:pos x="71" y="90"/>
                </a:cxn>
                <a:cxn ang="0">
                  <a:pos x="34" y="76"/>
                </a:cxn>
                <a:cxn ang="0">
                  <a:pos x="30" y="52"/>
                </a:cxn>
                <a:cxn ang="0">
                  <a:pos x="0" y="31"/>
                </a:cxn>
                <a:cxn ang="0">
                  <a:pos x="41" y="0"/>
                </a:cxn>
                <a:cxn ang="0">
                  <a:pos x="41" y="0"/>
                </a:cxn>
              </a:cxnLst>
              <a:rect l="0" t="0" r="r" b="b"/>
              <a:pathLst>
                <a:path w="176" h="103">
                  <a:moveTo>
                    <a:pt x="41" y="0"/>
                  </a:moveTo>
                  <a:lnTo>
                    <a:pt x="129" y="31"/>
                  </a:lnTo>
                  <a:lnTo>
                    <a:pt x="176" y="67"/>
                  </a:lnTo>
                  <a:lnTo>
                    <a:pt x="123" y="103"/>
                  </a:lnTo>
                  <a:lnTo>
                    <a:pt x="71" y="90"/>
                  </a:lnTo>
                  <a:lnTo>
                    <a:pt x="34" y="76"/>
                  </a:lnTo>
                  <a:lnTo>
                    <a:pt x="30" y="52"/>
                  </a:lnTo>
                  <a:lnTo>
                    <a:pt x="0" y="31"/>
                  </a:lnTo>
                  <a:lnTo>
                    <a:pt x="41" y="0"/>
                  </a:lnTo>
                  <a:lnTo>
                    <a:pt x="41"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84" name="Freeform 660"/>
            <p:cNvSpPr>
              <a:spLocks/>
            </p:cNvSpPr>
            <p:nvPr/>
          </p:nvSpPr>
          <p:spPr bwMode="auto">
            <a:xfrm>
              <a:off x="1042" y="865"/>
              <a:ext cx="42" cy="41"/>
            </a:xfrm>
            <a:custGeom>
              <a:avLst/>
              <a:gdLst/>
              <a:ahLst/>
              <a:cxnLst>
                <a:cxn ang="0">
                  <a:pos x="56" y="0"/>
                </a:cxn>
                <a:cxn ang="0">
                  <a:pos x="9" y="16"/>
                </a:cxn>
                <a:cxn ang="0">
                  <a:pos x="0" y="35"/>
                </a:cxn>
                <a:cxn ang="0">
                  <a:pos x="23" y="43"/>
                </a:cxn>
                <a:cxn ang="0">
                  <a:pos x="26" y="65"/>
                </a:cxn>
                <a:cxn ang="0">
                  <a:pos x="63" y="77"/>
                </a:cxn>
                <a:cxn ang="0">
                  <a:pos x="78" y="72"/>
                </a:cxn>
                <a:cxn ang="0">
                  <a:pos x="61" y="45"/>
                </a:cxn>
                <a:cxn ang="0">
                  <a:pos x="80" y="38"/>
                </a:cxn>
                <a:cxn ang="0">
                  <a:pos x="56" y="0"/>
                </a:cxn>
                <a:cxn ang="0">
                  <a:pos x="56" y="0"/>
                </a:cxn>
              </a:cxnLst>
              <a:rect l="0" t="0" r="r" b="b"/>
              <a:pathLst>
                <a:path w="80" h="77">
                  <a:moveTo>
                    <a:pt x="56" y="0"/>
                  </a:moveTo>
                  <a:lnTo>
                    <a:pt x="9" y="16"/>
                  </a:lnTo>
                  <a:lnTo>
                    <a:pt x="0" y="35"/>
                  </a:lnTo>
                  <a:lnTo>
                    <a:pt x="23" y="43"/>
                  </a:lnTo>
                  <a:lnTo>
                    <a:pt x="26" y="65"/>
                  </a:lnTo>
                  <a:lnTo>
                    <a:pt x="63" y="77"/>
                  </a:lnTo>
                  <a:lnTo>
                    <a:pt x="78" y="72"/>
                  </a:lnTo>
                  <a:lnTo>
                    <a:pt x="61" y="45"/>
                  </a:lnTo>
                  <a:lnTo>
                    <a:pt x="80" y="38"/>
                  </a:lnTo>
                  <a:lnTo>
                    <a:pt x="56" y="0"/>
                  </a:lnTo>
                  <a:lnTo>
                    <a:pt x="56" y="0"/>
                  </a:lnTo>
                  <a:close/>
                </a:path>
              </a:pathLst>
            </a:custGeom>
            <a:grpFill/>
            <a:ln w="9525">
              <a:solidFill>
                <a:srgbClr val="565BAC"/>
              </a:solidFill>
              <a:round/>
              <a:headEnd/>
              <a:tailEnd/>
            </a:ln>
          </p:spPr>
          <p:txBody>
            <a:bodyPr/>
            <a:lstStyle/>
            <a:p>
              <a:pPr>
                <a:defRPr/>
              </a:pPr>
              <a:endParaRPr lang="sq-AL">
                <a:cs typeface="+mn-cs"/>
              </a:endParaRPr>
            </a:p>
          </p:txBody>
        </p:sp>
        <p:sp>
          <p:nvSpPr>
            <p:cNvPr id="564885" name="Freeform 661"/>
            <p:cNvSpPr>
              <a:spLocks/>
            </p:cNvSpPr>
            <p:nvPr/>
          </p:nvSpPr>
          <p:spPr bwMode="auto">
            <a:xfrm>
              <a:off x="1042" y="865"/>
              <a:ext cx="42" cy="41"/>
            </a:xfrm>
            <a:custGeom>
              <a:avLst/>
              <a:gdLst/>
              <a:ahLst/>
              <a:cxnLst>
                <a:cxn ang="0">
                  <a:pos x="56" y="0"/>
                </a:cxn>
                <a:cxn ang="0">
                  <a:pos x="9" y="16"/>
                </a:cxn>
                <a:cxn ang="0">
                  <a:pos x="0" y="35"/>
                </a:cxn>
                <a:cxn ang="0">
                  <a:pos x="23" y="43"/>
                </a:cxn>
                <a:cxn ang="0">
                  <a:pos x="26" y="65"/>
                </a:cxn>
                <a:cxn ang="0">
                  <a:pos x="63" y="77"/>
                </a:cxn>
                <a:cxn ang="0">
                  <a:pos x="78" y="72"/>
                </a:cxn>
                <a:cxn ang="0">
                  <a:pos x="61" y="45"/>
                </a:cxn>
                <a:cxn ang="0">
                  <a:pos x="80" y="38"/>
                </a:cxn>
                <a:cxn ang="0">
                  <a:pos x="56" y="0"/>
                </a:cxn>
                <a:cxn ang="0">
                  <a:pos x="56" y="0"/>
                </a:cxn>
              </a:cxnLst>
              <a:rect l="0" t="0" r="r" b="b"/>
              <a:pathLst>
                <a:path w="80" h="77">
                  <a:moveTo>
                    <a:pt x="56" y="0"/>
                  </a:moveTo>
                  <a:lnTo>
                    <a:pt x="9" y="16"/>
                  </a:lnTo>
                  <a:lnTo>
                    <a:pt x="0" y="35"/>
                  </a:lnTo>
                  <a:lnTo>
                    <a:pt x="23" y="43"/>
                  </a:lnTo>
                  <a:lnTo>
                    <a:pt x="26" y="65"/>
                  </a:lnTo>
                  <a:lnTo>
                    <a:pt x="63" y="77"/>
                  </a:lnTo>
                  <a:lnTo>
                    <a:pt x="78" y="72"/>
                  </a:lnTo>
                  <a:lnTo>
                    <a:pt x="61" y="45"/>
                  </a:lnTo>
                  <a:lnTo>
                    <a:pt x="80" y="38"/>
                  </a:lnTo>
                  <a:lnTo>
                    <a:pt x="56" y="0"/>
                  </a:lnTo>
                  <a:lnTo>
                    <a:pt x="56"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86" name="Freeform 662"/>
            <p:cNvSpPr>
              <a:spLocks/>
            </p:cNvSpPr>
            <p:nvPr/>
          </p:nvSpPr>
          <p:spPr bwMode="auto">
            <a:xfrm>
              <a:off x="922" y="823"/>
              <a:ext cx="15" cy="9"/>
            </a:xfrm>
            <a:custGeom>
              <a:avLst/>
              <a:gdLst/>
              <a:ahLst/>
              <a:cxnLst>
                <a:cxn ang="0">
                  <a:pos x="20" y="0"/>
                </a:cxn>
                <a:cxn ang="0">
                  <a:pos x="0" y="1"/>
                </a:cxn>
                <a:cxn ang="0">
                  <a:pos x="12" y="18"/>
                </a:cxn>
                <a:cxn ang="0">
                  <a:pos x="31" y="13"/>
                </a:cxn>
                <a:cxn ang="0">
                  <a:pos x="20" y="0"/>
                </a:cxn>
                <a:cxn ang="0">
                  <a:pos x="20" y="0"/>
                </a:cxn>
              </a:cxnLst>
              <a:rect l="0" t="0" r="r" b="b"/>
              <a:pathLst>
                <a:path w="31" h="18">
                  <a:moveTo>
                    <a:pt x="20" y="0"/>
                  </a:moveTo>
                  <a:lnTo>
                    <a:pt x="0" y="1"/>
                  </a:lnTo>
                  <a:lnTo>
                    <a:pt x="12" y="18"/>
                  </a:lnTo>
                  <a:lnTo>
                    <a:pt x="31" y="13"/>
                  </a:lnTo>
                  <a:lnTo>
                    <a:pt x="20" y="0"/>
                  </a:lnTo>
                  <a:lnTo>
                    <a:pt x="20" y="0"/>
                  </a:lnTo>
                  <a:close/>
                </a:path>
              </a:pathLst>
            </a:custGeom>
            <a:grpFill/>
            <a:ln w="9525">
              <a:solidFill>
                <a:srgbClr val="565BAC"/>
              </a:solidFill>
              <a:round/>
              <a:headEnd/>
              <a:tailEnd/>
            </a:ln>
          </p:spPr>
          <p:txBody>
            <a:bodyPr/>
            <a:lstStyle/>
            <a:p>
              <a:pPr>
                <a:defRPr/>
              </a:pPr>
              <a:endParaRPr lang="sq-AL">
                <a:cs typeface="+mn-cs"/>
              </a:endParaRPr>
            </a:p>
          </p:txBody>
        </p:sp>
        <p:sp>
          <p:nvSpPr>
            <p:cNvPr id="564887" name="Freeform 663"/>
            <p:cNvSpPr>
              <a:spLocks/>
            </p:cNvSpPr>
            <p:nvPr/>
          </p:nvSpPr>
          <p:spPr bwMode="auto">
            <a:xfrm>
              <a:off x="922" y="823"/>
              <a:ext cx="15" cy="9"/>
            </a:xfrm>
            <a:custGeom>
              <a:avLst/>
              <a:gdLst/>
              <a:ahLst/>
              <a:cxnLst>
                <a:cxn ang="0">
                  <a:pos x="20" y="0"/>
                </a:cxn>
                <a:cxn ang="0">
                  <a:pos x="0" y="1"/>
                </a:cxn>
                <a:cxn ang="0">
                  <a:pos x="12" y="18"/>
                </a:cxn>
                <a:cxn ang="0">
                  <a:pos x="31" y="13"/>
                </a:cxn>
                <a:cxn ang="0">
                  <a:pos x="20" y="0"/>
                </a:cxn>
                <a:cxn ang="0">
                  <a:pos x="20" y="0"/>
                </a:cxn>
              </a:cxnLst>
              <a:rect l="0" t="0" r="r" b="b"/>
              <a:pathLst>
                <a:path w="31" h="18">
                  <a:moveTo>
                    <a:pt x="20" y="0"/>
                  </a:moveTo>
                  <a:lnTo>
                    <a:pt x="0" y="1"/>
                  </a:lnTo>
                  <a:lnTo>
                    <a:pt x="12" y="18"/>
                  </a:lnTo>
                  <a:lnTo>
                    <a:pt x="31" y="13"/>
                  </a:lnTo>
                  <a:lnTo>
                    <a:pt x="20" y="0"/>
                  </a:lnTo>
                  <a:lnTo>
                    <a:pt x="2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88" name="Freeform 664"/>
            <p:cNvSpPr>
              <a:spLocks/>
            </p:cNvSpPr>
            <p:nvPr/>
          </p:nvSpPr>
          <p:spPr bwMode="auto">
            <a:xfrm>
              <a:off x="1101" y="898"/>
              <a:ext cx="8" cy="12"/>
            </a:xfrm>
            <a:custGeom>
              <a:avLst/>
              <a:gdLst/>
              <a:ahLst/>
              <a:cxnLst>
                <a:cxn ang="0">
                  <a:pos x="16" y="10"/>
                </a:cxn>
                <a:cxn ang="0">
                  <a:pos x="7" y="0"/>
                </a:cxn>
                <a:cxn ang="0">
                  <a:pos x="0" y="22"/>
                </a:cxn>
                <a:cxn ang="0">
                  <a:pos x="13" y="22"/>
                </a:cxn>
                <a:cxn ang="0">
                  <a:pos x="16" y="10"/>
                </a:cxn>
                <a:cxn ang="0">
                  <a:pos x="16" y="10"/>
                </a:cxn>
              </a:cxnLst>
              <a:rect l="0" t="0" r="r" b="b"/>
              <a:pathLst>
                <a:path w="16" h="22">
                  <a:moveTo>
                    <a:pt x="16" y="10"/>
                  </a:moveTo>
                  <a:lnTo>
                    <a:pt x="7" y="0"/>
                  </a:lnTo>
                  <a:lnTo>
                    <a:pt x="0" y="22"/>
                  </a:lnTo>
                  <a:lnTo>
                    <a:pt x="13" y="22"/>
                  </a:lnTo>
                  <a:lnTo>
                    <a:pt x="16" y="10"/>
                  </a:lnTo>
                  <a:lnTo>
                    <a:pt x="16" y="10"/>
                  </a:lnTo>
                  <a:close/>
                </a:path>
              </a:pathLst>
            </a:custGeom>
            <a:grpFill/>
            <a:ln w="9525">
              <a:solidFill>
                <a:srgbClr val="565BAC"/>
              </a:solidFill>
              <a:round/>
              <a:headEnd/>
              <a:tailEnd/>
            </a:ln>
          </p:spPr>
          <p:txBody>
            <a:bodyPr/>
            <a:lstStyle/>
            <a:p>
              <a:pPr>
                <a:defRPr/>
              </a:pPr>
              <a:endParaRPr lang="sq-AL">
                <a:cs typeface="+mn-cs"/>
              </a:endParaRPr>
            </a:p>
          </p:txBody>
        </p:sp>
        <p:sp>
          <p:nvSpPr>
            <p:cNvPr id="564889" name="Freeform 665"/>
            <p:cNvSpPr>
              <a:spLocks/>
            </p:cNvSpPr>
            <p:nvPr/>
          </p:nvSpPr>
          <p:spPr bwMode="auto">
            <a:xfrm>
              <a:off x="1101" y="898"/>
              <a:ext cx="8" cy="12"/>
            </a:xfrm>
            <a:custGeom>
              <a:avLst/>
              <a:gdLst/>
              <a:ahLst/>
              <a:cxnLst>
                <a:cxn ang="0">
                  <a:pos x="16" y="10"/>
                </a:cxn>
                <a:cxn ang="0">
                  <a:pos x="7" y="0"/>
                </a:cxn>
                <a:cxn ang="0">
                  <a:pos x="0" y="22"/>
                </a:cxn>
                <a:cxn ang="0">
                  <a:pos x="13" y="22"/>
                </a:cxn>
                <a:cxn ang="0">
                  <a:pos x="16" y="10"/>
                </a:cxn>
                <a:cxn ang="0">
                  <a:pos x="16" y="10"/>
                </a:cxn>
              </a:cxnLst>
              <a:rect l="0" t="0" r="r" b="b"/>
              <a:pathLst>
                <a:path w="16" h="22">
                  <a:moveTo>
                    <a:pt x="16" y="10"/>
                  </a:moveTo>
                  <a:lnTo>
                    <a:pt x="7" y="0"/>
                  </a:lnTo>
                  <a:lnTo>
                    <a:pt x="0" y="22"/>
                  </a:lnTo>
                  <a:lnTo>
                    <a:pt x="13" y="22"/>
                  </a:lnTo>
                  <a:lnTo>
                    <a:pt x="16" y="10"/>
                  </a:lnTo>
                  <a:lnTo>
                    <a:pt x="16" y="1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90" name="Freeform 666"/>
            <p:cNvSpPr>
              <a:spLocks/>
            </p:cNvSpPr>
            <p:nvPr/>
          </p:nvSpPr>
          <p:spPr bwMode="auto">
            <a:xfrm>
              <a:off x="1252" y="1097"/>
              <a:ext cx="22" cy="30"/>
            </a:xfrm>
            <a:custGeom>
              <a:avLst/>
              <a:gdLst/>
              <a:ahLst/>
              <a:cxnLst>
                <a:cxn ang="0">
                  <a:pos x="36" y="51"/>
                </a:cxn>
                <a:cxn ang="0">
                  <a:pos x="42" y="25"/>
                </a:cxn>
                <a:cxn ang="0">
                  <a:pos x="15" y="0"/>
                </a:cxn>
                <a:cxn ang="0">
                  <a:pos x="6" y="6"/>
                </a:cxn>
                <a:cxn ang="0">
                  <a:pos x="9" y="34"/>
                </a:cxn>
                <a:cxn ang="0">
                  <a:pos x="0" y="58"/>
                </a:cxn>
                <a:cxn ang="0">
                  <a:pos x="30" y="57"/>
                </a:cxn>
                <a:cxn ang="0">
                  <a:pos x="36" y="51"/>
                </a:cxn>
                <a:cxn ang="0">
                  <a:pos x="36" y="51"/>
                </a:cxn>
              </a:cxnLst>
              <a:rect l="0" t="0" r="r" b="b"/>
              <a:pathLst>
                <a:path w="42" h="58">
                  <a:moveTo>
                    <a:pt x="36" y="51"/>
                  </a:moveTo>
                  <a:lnTo>
                    <a:pt x="42" y="25"/>
                  </a:lnTo>
                  <a:lnTo>
                    <a:pt x="15" y="0"/>
                  </a:lnTo>
                  <a:lnTo>
                    <a:pt x="6" y="6"/>
                  </a:lnTo>
                  <a:lnTo>
                    <a:pt x="9" y="34"/>
                  </a:lnTo>
                  <a:lnTo>
                    <a:pt x="0" y="58"/>
                  </a:lnTo>
                  <a:lnTo>
                    <a:pt x="30" y="57"/>
                  </a:lnTo>
                  <a:lnTo>
                    <a:pt x="36" y="51"/>
                  </a:lnTo>
                  <a:lnTo>
                    <a:pt x="36" y="51"/>
                  </a:lnTo>
                  <a:close/>
                </a:path>
              </a:pathLst>
            </a:custGeom>
            <a:grpFill/>
            <a:ln w="9525">
              <a:solidFill>
                <a:srgbClr val="565BAC"/>
              </a:solidFill>
              <a:round/>
              <a:headEnd/>
              <a:tailEnd/>
            </a:ln>
          </p:spPr>
          <p:txBody>
            <a:bodyPr/>
            <a:lstStyle/>
            <a:p>
              <a:pPr>
                <a:defRPr/>
              </a:pPr>
              <a:endParaRPr lang="sq-AL">
                <a:cs typeface="+mn-cs"/>
              </a:endParaRPr>
            </a:p>
          </p:txBody>
        </p:sp>
        <p:sp>
          <p:nvSpPr>
            <p:cNvPr id="564891" name="Freeform 667"/>
            <p:cNvSpPr>
              <a:spLocks/>
            </p:cNvSpPr>
            <p:nvPr/>
          </p:nvSpPr>
          <p:spPr bwMode="auto">
            <a:xfrm>
              <a:off x="1252" y="1097"/>
              <a:ext cx="22" cy="30"/>
            </a:xfrm>
            <a:custGeom>
              <a:avLst/>
              <a:gdLst/>
              <a:ahLst/>
              <a:cxnLst>
                <a:cxn ang="0">
                  <a:pos x="36" y="51"/>
                </a:cxn>
                <a:cxn ang="0">
                  <a:pos x="42" y="25"/>
                </a:cxn>
                <a:cxn ang="0">
                  <a:pos x="15" y="0"/>
                </a:cxn>
                <a:cxn ang="0">
                  <a:pos x="6" y="6"/>
                </a:cxn>
                <a:cxn ang="0">
                  <a:pos x="9" y="34"/>
                </a:cxn>
                <a:cxn ang="0">
                  <a:pos x="0" y="58"/>
                </a:cxn>
                <a:cxn ang="0">
                  <a:pos x="30" y="57"/>
                </a:cxn>
                <a:cxn ang="0">
                  <a:pos x="36" y="51"/>
                </a:cxn>
                <a:cxn ang="0">
                  <a:pos x="36" y="51"/>
                </a:cxn>
              </a:cxnLst>
              <a:rect l="0" t="0" r="r" b="b"/>
              <a:pathLst>
                <a:path w="42" h="58">
                  <a:moveTo>
                    <a:pt x="36" y="51"/>
                  </a:moveTo>
                  <a:lnTo>
                    <a:pt x="42" y="25"/>
                  </a:lnTo>
                  <a:lnTo>
                    <a:pt x="15" y="0"/>
                  </a:lnTo>
                  <a:lnTo>
                    <a:pt x="6" y="6"/>
                  </a:lnTo>
                  <a:lnTo>
                    <a:pt x="9" y="34"/>
                  </a:lnTo>
                  <a:lnTo>
                    <a:pt x="0" y="58"/>
                  </a:lnTo>
                  <a:lnTo>
                    <a:pt x="30" y="57"/>
                  </a:lnTo>
                  <a:lnTo>
                    <a:pt x="36" y="51"/>
                  </a:lnTo>
                  <a:lnTo>
                    <a:pt x="36" y="51"/>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92" name="Freeform 668"/>
            <p:cNvSpPr>
              <a:spLocks/>
            </p:cNvSpPr>
            <p:nvPr/>
          </p:nvSpPr>
          <p:spPr bwMode="auto">
            <a:xfrm>
              <a:off x="197" y="637"/>
              <a:ext cx="485" cy="531"/>
            </a:xfrm>
            <a:custGeom>
              <a:avLst/>
              <a:gdLst/>
              <a:ahLst/>
              <a:cxnLst>
                <a:cxn ang="0">
                  <a:pos x="476" y="1004"/>
                </a:cxn>
                <a:cxn ang="0">
                  <a:pos x="568" y="984"/>
                </a:cxn>
                <a:cxn ang="0">
                  <a:pos x="586" y="724"/>
                </a:cxn>
                <a:cxn ang="0">
                  <a:pos x="546" y="698"/>
                </a:cxn>
                <a:cxn ang="0">
                  <a:pos x="534" y="640"/>
                </a:cxn>
                <a:cxn ang="0">
                  <a:pos x="575" y="562"/>
                </a:cxn>
                <a:cxn ang="0">
                  <a:pos x="948" y="335"/>
                </a:cxn>
                <a:cxn ang="0">
                  <a:pos x="940" y="304"/>
                </a:cxn>
                <a:cxn ang="0">
                  <a:pos x="898" y="258"/>
                </a:cxn>
                <a:cxn ang="0">
                  <a:pos x="899" y="225"/>
                </a:cxn>
                <a:cxn ang="0">
                  <a:pos x="862" y="180"/>
                </a:cxn>
                <a:cxn ang="0">
                  <a:pos x="871" y="115"/>
                </a:cxn>
                <a:cxn ang="0">
                  <a:pos x="829" y="68"/>
                </a:cxn>
                <a:cxn ang="0">
                  <a:pos x="721" y="56"/>
                </a:cxn>
                <a:cxn ang="0">
                  <a:pos x="655" y="0"/>
                </a:cxn>
                <a:cxn ang="0">
                  <a:pos x="569" y="84"/>
                </a:cxn>
                <a:cxn ang="0">
                  <a:pos x="575" y="99"/>
                </a:cxn>
                <a:cxn ang="0">
                  <a:pos x="543" y="120"/>
                </a:cxn>
                <a:cxn ang="0">
                  <a:pos x="528" y="95"/>
                </a:cxn>
                <a:cxn ang="0">
                  <a:pos x="531" y="61"/>
                </a:cxn>
                <a:cxn ang="0">
                  <a:pos x="503" y="17"/>
                </a:cxn>
                <a:cxn ang="0">
                  <a:pos x="441" y="32"/>
                </a:cxn>
                <a:cxn ang="0">
                  <a:pos x="416" y="99"/>
                </a:cxn>
                <a:cxn ang="0">
                  <a:pos x="437" y="142"/>
                </a:cxn>
                <a:cxn ang="0">
                  <a:pos x="407" y="148"/>
                </a:cxn>
                <a:cxn ang="0">
                  <a:pos x="295" y="91"/>
                </a:cxn>
                <a:cxn ang="0">
                  <a:pos x="169" y="156"/>
                </a:cxn>
                <a:cxn ang="0">
                  <a:pos x="161" y="208"/>
                </a:cxn>
                <a:cxn ang="0">
                  <a:pos x="182" y="213"/>
                </a:cxn>
                <a:cxn ang="0">
                  <a:pos x="123" y="249"/>
                </a:cxn>
                <a:cxn ang="0">
                  <a:pos x="163" y="265"/>
                </a:cxn>
                <a:cxn ang="0">
                  <a:pos x="146" y="301"/>
                </a:cxn>
                <a:cxn ang="0">
                  <a:pos x="188" y="348"/>
                </a:cxn>
                <a:cxn ang="0">
                  <a:pos x="5" y="338"/>
                </a:cxn>
                <a:cxn ang="0">
                  <a:pos x="0" y="356"/>
                </a:cxn>
                <a:cxn ang="0">
                  <a:pos x="216" y="400"/>
                </a:cxn>
                <a:cxn ang="0">
                  <a:pos x="341" y="412"/>
                </a:cxn>
                <a:cxn ang="0">
                  <a:pos x="285" y="447"/>
                </a:cxn>
                <a:cxn ang="0">
                  <a:pos x="320" y="486"/>
                </a:cxn>
                <a:cxn ang="0">
                  <a:pos x="388" y="485"/>
                </a:cxn>
                <a:cxn ang="0">
                  <a:pos x="401" y="449"/>
                </a:cxn>
                <a:cxn ang="0">
                  <a:pos x="431" y="467"/>
                </a:cxn>
                <a:cxn ang="0">
                  <a:pos x="417" y="508"/>
                </a:cxn>
                <a:cxn ang="0">
                  <a:pos x="436" y="513"/>
                </a:cxn>
                <a:cxn ang="0">
                  <a:pos x="436" y="554"/>
                </a:cxn>
                <a:cxn ang="0">
                  <a:pos x="476" y="599"/>
                </a:cxn>
                <a:cxn ang="0">
                  <a:pos x="489" y="649"/>
                </a:cxn>
                <a:cxn ang="0">
                  <a:pos x="476" y="689"/>
                </a:cxn>
                <a:cxn ang="0">
                  <a:pos x="499" y="745"/>
                </a:cxn>
                <a:cxn ang="0">
                  <a:pos x="528" y="759"/>
                </a:cxn>
                <a:cxn ang="0">
                  <a:pos x="545" y="788"/>
                </a:cxn>
                <a:cxn ang="0">
                  <a:pos x="489" y="893"/>
                </a:cxn>
                <a:cxn ang="0">
                  <a:pos x="476" y="1004"/>
                </a:cxn>
                <a:cxn ang="0">
                  <a:pos x="476" y="1004"/>
                </a:cxn>
              </a:cxnLst>
              <a:rect l="0" t="0" r="r" b="b"/>
              <a:pathLst>
                <a:path w="948" h="1004">
                  <a:moveTo>
                    <a:pt x="476" y="1004"/>
                  </a:moveTo>
                  <a:lnTo>
                    <a:pt x="568" y="984"/>
                  </a:lnTo>
                  <a:lnTo>
                    <a:pt x="586" y="724"/>
                  </a:lnTo>
                  <a:lnTo>
                    <a:pt x="546" y="698"/>
                  </a:lnTo>
                  <a:lnTo>
                    <a:pt x="534" y="640"/>
                  </a:lnTo>
                  <a:lnTo>
                    <a:pt x="575" y="562"/>
                  </a:lnTo>
                  <a:lnTo>
                    <a:pt x="948" y="335"/>
                  </a:lnTo>
                  <a:lnTo>
                    <a:pt x="940" y="304"/>
                  </a:lnTo>
                  <a:lnTo>
                    <a:pt x="898" y="258"/>
                  </a:lnTo>
                  <a:lnTo>
                    <a:pt x="899" y="225"/>
                  </a:lnTo>
                  <a:lnTo>
                    <a:pt x="862" y="180"/>
                  </a:lnTo>
                  <a:lnTo>
                    <a:pt x="871" y="115"/>
                  </a:lnTo>
                  <a:lnTo>
                    <a:pt x="829" y="68"/>
                  </a:lnTo>
                  <a:lnTo>
                    <a:pt x="721" y="56"/>
                  </a:lnTo>
                  <a:lnTo>
                    <a:pt x="655" y="0"/>
                  </a:lnTo>
                  <a:lnTo>
                    <a:pt x="569" y="84"/>
                  </a:lnTo>
                  <a:lnTo>
                    <a:pt x="575" y="99"/>
                  </a:lnTo>
                  <a:lnTo>
                    <a:pt x="543" y="120"/>
                  </a:lnTo>
                  <a:lnTo>
                    <a:pt x="528" y="95"/>
                  </a:lnTo>
                  <a:lnTo>
                    <a:pt x="531" y="61"/>
                  </a:lnTo>
                  <a:lnTo>
                    <a:pt x="503" y="17"/>
                  </a:lnTo>
                  <a:lnTo>
                    <a:pt x="441" y="32"/>
                  </a:lnTo>
                  <a:lnTo>
                    <a:pt x="416" y="99"/>
                  </a:lnTo>
                  <a:lnTo>
                    <a:pt x="437" y="142"/>
                  </a:lnTo>
                  <a:lnTo>
                    <a:pt x="407" y="148"/>
                  </a:lnTo>
                  <a:lnTo>
                    <a:pt x="295" y="91"/>
                  </a:lnTo>
                  <a:lnTo>
                    <a:pt x="169" y="156"/>
                  </a:lnTo>
                  <a:lnTo>
                    <a:pt x="161" y="208"/>
                  </a:lnTo>
                  <a:lnTo>
                    <a:pt x="182" y="213"/>
                  </a:lnTo>
                  <a:lnTo>
                    <a:pt x="123" y="249"/>
                  </a:lnTo>
                  <a:lnTo>
                    <a:pt x="163" y="265"/>
                  </a:lnTo>
                  <a:lnTo>
                    <a:pt x="146" y="301"/>
                  </a:lnTo>
                  <a:lnTo>
                    <a:pt x="188" y="348"/>
                  </a:lnTo>
                  <a:lnTo>
                    <a:pt x="5" y="338"/>
                  </a:lnTo>
                  <a:lnTo>
                    <a:pt x="0" y="356"/>
                  </a:lnTo>
                  <a:lnTo>
                    <a:pt x="216" y="400"/>
                  </a:lnTo>
                  <a:lnTo>
                    <a:pt x="341" y="412"/>
                  </a:lnTo>
                  <a:lnTo>
                    <a:pt x="285" y="447"/>
                  </a:lnTo>
                  <a:lnTo>
                    <a:pt x="320" y="486"/>
                  </a:lnTo>
                  <a:lnTo>
                    <a:pt x="388" y="485"/>
                  </a:lnTo>
                  <a:lnTo>
                    <a:pt x="401" y="449"/>
                  </a:lnTo>
                  <a:lnTo>
                    <a:pt x="431" y="467"/>
                  </a:lnTo>
                  <a:lnTo>
                    <a:pt x="417" y="508"/>
                  </a:lnTo>
                  <a:lnTo>
                    <a:pt x="436" y="513"/>
                  </a:lnTo>
                  <a:lnTo>
                    <a:pt x="436" y="554"/>
                  </a:lnTo>
                  <a:lnTo>
                    <a:pt x="476" y="599"/>
                  </a:lnTo>
                  <a:lnTo>
                    <a:pt x="489" y="649"/>
                  </a:lnTo>
                  <a:lnTo>
                    <a:pt x="476" y="689"/>
                  </a:lnTo>
                  <a:lnTo>
                    <a:pt x="499" y="745"/>
                  </a:lnTo>
                  <a:lnTo>
                    <a:pt x="528" y="759"/>
                  </a:lnTo>
                  <a:lnTo>
                    <a:pt x="545" y="788"/>
                  </a:lnTo>
                  <a:lnTo>
                    <a:pt x="489" y="893"/>
                  </a:lnTo>
                  <a:lnTo>
                    <a:pt x="476" y="1004"/>
                  </a:lnTo>
                  <a:lnTo>
                    <a:pt x="476" y="1004"/>
                  </a:lnTo>
                  <a:close/>
                </a:path>
              </a:pathLst>
            </a:custGeom>
            <a:grpFill/>
            <a:ln w="9525">
              <a:solidFill>
                <a:srgbClr val="565BAC"/>
              </a:solidFill>
              <a:round/>
              <a:headEnd/>
              <a:tailEnd/>
            </a:ln>
          </p:spPr>
          <p:txBody>
            <a:bodyPr/>
            <a:lstStyle/>
            <a:p>
              <a:pPr>
                <a:defRPr/>
              </a:pPr>
              <a:endParaRPr lang="sq-AL">
                <a:cs typeface="+mn-cs"/>
              </a:endParaRPr>
            </a:p>
          </p:txBody>
        </p:sp>
        <p:sp>
          <p:nvSpPr>
            <p:cNvPr id="564893" name="Freeform 669"/>
            <p:cNvSpPr>
              <a:spLocks/>
            </p:cNvSpPr>
            <p:nvPr/>
          </p:nvSpPr>
          <p:spPr bwMode="auto">
            <a:xfrm>
              <a:off x="197" y="637"/>
              <a:ext cx="485" cy="531"/>
            </a:xfrm>
            <a:custGeom>
              <a:avLst/>
              <a:gdLst/>
              <a:ahLst/>
              <a:cxnLst>
                <a:cxn ang="0">
                  <a:pos x="476" y="1004"/>
                </a:cxn>
                <a:cxn ang="0">
                  <a:pos x="568" y="984"/>
                </a:cxn>
                <a:cxn ang="0">
                  <a:pos x="586" y="724"/>
                </a:cxn>
                <a:cxn ang="0">
                  <a:pos x="546" y="698"/>
                </a:cxn>
                <a:cxn ang="0">
                  <a:pos x="534" y="640"/>
                </a:cxn>
                <a:cxn ang="0">
                  <a:pos x="575" y="562"/>
                </a:cxn>
                <a:cxn ang="0">
                  <a:pos x="948" y="335"/>
                </a:cxn>
                <a:cxn ang="0">
                  <a:pos x="940" y="304"/>
                </a:cxn>
                <a:cxn ang="0">
                  <a:pos x="898" y="258"/>
                </a:cxn>
                <a:cxn ang="0">
                  <a:pos x="899" y="225"/>
                </a:cxn>
                <a:cxn ang="0">
                  <a:pos x="862" y="180"/>
                </a:cxn>
                <a:cxn ang="0">
                  <a:pos x="871" y="115"/>
                </a:cxn>
                <a:cxn ang="0">
                  <a:pos x="829" y="68"/>
                </a:cxn>
                <a:cxn ang="0">
                  <a:pos x="721" y="56"/>
                </a:cxn>
                <a:cxn ang="0">
                  <a:pos x="655" y="0"/>
                </a:cxn>
                <a:cxn ang="0">
                  <a:pos x="569" y="84"/>
                </a:cxn>
                <a:cxn ang="0">
                  <a:pos x="575" y="99"/>
                </a:cxn>
                <a:cxn ang="0">
                  <a:pos x="543" y="120"/>
                </a:cxn>
                <a:cxn ang="0">
                  <a:pos x="528" y="95"/>
                </a:cxn>
                <a:cxn ang="0">
                  <a:pos x="531" y="61"/>
                </a:cxn>
                <a:cxn ang="0">
                  <a:pos x="503" y="17"/>
                </a:cxn>
                <a:cxn ang="0">
                  <a:pos x="441" y="32"/>
                </a:cxn>
                <a:cxn ang="0">
                  <a:pos x="416" y="99"/>
                </a:cxn>
                <a:cxn ang="0">
                  <a:pos x="437" y="142"/>
                </a:cxn>
                <a:cxn ang="0">
                  <a:pos x="407" y="148"/>
                </a:cxn>
                <a:cxn ang="0">
                  <a:pos x="295" y="91"/>
                </a:cxn>
                <a:cxn ang="0">
                  <a:pos x="169" y="156"/>
                </a:cxn>
                <a:cxn ang="0">
                  <a:pos x="161" y="208"/>
                </a:cxn>
                <a:cxn ang="0">
                  <a:pos x="182" y="213"/>
                </a:cxn>
                <a:cxn ang="0">
                  <a:pos x="123" y="249"/>
                </a:cxn>
                <a:cxn ang="0">
                  <a:pos x="163" y="265"/>
                </a:cxn>
                <a:cxn ang="0">
                  <a:pos x="146" y="301"/>
                </a:cxn>
                <a:cxn ang="0">
                  <a:pos x="188" y="348"/>
                </a:cxn>
                <a:cxn ang="0">
                  <a:pos x="5" y="338"/>
                </a:cxn>
                <a:cxn ang="0">
                  <a:pos x="0" y="356"/>
                </a:cxn>
                <a:cxn ang="0">
                  <a:pos x="216" y="400"/>
                </a:cxn>
                <a:cxn ang="0">
                  <a:pos x="341" y="412"/>
                </a:cxn>
                <a:cxn ang="0">
                  <a:pos x="285" y="447"/>
                </a:cxn>
                <a:cxn ang="0">
                  <a:pos x="320" y="486"/>
                </a:cxn>
                <a:cxn ang="0">
                  <a:pos x="388" y="485"/>
                </a:cxn>
                <a:cxn ang="0">
                  <a:pos x="401" y="449"/>
                </a:cxn>
                <a:cxn ang="0">
                  <a:pos x="431" y="467"/>
                </a:cxn>
                <a:cxn ang="0">
                  <a:pos x="417" y="508"/>
                </a:cxn>
                <a:cxn ang="0">
                  <a:pos x="436" y="513"/>
                </a:cxn>
                <a:cxn ang="0">
                  <a:pos x="436" y="554"/>
                </a:cxn>
                <a:cxn ang="0">
                  <a:pos x="476" y="599"/>
                </a:cxn>
                <a:cxn ang="0">
                  <a:pos x="489" y="649"/>
                </a:cxn>
                <a:cxn ang="0">
                  <a:pos x="476" y="689"/>
                </a:cxn>
                <a:cxn ang="0">
                  <a:pos x="499" y="745"/>
                </a:cxn>
                <a:cxn ang="0">
                  <a:pos x="528" y="759"/>
                </a:cxn>
                <a:cxn ang="0">
                  <a:pos x="545" y="788"/>
                </a:cxn>
                <a:cxn ang="0">
                  <a:pos x="489" y="893"/>
                </a:cxn>
                <a:cxn ang="0">
                  <a:pos x="476" y="1004"/>
                </a:cxn>
                <a:cxn ang="0">
                  <a:pos x="476" y="1004"/>
                </a:cxn>
              </a:cxnLst>
              <a:rect l="0" t="0" r="r" b="b"/>
              <a:pathLst>
                <a:path w="948" h="1004">
                  <a:moveTo>
                    <a:pt x="476" y="1004"/>
                  </a:moveTo>
                  <a:lnTo>
                    <a:pt x="568" y="984"/>
                  </a:lnTo>
                  <a:lnTo>
                    <a:pt x="586" y="724"/>
                  </a:lnTo>
                  <a:lnTo>
                    <a:pt x="546" y="698"/>
                  </a:lnTo>
                  <a:lnTo>
                    <a:pt x="534" y="640"/>
                  </a:lnTo>
                  <a:lnTo>
                    <a:pt x="575" y="562"/>
                  </a:lnTo>
                  <a:lnTo>
                    <a:pt x="948" y="335"/>
                  </a:lnTo>
                  <a:lnTo>
                    <a:pt x="940" y="304"/>
                  </a:lnTo>
                  <a:lnTo>
                    <a:pt x="898" y="258"/>
                  </a:lnTo>
                  <a:lnTo>
                    <a:pt x="899" y="225"/>
                  </a:lnTo>
                  <a:lnTo>
                    <a:pt x="862" y="180"/>
                  </a:lnTo>
                  <a:lnTo>
                    <a:pt x="871" y="115"/>
                  </a:lnTo>
                  <a:lnTo>
                    <a:pt x="829" y="68"/>
                  </a:lnTo>
                  <a:lnTo>
                    <a:pt x="721" y="56"/>
                  </a:lnTo>
                  <a:lnTo>
                    <a:pt x="655" y="0"/>
                  </a:lnTo>
                  <a:lnTo>
                    <a:pt x="569" y="84"/>
                  </a:lnTo>
                  <a:lnTo>
                    <a:pt x="575" y="99"/>
                  </a:lnTo>
                  <a:lnTo>
                    <a:pt x="543" y="120"/>
                  </a:lnTo>
                  <a:lnTo>
                    <a:pt x="528" y="95"/>
                  </a:lnTo>
                  <a:lnTo>
                    <a:pt x="531" y="61"/>
                  </a:lnTo>
                  <a:lnTo>
                    <a:pt x="503" y="17"/>
                  </a:lnTo>
                  <a:lnTo>
                    <a:pt x="441" y="32"/>
                  </a:lnTo>
                  <a:lnTo>
                    <a:pt x="416" y="99"/>
                  </a:lnTo>
                  <a:lnTo>
                    <a:pt x="437" y="142"/>
                  </a:lnTo>
                  <a:lnTo>
                    <a:pt x="407" y="148"/>
                  </a:lnTo>
                  <a:lnTo>
                    <a:pt x="295" y="91"/>
                  </a:lnTo>
                  <a:lnTo>
                    <a:pt x="169" y="156"/>
                  </a:lnTo>
                  <a:lnTo>
                    <a:pt x="161" y="208"/>
                  </a:lnTo>
                  <a:lnTo>
                    <a:pt x="182" y="213"/>
                  </a:lnTo>
                  <a:lnTo>
                    <a:pt x="123" y="249"/>
                  </a:lnTo>
                  <a:lnTo>
                    <a:pt x="163" y="265"/>
                  </a:lnTo>
                  <a:lnTo>
                    <a:pt x="146" y="301"/>
                  </a:lnTo>
                  <a:lnTo>
                    <a:pt x="188" y="348"/>
                  </a:lnTo>
                  <a:lnTo>
                    <a:pt x="5" y="338"/>
                  </a:lnTo>
                  <a:lnTo>
                    <a:pt x="0" y="356"/>
                  </a:lnTo>
                  <a:lnTo>
                    <a:pt x="216" y="400"/>
                  </a:lnTo>
                  <a:lnTo>
                    <a:pt x="341" y="412"/>
                  </a:lnTo>
                  <a:lnTo>
                    <a:pt x="285" y="447"/>
                  </a:lnTo>
                  <a:lnTo>
                    <a:pt x="320" y="486"/>
                  </a:lnTo>
                  <a:lnTo>
                    <a:pt x="388" y="485"/>
                  </a:lnTo>
                  <a:lnTo>
                    <a:pt x="401" y="449"/>
                  </a:lnTo>
                  <a:lnTo>
                    <a:pt x="431" y="467"/>
                  </a:lnTo>
                  <a:lnTo>
                    <a:pt x="417" y="508"/>
                  </a:lnTo>
                  <a:lnTo>
                    <a:pt x="436" y="513"/>
                  </a:lnTo>
                  <a:lnTo>
                    <a:pt x="436" y="554"/>
                  </a:lnTo>
                  <a:lnTo>
                    <a:pt x="476" y="599"/>
                  </a:lnTo>
                  <a:lnTo>
                    <a:pt x="489" y="649"/>
                  </a:lnTo>
                  <a:lnTo>
                    <a:pt x="476" y="689"/>
                  </a:lnTo>
                  <a:lnTo>
                    <a:pt x="499" y="745"/>
                  </a:lnTo>
                  <a:lnTo>
                    <a:pt x="528" y="759"/>
                  </a:lnTo>
                  <a:lnTo>
                    <a:pt x="545" y="788"/>
                  </a:lnTo>
                  <a:lnTo>
                    <a:pt x="489" y="893"/>
                  </a:lnTo>
                  <a:lnTo>
                    <a:pt x="476" y="1004"/>
                  </a:lnTo>
                  <a:lnTo>
                    <a:pt x="476" y="1004"/>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94" name="Freeform 670"/>
            <p:cNvSpPr>
              <a:spLocks/>
            </p:cNvSpPr>
            <p:nvPr/>
          </p:nvSpPr>
          <p:spPr bwMode="auto">
            <a:xfrm>
              <a:off x="422" y="814"/>
              <a:ext cx="1197" cy="961"/>
            </a:xfrm>
            <a:custGeom>
              <a:avLst/>
              <a:gdLst/>
              <a:ahLst/>
              <a:cxnLst>
                <a:cxn ang="0">
                  <a:pos x="1968" y="1654"/>
                </a:cxn>
                <a:cxn ang="0">
                  <a:pos x="1948" y="1605"/>
                </a:cxn>
                <a:cxn ang="0">
                  <a:pos x="1665" y="1745"/>
                </a:cxn>
                <a:cxn ang="0">
                  <a:pos x="1423" y="1819"/>
                </a:cxn>
                <a:cxn ang="0">
                  <a:pos x="1474" y="1756"/>
                </a:cxn>
                <a:cxn ang="0">
                  <a:pos x="1522" y="1764"/>
                </a:cxn>
                <a:cxn ang="0">
                  <a:pos x="1354" y="1559"/>
                </a:cxn>
                <a:cxn ang="0">
                  <a:pos x="1183" y="1492"/>
                </a:cxn>
                <a:cxn ang="0">
                  <a:pos x="29" y="1017"/>
                </a:cxn>
                <a:cxn ang="0">
                  <a:pos x="22" y="883"/>
                </a:cxn>
                <a:cxn ang="0">
                  <a:pos x="29" y="701"/>
                </a:cxn>
                <a:cxn ang="0">
                  <a:pos x="141" y="393"/>
                </a:cxn>
                <a:cxn ang="0">
                  <a:pos x="133" y="231"/>
                </a:cxn>
                <a:cxn ang="0">
                  <a:pos x="642" y="109"/>
                </a:cxn>
                <a:cxn ang="0">
                  <a:pos x="724" y="152"/>
                </a:cxn>
                <a:cxn ang="0">
                  <a:pos x="803" y="248"/>
                </a:cxn>
                <a:cxn ang="0">
                  <a:pos x="849" y="345"/>
                </a:cxn>
                <a:cxn ang="0">
                  <a:pos x="966" y="449"/>
                </a:cxn>
                <a:cxn ang="0">
                  <a:pos x="1059" y="425"/>
                </a:cxn>
                <a:cxn ang="0">
                  <a:pos x="1157" y="446"/>
                </a:cxn>
                <a:cxn ang="0">
                  <a:pos x="1220" y="447"/>
                </a:cxn>
                <a:cxn ang="0">
                  <a:pos x="1233" y="508"/>
                </a:cxn>
                <a:cxn ang="0">
                  <a:pos x="1281" y="464"/>
                </a:cxn>
                <a:cxn ang="0">
                  <a:pos x="1296" y="359"/>
                </a:cxn>
                <a:cxn ang="0">
                  <a:pos x="1328" y="499"/>
                </a:cxn>
                <a:cxn ang="0">
                  <a:pos x="1383" y="529"/>
                </a:cxn>
                <a:cxn ang="0">
                  <a:pos x="1458" y="477"/>
                </a:cxn>
                <a:cxn ang="0">
                  <a:pos x="1498" y="633"/>
                </a:cxn>
                <a:cxn ang="0">
                  <a:pos x="1340" y="658"/>
                </a:cxn>
                <a:cxn ang="0">
                  <a:pos x="1311" y="719"/>
                </a:cxn>
                <a:cxn ang="0">
                  <a:pos x="1275" y="762"/>
                </a:cxn>
                <a:cxn ang="0">
                  <a:pos x="1168" y="973"/>
                </a:cxn>
                <a:cxn ang="0">
                  <a:pos x="1388" y="1163"/>
                </a:cxn>
                <a:cxn ang="0">
                  <a:pos x="1498" y="1235"/>
                </a:cxn>
                <a:cxn ang="0">
                  <a:pos x="1590" y="1356"/>
                </a:cxn>
                <a:cxn ang="0">
                  <a:pos x="1552" y="1199"/>
                </a:cxn>
                <a:cxn ang="0">
                  <a:pos x="1570" y="1027"/>
                </a:cxn>
                <a:cxn ang="0">
                  <a:pos x="1602" y="926"/>
                </a:cxn>
                <a:cxn ang="0">
                  <a:pos x="1730" y="838"/>
                </a:cxn>
                <a:cxn ang="0">
                  <a:pos x="1852" y="938"/>
                </a:cxn>
                <a:cxn ang="0">
                  <a:pos x="1931" y="1032"/>
                </a:cxn>
                <a:cxn ang="0">
                  <a:pos x="2089" y="1059"/>
                </a:cxn>
                <a:cxn ang="0">
                  <a:pos x="2257" y="1166"/>
                </a:cxn>
                <a:cxn ang="0">
                  <a:pos x="2327" y="1283"/>
                </a:cxn>
                <a:cxn ang="0">
                  <a:pos x="2240" y="1394"/>
                </a:cxn>
                <a:cxn ang="0">
                  <a:pos x="1962" y="1502"/>
                </a:cxn>
                <a:cxn ang="0">
                  <a:pos x="1921" y="1576"/>
                </a:cxn>
                <a:cxn ang="0">
                  <a:pos x="2086" y="1508"/>
                </a:cxn>
                <a:cxn ang="0">
                  <a:pos x="2093" y="1565"/>
                </a:cxn>
                <a:cxn ang="0">
                  <a:pos x="2167" y="1680"/>
                </a:cxn>
                <a:cxn ang="0">
                  <a:pos x="2108" y="1678"/>
                </a:cxn>
                <a:cxn ang="0">
                  <a:pos x="2029" y="1704"/>
                </a:cxn>
              </a:cxnLst>
              <a:rect l="0" t="0" r="r" b="b"/>
              <a:pathLst>
                <a:path w="2327" h="1820">
                  <a:moveTo>
                    <a:pt x="2029" y="1704"/>
                  </a:moveTo>
                  <a:lnTo>
                    <a:pt x="1997" y="1699"/>
                  </a:lnTo>
                  <a:lnTo>
                    <a:pt x="1968" y="1654"/>
                  </a:lnTo>
                  <a:lnTo>
                    <a:pt x="1991" y="1619"/>
                  </a:lnTo>
                  <a:lnTo>
                    <a:pt x="1995" y="1609"/>
                  </a:lnTo>
                  <a:lnTo>
                    <a:pt x="1948" y="1605"/>
                  </a:lnTo>
                  <a:lnTo>
                    <a:pt x="1863" y="1687"/>
                  </a:lnTo>
                  <a:lnTo>
                    <a:pt x="1745" y="1705"/>
                  </a:lnTo>
                  <a:lnTo>
                    <a:pt x="1665" y="1745"/>
                  </a:lnTo>
                  <a:lnTo>
                    <a:pt x="1610" y="1727"/>
                  </a:lnTo>
                  <a:lnTo>
                    <a:pt x="1545" y="1792"/>
                  </a:lnTo>
                  <a:lnTo>
                    <a:pt x="1423" y="1819"/>
                  </a:lnTo>
                  <a:lnTo>
                    <a:pt x="1399" y="1820"/>
                  </a:lnTo>
                  <a:lnTo>
                    <a:pt x="1416" y="1790"/>
                  </a:lnTo>
                  <a:lnTo>
                    <a:pt x="1474" y="1756"/>
                  </a:lnTo>
                  <a:lnTo>
                    <a:pt x="1478" y="1716"/>
                  </a:lnTo>
                  <a:lnTo>
                    <a:pt x="1498" y="1757"/>
                  </a:lnTo>
                  <a:lnTo>
                    <a:pt x="1522" y="1764"/>
                  </a:lnTo>
                  <a:lnTo>
                    <a:pt x="1518" y="1686"/>
                  </a:lnTo>
                  <a:lnTo>
                    <a:pt x="1392" y="1624"/>
                  </a:lnTo>
                  <a:lnTo>
                    <a:pt x="1354" y="1559"/>
                  </a:lnTo>
                  <a:lnTo>
                    <a:pt x="1317" y="1502"/>
                  </a:lnTo>
                  <a:lnTo>
                    <a:pt x="1254" y="1470"/>
                  </a:lnTo>
                  <a:lnTo>
                    <a:pt x="1183" y="1492"/>
                  </a:lnTo>
                  <a:lnTo>
                    <a:pt x="670" y="1311"/>
                  </a:lnTo>
                  <a:lnTo>
                    <a:pt x="317" y="1157"/>
                  </a:lnTo>
                  <a:lnTo>
                    <a:pt x="29" y="1017"/>
                  </a:lnTo>
                  <a:lnTo>
                    <a:pt x="11" y="960"/>
                  </a:lnTo>
                  <a:lnTo>
                    <a:pt x="4" y="921"/>
                  </a:lnTo>
                  <a:lnTo>
                    <a:pt x="22" y="883"/>
                  </a:lnTo>
                  <a:lnTo>
                    <a:pt x="0" y="864"/>
                  </a:lnTo>
                  <a:lnTo>
                    <a:pt x="45" y="724"/>
                  </a:lnTo>
                  <a:lnTo>
                    <a:pt x="29" y="701"/>
                  </a:lnTo>
                  <a:lnTo>
                    <a:pt x="35" y="659"/>
                  </a:lnTo>
                  <a:lnTo>
                    <a:pt x="120" y="654"/>
                  </a:lnTo>
                  <a:lnTo>
                    <a:pt x="141" y="393"/>
                  </a:lnTo>
                  <a:lnTo>
                    <a:pt x="102" y="363"/>
                  </a:lnTo>
                  <a:lnTo>
                    <a:pt x="91" y="303"/>
                  </a:lnTo>
                  <a:lnTo>
                    <a:pt x="133" y="231"/>
                  </a:lnTo>
                  <a:lnTo>
                    <a:pt x="506" y="0"/>
                  </a:lnTo>
                  <a:lnTo>
                    <a:pt x="531" y="82"/>
                  </a:lnTo>
                  <a:lnTo>
                    <a:pt x="642" y="109"/>
                  </a:lnTo>
                  <a:lnTo>
                    <a:pt x="653" y="148"/>
                  </a:lnTo>
                  <a:lnTo>
                    <a:pt x="711" y="134"/>
                  </a:lnTo>
                  <a:lnTo>
                    <a:pt x="724" y="152"/>
                  </a:lnTo>
                  <a:lnTo>
                    <a:pt x="698" y="184"/>
                  </a:lnTo>
                  <a:lnTo>
                    <a:pt x="735" y="201"/>
                  </a:lnTo>
                  <a:lnTo>
                    <a:pt x="803" y="248"/>
                  </a:lnTo>
                  <a:lnTo>
                    <a:pt x="813" y="301"/>
                  </a:lnTo>
                  <a:lnTo>
                    <a:pt x="873" y="318"/>
                  </a:lnTo>
                  <a:lnTo>
                    <a:pt x="849" y="345"/>
                  </a:lnTo>
                  <a:lnTo>
                    <a:pt x="854" y="368"/>
                  </a:lnTo>
                  <a:lnTo>
                    <a:pt x="961" y="414"/>
                  </a:lnTo>
                  <a:lnTo>
                    <a:pt x="966" y="449"/>
                  </a:lnTo>
                  <a:lnTo>
                    <a:pt x="1018" y="447"/>
                  </a:lnTo>
                  <a:lnTo>
                    <a:pt x="1004" y="406"/>
                  </a:lnTo>
                  <a:lnTo>
                    <a:pt x="1059" y="425"/>
                  </a:lnTo>
                  <a:lnTo>
                    <a:pt x="1129" y="496"/>
                  </a:lnTo>
                  <a:lnTo>
                    <a:pt x="1161" y="474"/>
                  </a:lnTo>
                  <a:lnTo>
                    <a:pt x="1157" y="446"/>
                  </a:lnTo>
                  <a:lnTo>
                    <a:pt x="1163" y="427"/>
                  </a:lnTo>
                  <a:lnTo>
                    <a:pt x="1209" y="430"/>
                  </a:lnTo>
                  <a:lnTo>
                    <a:pt x="1220" y="447"/>
                  </a:lnTo>
                  <a:lnTo>
                    <a:pt x="1208" y="525"/>
                  </a:lnTo>
                  <a:lnTo>
                    <a:pt x="1216" y="528"/>
                  </a:lnTo>
                  <a:lnTo>
                    <a:pt x="1233" y="508"/>
                  </a:lnTo>
                  <a:lnTo>
                    <a:pt x="1262" y="512"/>
                  </a:lnTo>
                  <a:lnTo>
                    <a:pt x="1256" y="492"/>
                  </a:lnTo>
                  <a:lnTo>
                    <a:pt x="1281" y="464"/>
                  </a:lnTo>
                  <a:lnTo>
                    <a:pt x="1244" y="398"/>
                  </a:lnTo>
                  <a:lnTo>
                    <a:pt x="1274" y="353"/>
                  </a:lnTo>
                  <a:lnTo>
                    <a:pt x="1296" y="359"/>
                  </a:lnTo>
                  <a:lnTo>
                    <a:pt x="1328" y="410"/>
                  </a:lnTo>
                  <a:lnTo>
                    <a:pt x="1319" y="432"/>
                  </a:lnTo>
                  <a:lnTo>
                    <a:pt x="1328" y="499"/>
                  </a:lnTo>
                  <a:lnTo>
                    <a:pt x="1372" y="497"/>
                  </a:lnTo>
                  <a:lnTo>
                    <a:pt x="1390" y="509"/>
                  </a:lnTo>
                  <a:lnTo>
                    <a:pt x="1383" y="529"/>
                  </a:lnTo>
                  <a:lnTo>
                    <a:pt x="1403" y="572"/>
                  </a:lnTo>
                  <a:lnTo>
                    <a:pt x="1463" y="525"/>
                  </a:lnTo>
                  <a:lnTo>
                    <a:pt x="1458" y="477"/>
                  </a:lnTo>
                  <a:lnTo>
                    <a:pt x="1516" y="490"/>
                  </a:lnTo>
                  <a:lnTo>
                    <a:pt x="1530" y="581"/>
                  </a:lnTo>
                  <a:lnTo>
                    <a:pt x="1498" y="633"/>
                  </a:lnTo>
                  <a:lnTo>
                    <a:pt x="1426" y="623"/>
                  </a:lnTo>
                  <a:lnTo>
                    <a:pt x="1390" y="655"/>
                  </a:lnTo>
                  <a:lnTo>
                    <a:pt x="1340" y="658"/>
                  </a:lnTo>
                  <a:lnTo>
                    <a:pt x="1364" y="683"/>
                  </a:lnTo>
                  <a:lnTo>
                    <a:pt x="1336" y="725"/>
                  </a:lnTo>
                  <a:lnTo>
                    <a:pt x="1311" y="719"/>
                  </a:lnTo>
                  <a:lnTo>
                    <a:pt x="1302" y="734"/>
                  </a:lnTo>
                  <a:lnTo>
                    <a:pt x="1269" y="737"/>
                  </a:lnTo>
                  <a:lnTo>
                    <a:pt x="1275" y="762"/>
                  </a:lnTo>
                  <a:lnTo>
                    <a:pt x="1163" y="836"/>
                  </a:lnTo>
                  <a:lnTo>
                    <a:pt x="1107" y="916"/>
                  </a:lnTo>
                  <a:lnTo>
                    <a:pt x="1168" y="973"/>
                  </a:lnTo>
                  <a:lnTo>
                    <a:pt x="1171" y="1035"/>
                  </a:lnTo>
                  <a:lnTo>
                    <a:pt x="1292" y="1076"/>
                  </a:lnTo>
                  <a:lnTo>
                    <a:pt x="1388" y="1163"/>
                  </a:lnTo>
                  <a:lnTo>
                    <a:pt x="1471" y="1179"/>
                  </a:lnTo>
                  <a:lnTo>
                    <a:pt x="1452" y="1223"/>
                  </a:lnTo>
                  <a:lnTo>
                    <a:pt x="1498" y="1235"/>
                  </a:lnTo>
                  <a:lnTo>
                    <a:pt x="1479" y="1285"/>
                  </a:lnTo>
                  <a:lnTo>
                    <a:pt x="1539" y="1362"/>
                  </a:lnTo>
                  <a:lnTo>
                    <a:pt x="1590" y="1356"/>
                  </a:lnTo>
                  <a:lnTo>
                    <a:pt x="1596" y="1289"/>
                  </a:lnTo>
                  <a:lnTo>
                    <a:pt x="1538" y="1243"/>
                  </a:lnTo>
                  <a:lnTo>
                    <a:pt x="1552" y="1199"/>
                  </a:lnTo>
                  <a:lnTo>
                    <a:pt x="1625" y="1145"/>
                  </a:lnTo>
                  <a:lnTo>
                    <a:pt x="1603" y="1037"/>
                  </a:lnTo>
                  <a:lnTo>
                    <a:pt x="1570" y="1027"/>
                  </a:lnTo>
                  <a:lnTo>
                    <a:pt x="1574" y="994"/>
                  </a:lnTo>
                  <a:lnTo>
                    <a:pt x="1615" y="953"/>
                  </a:lnTo>
                  <a:lnTo>
                    <a:pt x="1602" y="926"/>
                  </a:lnTo>
                  <a:lnTo>
                    <a:pt x="1597" y="841"/>
                  </a:lnTo>
                  <a:lnTo>
                    <a:pt x="1685" y="850"/>
                  </a:lnTo>
                  <a:lnTo>
                    <a:pt x="1730" y="838"/>
                  </a:lnTo>
                  <a:lnTo>
                    <a:pt x="1780" y="871"/>
                  </a:lnTo>
                  <a:lnTo>
                    <a:pt x="1790" y="892"/>
                  </a:lnTo>
                  <a:lnTo>
                    <a:pt x="1852" y="938"/>
                  </a:lnTo>
                  <a:lnTo>
                    <a:pt x="1863" y="1009"/>
                  </a:lnTo>
                  <a:lnTo>
                    <a:pt x="1893" y="1027"/>
                  </a:lnTo>
                  <a:lnTo>
                    <a:pt x="1931" y="1032"/>
                  </a:lnTo>
                  <a:lnTo>
                    <a:pt x="1968" y="951"/>
                  </a:lnTo>
                  <a:lnTo>
                    <a:pt x="2034" y="1040"/>
                  </a:lnTo>
                  <a:lnTo>
                    <a:pt x="2089" y="1059"/>
                  </a:lnTo>
                  <a:lnTo>
                    <a:pt x="2085" y="1100"/>
                  </a:lnTo>
                  <a:lnTo>
                    <a:pt x="2144" y="1164"/>
                  </a:lnTo>
                  <a:lnTo>
                    <a:pt x="2257" y="1166"/>
                  </a:lnTo>
                  <a:lnTo>
                    <a:pt x="2286" y="1187"/>
                  </a:lnTo>
                  <a:lnTo>
                    <a:pt x="2292" y="1239"/>
                  </a:lnTo>
                  <a:lnTo>
                    <a:pt x="2327" y="1283"/>
                  </a:lnTo>
                  <a:lnTo>
                    <a:pt x="2327" y="1312"/>
                  </a:lnTo>
                  <a:lnTo>
                    <a:pt x="2298" y="1325"/>
                  </a:lnTo>
                  <a:lnTo>
                    <a:pt x="2240" y="1394"/>
                  </a:lnTo>
                  <a:lnTo>
                    <a:pt x="2154" y="1420"/>
                  </a:lnTo>
                  <a:lnTo>
                    <a:pt x="2046" y="1422"/>
                  </a:lnTo>
                  <a:lnTo>
                    <a:pt x="1962" y="1502"/>
                  </a:lnTo>
                  <a:lnTo>
                    <a:pt x="1896" y="1534"/>
                  </a:lnTo>
                  <a:lnTo>
                    <a:pt x="1858" y="1581"/>
                  </a:lnTo>
                  <a:lnTo>
                    <a:pt x="1921" y="1576"/>
                  </a:lnTo>
                  <a:lnTo>
                    <a:pt x="2034" y="1492"/>
                  </a:lnTo>
                  <a:lnTo>
                    <a:pt x="2045" y="1487"/>
                  </a:lnTo>
                  <a:lnTo>
                    <a:pt x="2086" y="1508"/>
                  </a:lnTo>
                  <a:lnTo>
                    <a:pt x="2107" y="1538"/>
                  </a:lnTo>
                  <a:lnTo>
                    <a:pt x="2072" y="1559"/>
                  </a:lnTo>
                  <a:lnTo>
                    <a:pt x="2093" y="1565"/>
                  </a:lnTo>
                  <a:lnTo>
                    <a:pt x="2089" y="1606"/>
                  </a:lnTo>
                  <a:lnTo>
                    <a:pt x="2226" y="1648"/>
                  </a:lnTo>
                  <a:lnTo>
                    <a:pt x="2167" y="1680"/>
                  </a:lnTo>
                  <a:lnTo>
                    <a:pt x="2093" y="1762"/>
                  </a:lnTo>
                  <a:lnTo>
                    <a:pt x="2072" y="1734"/>
                  </a:lnTo>
                  <a:lnTo>
                    <a:pt x="2108" y="1678"/>
                  </a:lnTo>
                  <a:lnTo>
                    <a:pt x="2045" y="1696"/>
                  </a:lnTo>
                  <a:lnTo>
                    <a:pt x="2029" y="1704"/>
                  </a:lnTo>
                  <a:lnTo>
                    <a:pt x="2029" y="1704"/>
                  </a:lnTo>
                  <a:close/>
                </a:path>
              </a:pathLst>
            </a:custGeom>
            <a:grpFill/>
            <a:ln w="9525">
              <a:solidFill>
                <a:srgbClr val="565BAC"/>
              </a:solidFill>
              <a:round/>
              <a:headEnd/>
              <a:tailEnd/>
            </a:ln>
          </p:spPr>
          <p:txBody>
            <a:bodyPr/>
            <a:lstStyle/>
            <a:p>
              <a:pPr>
                <a:defRPr/>
              </a:pPr>
              <a:endParaRPr lang="sq-AL">
                <a:cs typeface="+mn-cs"/>
              </a:endParaRPr>
            </a:p>
          </p:txBody>
        </p:sp>
        <p:sp>
          <p:nvSpPr>
            <p:cNvPr id="564895" name="Freeform 671"/>
            <p:cNvSpPr>
              <a:spLocks/>
            </p:cNvSpPr>
            <p:nvPr/>
          </p:nvSpPr>
          <p:spPr bwMode="auto">
            <a:xfrm>
              <a:off x="422" y="814"/>
              <a:ext cx="1197" cy="961"/>
            </a:xfrm>
            <a:custGeom>
              <a:avLst/>
              <a:gdLst/>
              <a:ahLst/>
              <a:cxnLst>
                <a:cxn ang="0">
                  <a:pos x="1968" y="1654"/>
                </a:cxn>
                <a:cxn ang="0">
                  <a:pos x="1948" y="1605"/>
                </a:cxn>
                <a:cxn ang="0">
                  <a:pos x="1665" y="1745"/>
                </a:cxn>
                <a:cxn ang="0">
                  <a:pos x="1423" y="1819"/>
                </a:cxn>
                <a:cxn ang="0">
                  <a:pos x="1474" y="1756"/>
                </a:cxn>
                <a:cxn ang="0">
                  <a:pos x="1522" y="1764"/>
                </a:cxn>
                <a:cxn ang="0">
                  <a:pos x="1354" y="1559"/>
                </a:cxn>
                <a:cxn ang="0">
                  <a:pos x="1183" y="1492"/>
                </a:cxn>
                <a:cxn ang="0">
                  <a:pos x="29" y="1017"/>
                </a:cxn>
                <a:cxn ang="0">
                  <a:pos x="22" y="883"/>
                </a:cxn>
                <a:cxn ang="0">
                  <a:pos x="29" y="701"/>
                </a:cxn>
                <a:cxn ang="0">
                  <a:pos x="141" y="393"/>
                </a:cxn>
                <a:cxn ang="0">
                  <a:pos x="133" y="231"/>
                </a:cxn>
                <a:cxn ang="0">
                  <a:pos x="642" y="109"/>
                </a:cxn>
                <a:cxn ang="0">
                  <a:pos x="724" y="152"/>
                </a:cxn>
                <a:cxn ang="0">
                  <a:pos x="803" y="248"/>
                </a:cxn>
                <a:cxn ang="0">
                  <a:pos x="849" y="345"/>
                </a:cxn>
                <a:cxn ang="0">
                  <a:pos x="966" y="449"/>
                </a:cxn>
                <a:cxn ang="0">
                  <a:pos x="1059" y="425"/>
                </a:cxn>
                <a:cxn ang="0">
                  <a:pos x="1157" y="446"/>
                </a:cxn>
                <a:cxn ang="0">
                  <a:pos x="1220" y="447"/>
                </a:cxn>
                <a:cxn ang="0">
                  <a:pos x="1233" y="508"/>
                </a:cxn>
                <a:cxn ang="0">
                  <a:pos x="1281" y="464"/>
                </a:cxn>
                <a:cxn ang="0">
                  <a:pos x="1296" y="359"/>
                </a:cxn>
                <a:cxn ang="0">
                  <a:pos x="1328" y="499"/>
                </a:cxn>
                <a:cxn ang="0">
                  <a:pos x="1383" y="529"/>
                </a:cxn>
                <a:cxn ang="0">
                  <a:pos x="1458" y="477"/>
                </a:cxn>
                <a:cxn ang="0">
                  <a:pos x="1498" y="633"/>
                </a:cxn>
                <a:cxn ang="0">
                  <a:pos x="1340" y="658"/>
                </a:cxn>
                <a:cxn ang="0">
                  <a:pos x="1311" y="719"/>
                </a:cxn>
                <a:cxn ang="0">
                  <a:pos x="1275" y="762"/>
                </a:cxn>
                <a:cxn ang="0">
                  <a:pos x="1168" y="973"/>
                </a:cxn>
                <a:cxn ang="0">
                  <a:pos x="1388" y="1163"/>
                </a:cxn>
                <a:cxn ang="0">
                  <a:pos x="1498" y="1235"/>
                </a:cxn>
                <a:cxn ang="0">
                  <a:pos x="1590" y="1356"/>
                </a:cxn>
                <a:cxn ang="0">
                  <a:pos x="1552" y="1199"/>
                </a:cxn>
                <a:cxn ang="0">
                  <a:pos x="1570" y="1027"/>
                </a:cxn>
                <a:cxn ang="0">
                  <a:pos x="1602" y="926"/>
                </a:cxn>
                <a:cxn ang="0">
                  <a:pos x="1730" y="838"/>
                </a:cxn>
                <a:cxn ang="0">
                  <a:pos x="1852" y="938"/>
                </a:cxn>
                <a:cxn ang="0">
                  <a:pos x="1931" y="1032"/>
                </a:cxn>
                <a:cxn ang="0">
                  <a:pos x="2089" y="1059"/>
                </a:cxn>
                <a:cxn ang="0">
                  <a:pos x="2257" y="1166"/>
                </a:cxn>
                <a:cxn ang="0">
                  <a:pos x="2327" y="1283"/>
                </a:cxn>
                <a:cxn ang="0">
                  <a:pos x="2240" y="1394"/>
                </a:cxn>
                <a:cxn ang="0">
                  <a:pos x="1962" y="1502"/>
                </a:cxn>
                <a:cxn ang="0">
                  <a:pos x="1921" y="1576"/>
                </a:cxn>
                <a:cxn ang="0">
                  <a:pos x="2086" y="1508"/>
                </a:cxn>
                <a:cxn ang="0">
                  <a:pos x="2093" y="1565"/>
                </a:cxn>
                <a:cxn ang="0">
                  <a:pos x="2167" y="1680"/>
                </a:cxn>
                <a:cxn ang="0">
                  <a:pos x="2108" y="1678"/>
                </a:cxn>
                <a:cxn ang="0">
                  <a:pos x="2029" y="1704"/>
                </a:cxn>
              </a:cxnLst>
              <a:rect l="0" t="0" r="r" b="b"/>
              <a:pathLst>
                <a:path w="2327" h="1820">
                  <a:moveTo>
                    <a:pt x="2029" y="1704"/>
                  </a:moveTo>
                  <a:lnTo>
                    <a:pt x="1997" y="1699"/>
                  </a:lnTo>
                  <a:lnTo>
                    <a:pt x="1968" y="1654"/>
                  </a:lnTo>
                  <a:lnTo>
                    <a:pt x="1991" y="1619"/>
                  </a:lnTo>
                  <a:lnTo>
                    <a:pt x="1995" y="1609"/>
                  </a:lnTo>
                  <a:lnTo>
                    <a:pt x="1948" y="1605"/>
                  </a:lnTo>
                  <a:lnTo>
                    <a:pt x="1863" y="1687"/>
                  </a:lnTo>
                  <a:lnTo>
                    <a:pt x="1745" y="1705"/>
                  </a:lnTo>
                  <a:lnTo>
                    <a:pt x="1665" y="1745"/>
                  </a:lnTo>
                  <a:lnTo>
                    <a:pt x="1610" y="1727"/>
                  </a:lnTo>
                  <a:lnTo>
                    <a:pt x="1545" y="1792"/>
                  </a:lnTo>
                  <a:lnTo>
                    <a:pt x="1423" y="1819"/>
                  </a:lnTo>
                  <a:lnTo>
                    <a:pt x="1399" y="1820"/>
                  </a:lnTo>
                  <a:lnTo>
                    <a:pt x="1416" y="1790"/>
                  </a:lnTo>
                  <a:lnTo>
                    <a:pt x="1474" y="1756"/>
                  </a:lnTo>
                  <a:lnTo>
                    <a:pt x="1478" y="1716"/>
                  </a:lnTo>
                  <a:lnTo>
                    <a:pt x="1498" y="1757"/>
                  </a:lnTo>
                  <a:lnTo>
                    <a:pt x="1522" y="1764"/>
                  </a:lnTo>
                  <a:lnTo>
                    <a:pt x="1518" y="1686"/>
                  </a:lnTo>
                  <a:lnTo>
                    <a:pt x="1392" y="1624"/>
                  </a:lnTo>
                  <a:lnTo>
                    <a:pt x="1354" y="1559"/>
                  </a:lnTo>
                  <a:lnTo>
                    <a:pt x="1317" y="1502"/>
                  </a:lnTo>
                  <a:lnTo>
                    <a:pt x="1254" y="1470"/>
                  </a:lnTo>
                  <a:lnTo>
                    <a:pt x="1183" y="1492"/>
                  </a:lnTo>
                  <a:lnTo>
                    <a:pt x="670" y="1311"/>
                  </a:lnTo>
                  <a:lnTo>
                    <a:pt x="317" y="1157"/>
                  </a:lnTo>
                  <a:lnTo>
                    <a:pt x="29" y="1017"/>
                  </a:lnTo>
                  <a:lnTo>
                    <a:pt x="11" y="960"/>
                  </a:lnTo>
                  <a:lnTo>
                    <a:pt x="4" y="921"/>
                  </a:lnTo>
                  <a:lnTo>
                    <a:pt x="22" y="883"/>
                  </a:lnTo>
                  <a:lnTo>
                    <a:pt x="0" y="864"/>
                  </a:lnTo>
                  <a:lnTo>
                    <a:pt x="45" y="724"/>
                  </a:lnTo>
                  <a:lnTo>
                    <a:pt x="29" y="701"/>
                  </a:lnTo>
                  <a:lnTo>
                    <a:pt x="35" y="659"/>
                  </a:lnTo>
                  <a:lnTo>
                    <a:pt x="120" y="654"/>
                  </a:lnTo>
                  <a:lnTo>
                    <a:pt x="141" y="393"/>
                  </a:lnTo>
                  <a:lnTo>
                    <a:pt x="102" y="363"/>
                  </a:lnTo>
                  <a:lnTo>
                    <a:pt x="91" y="303"/>
                  </a:lnTo>
                  <a:lnTo>
                    <a:pt x="133" y="231"/>
                  </a:lnTo>
                  <a:lnTo>
                    <a:pt x="506" y="0"/>
                  </a:lnTo>
                  <a:lnTo>
                    <a:pt x="531" y="82"/>
                  </a:lnTo>
                  <a:lnTo>
                    <a:pt x="642" y="109"/>
                  </a:lnTo>
                  <a:lnTo>
                    <a:pt x="653" y="148"/>
                  </a:lnTo>
                  <a:lnTo>
                    <a:pt x="711" y="134"/>
                  </a:lnTo>
                  <a:lnTo>
                    <a:pt x="724" y="152"/>
                  </a:lnTo>
                  <a:lnTo>
                    <a:pt x="698" y="184"/>
                  </a:lnTo>
                  <a:lnTo>
                    <a:pt x="735" y="201"/>
                  </a:lnTo>
                  <a:lnTo>
                    <a:pt x="803" y="248"/>
                  </a:lnTo>
                  <a:lnTo>
                    <a:pt x="813" y="301"/>
                  </a:lnTo>
                  <a:lnTo>
                    <a:pt x="873" y="318"/>
                  </a:lnTo>
                  <a:lnTo>
                    <a:pt x="849" y="345"/>
                  </a:lnTo>
                  <a:lnTo>
                    <a:pt x="854" y="368"/>
                  </a:lnTo>
                  <a:lnTo>
                    <a:pt x="961" y="414"/>
                  </a:lnTo>
                  <a:lnTo>
                    <a:pt x="966" y="449"/>
                  </a:lnTo>
                  <a:lnTo>
                    <a:pt x="1018" y="447"/>
                  </a:lnTo>
                  <a:lnTo>
                    <a:pt x="1004" y="406"/>
                  </a:lnTo>
                  <a:lnTo>
                    <a:pt x="1059" y="425"/>
                  </a:lnTo>
                  <a:lnTo>
                    <a:pt x="1129" y="496"/>
                  </a:lnTo>
                  <a:lnTo>
                    <a:pt x="1161" y="474"/>
                  </a:lnTo>
                  <a:lnTo>
                    <a:pt x="1157" y="446"/>
                  </a:lnTo>
                  <a:lnTo>
                    <a:pt x="1163" y="427"/>
                  </a:lnTo>
                  <a:lnTo>
                    <a:pt x="1209" y="430"/>
                  </a:lnTo>
                  <a:lnTo>
                    <a:pt x="1220" y="447"/>
                  </a:lnTo>
                  <a:lnTo>
                    <a:pt x="1208" y="525"/>
                  </a:lnTo>
                  <a:lnTo>
                    <a:pt x="1216" y="528"/>
                  </a:lnTo>
                  <a:lnTo>
                    <a:pt x="1233" y="508"/>
                  </a:lnTo>
                  <a:lnTo>
                    <a:pt x="1262" y="512"/>
                  </a:lnTo>
                  <a:lnTo>
                    <a:pt x="1256" y="492"/>
                  </a:lnTo>
                  <a:lnTo>
                    <a:pt x="1281" y="464"/>
                  </a:lnTo>
                  <a:lnTo>
                    <a:pt x="1244" y="398"/>
                  </a:lnTo>
                  <a:lnTo>
                    <a:pt x="1274" y="353"/>
                  </a:lnTo>
                  <a:lnTo>
                    <a:pt x="1296" y="359"/>
                  </a:lnTo>
                  <a:lnTo>
                    <a:pt x="1328" y="410"/>
                  </a:lnTo>
                  <a:lnTo>
                    <a:pt x="1319" y="432"/>
                  </a:lnTo>
                  <a:lnTo>
                    <a:pt x="1328" y="499"/>
                  </a:lnTo>
                  <a:lnTo>
                    <a:pt x="1372" y="497"/>
                  </a:lnTo>
                  <a:lnTo>
                    <a:pt x="1390" y="509"/>
                  </a:lnTo>
                  <a:lnTo>
                    <a:pt x="1383" y="529"/>
                  </a:lnTo>
                  <a:lnTo>
                    <a:pt x="1403" y="572"/>
                  </a:lnTo>
                  <a:lnTo>
                    <a:pt x="1463" y="525"/>
                  </a:lnTo>
                  <a:lnTo>
                    <a:pt x="1458" y="477"/>
                  </a:lnTo>
                  <a:lnTo>
                    <a:pt x="1516" y="490"/>
                  </a:lnTo>
                  <a:lnTo>
                    <a:pt x="1530" y="581"/>
                  </a:lnTo>
                  <a:lnTo>
                    <a:pt x="1498" y="633"/>
                  </a:lnTo>
                  <a:lnTo>
                    <a:pt x="1426" y="623"/>
                  </a:lnTo>
                  <a:lnTo>
                    <a:pt x="1390" y="655"/>
                  </a:lnTo>
                  <a:lnTo>
                    <a:pt x="1340" y="658"/>
                  </a:lnTo>
                  <a:lnTo>
                    <a:pt x="1364" y="683"/>
                  </a:lnTo>
                  <a:lnTo>
                    <a:pt x="1336" y="725"/>
                  </a:lnTo>
                  <a:lnTo>
                    <a:pt x="1311" y="719"/>
                  </a:lnTo>
                  <a:lnTo>
                    <a:pt x="1302" y="734"/>
                  </a:lnTo>
                  <a:lnTo>
                    <a:pt x="1269" y="737"/>
                  </a:lnTo>
                  <a:lnTo>
                    <a:pt x="1275" y="762"/>
                  </a:lnTo>
                  <a:lnTo>
                    <a:pt x="1163" y="836"/>
                  </a:lnTo>
                  <a:lnTo>
                    <a:pt x="1107" y="916"/>
                  </a:lnTo>
                  <a:lnTo>
                    <a:pt x="1168" y="973"/>
                  </a:lnTo>
                  <a:lnTo>
                    <a:pt x="1171" y="1035"/>
                  </a:lnTo>
                  <a:lnTo>
                    <a:pt x="1292" y="1076"/>
                  </a:lnTo>
                  <a:lnTo>
                    <a:pt x="1388" y="1163"/>
                  </a:lnTo>
                  <a:lnTo>
                    <a:pt x="1471" y="1179"/>
                  </a:lnTo>
                  <a:lnTo>
                    <a:pt x="1452" y="1223"/>
                  </a:lnTo>
                  <a:lnTo>
                    <a:pt x="1498" y="1235"/>
                  </a:lnTo>
                  <a:lnTo>
                    <a:pt x="1479" y="1285"/>
                  </a:lnTo>
                  <a:lnTo>
                    <a:pt x="1539" y="1362"/>
                  </a:lnTo>
                  <a:lnTo>
                    <a:pt x="1590" y="1356"/>
                  </a:lnTo>
                  <a:lnTo>
                    <a:pt x="1596" y="1289"/>
                  </a:lnTo>
                  <a:lnTo>
                    <a:pt x="1538" y="1243"/>
                  </a:lnTo>
                  <a:lnTo>
                    <a:pt x="1552" y="1199"/>
                  </a:lnTo>
                  <a:lnTo>
                    <a:pt x="1625" y="1145"/>
                  </a:lnTo>
                  <a:lnTo>
                    <a:pt x="1603" y="1037"/>
                  </a:lnTo>
                  <a:lnTo>
                    <a:pt x="1570" y="1027"/>
                  </a:lnTo>
                  <a:lnTo>
                    <a:pt x="1574" y="994"/>
                  </a:lnTo>
                  <a:lnTo>
                    <a:pt x="1615" y="953"/>
                  </a:lnTo>
                  <a:lnTo>
                    <a:pt x="1602" y="926"/>
                  </a:lnTo>
                  <a:lnTo>
                    <a:pt x="1597" y="841"/>
                  </a:lnTo>
                  <a:lnTo>
                    <a:pt x="1685" y="850"/>
                  </a:lnTo>
                  <a:lnTo>
                    <a:pt x="1730" y="838"/>
                  </a:lnTo>
                  <a:lnTo>
                    <a:pt x="1780" y="871"/>
                  </a:lnTo>
                  <a:lnTo>
                    <a:pt x="1790" y="892"/>
                  </a:lnTo>
                  <a:lnTo>
                    <a:pt x="1852" y="938"/>
                  </a:lnTo>
                  <a:lnTo>
                    <a:pt x="1863" y="1009"/>
                  </a:lnTo>
                  <a:lnTo>
                    <a:pt x="1893" y="1027"/>
                  </a:lnTo>
                  <a:lnTo>
                    <a:pt x="1931" y="1032"/>
                  </a:lnTo>
                  <a:lnTo>
                    <a:pt x="1968" y="951"/>
                  </a:lnTo>
                  <a:lnTo>
                    <a:pt x="2034" y="1040"/>
                  </a:lnTo>
                  <a:lnTo>
                    <a:pt x="2089" y="1059"/>
                  </a:lnTo>
                  <a:lnTo>
                    <a:pt x="2085" y="1100"/>
                  </a:lnTo>
                  <a:lnTo>
                    <a:pt x="2144" y="1164"/>
                  </a:lnTo>
                  <a:lnTo>
                    <a:pt x="2257" y="1166"/>
                  </a:lnTo>
                  <a:lnTo>
                    <a:pt x="2286" y="1187"/>
                  </a:lnTo>
                  <a:lnTo>
                    <a:pt x="2292" y="1239"/>
                  </a:lnTo>
                  <a:lnTo>
                    <a:pt x="2327" y="1283"/>
                  </a:lnTo>
                  <a:lnTo>
                    <a:pt x="2327" y="1312"/>
                  </a:lnTo>
                  <a:lnTo>
                    <a:pt x="2298" y="1325"/>
                  </a:lnTo>
                  <a:lnTo>
                    <a:pt x="2240" y="1394"/>
                  </a:lnTo>
                  <a:lnTo>
                    <a:pt x="2154" y="1420"/>
                  </a:lnTo>
                  <a:lnTo>
                    <a:pt x="2046" y="1422"/>
                  </a:lnTo>
                  <a:lnTo>
                    <a:pt x="1962" y="1502"/>
                  </a:lnTo>
                  <a:lnTo>
                    <a:pt x="1896" y="1534"/>
                  </a:lnTo>
                  <a:lnTo>
                    <a:pt x="1858" y="1581"/>
                  </a:lnTo>
                  <a:lnTo>
                    <a:pt x="1921" y="1576"/>
                  </a:lnTo>
                  <a:lnTo>
                    <a:pt x="2034" y="1492"/>
                  </a:lnTo>
                  <a:lnTo>
                    <a:pt x="2045" y="1487"/>
                  </a:lnTo>
                  <a:lnTo>
                    <a:pt x="2086" y="1508"/>
                  </a:lnTo>
                  <a:lnTo>
                    <a:pt x="2107" y="1538"/>
                  </a:lnTo>
                  <a:lnTo>
                    <a:pt x="2072" y="1559"/>
                  </a:lnTo>
                  <a:lnTo>
                    <a:pt x="2093" y="1565"/>
                  </a:lnTo>
                  <a:lnTo>
                    <a:pt x="2089" y="1606"/>
                  </a:lnTo>
                  <a:lnTo>
                    <a:pt x="2226" y="1648"/>
                  </a:lnTo>
                  <a:lnTo>
                    <a:pt x="2167" y="1680"/>
                  </a:lnTo>
                  <a:lnTo>
                    <a:pt x="2093" y="1762"/>
                  </a:lnTo>
                  <a:lnTo>
                    <a:pt x="2072" y="1734"/>
                  </a:lnTo>
                  <a:lnTo>
                    <a:pt x="2108" y="1678"/>
                  </a:lnTo>
                  <a:lnTo>
                    <a:pt x="2045" y="1696"/>
                  </a:lnTo>
                  <a:lnTo>
                    <a:pt x="2029" y="1704"/>
                  </a:lnTo>
                  <a:lnTo>
                    <a:pt x="2029" y="1704"/>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96" name="Freeform 672"/>
            <p:cNvSpPr>
              <a:spLocks/>
            </p:cNvSpPr>
            <p:nvPr/>
          </p:nvSpPr>
          <p:spPr bwMode="auto">
            <a:xfrm>
              <a:off x="260" y="1336"/>
              <a:ext cx="1207" cy="884"/>
            </a:xfrm>
            <a:custGeom>
              <a:avLst/>
              <a:gdLst/>
              <a:ahLst/>
              <a:cxnLst>
                <a:cxn ang="0">
                  <a:pos x="316" y="28"/>
                </a:cxn>
                <a:cxn ang="0">
                  <a:pos x="259" y="76"/>
                </a:cxn>
                <a:cxn ang="0">
                  <a:pos x="110" y="200"/>
                </a:cxn>
                <a:cxn ang="0">
                  <a:pos x="45" y="296"/>
                </a:cxn>
                <a:cxn ang="0">
                  <a:pos x="0" y="621"/>
                </a:cxn>
                <a:cxn ang="0">
                  <a:pos x="80" y="758"/>
                </a:cxn>
                <a:cxn ang="0">
                  <a:pos x="277" y="962"/>
                </a:cxn>
                <a:cxn ang="0">
                  <a:pos x="444" y="999"/>
                </a:cxn>
                <a:cxn ang="0">
                  <a:pos x="561" y="1084"/>
                </a:cxn>
                <a:cxn ang="0">
                  <a:pos x="598" y="1206"/>
                </a:cxn>
                <a:cxn ang="0">
                  <a:pos x="739" y="1350"/>
                </a:cxn>
                <a:cxn ang="0">
                  <a:pos x="826" y="1445"/>
                </a:cxn>
                <a:cxn ang="0">
                  <a:pos x="891" y="1310"/>
                </a:cxn>
                <a:cxn ang="0">
                  <a:pos x="1105" y="1326"/>
                </a:cxn>
                <a:cxn ang="0">
                  <a:pos x="1155" y="1329"/>
                </a:cxn>
                <a:cxn ang="0">
                  <a:pos x="1198" y="1362"/>
                </a:cxn>
                <a:cxn ang="0">
                  <a:pos x="1249" y="1368"/>
                </a:cxn>
                <a:cxn ang="0">
                  <a:pos x="1290" y="1382"/>
                </a:cxn>
                <a:cxn ang="0">
                  <a:pos x="1366" y="1355"/>
                </a:cxn>
                <a:cxn ang="0">
                  <a:pos x="1440" y="1357"/>
                </a:cxn>
                <a:cxn ang="0">
                  <a:pos x="1563" y="1409"/>
                </a:cxn>
                <a:cxn ang="0">
                  <a:pos x="1588" y="1543"/>
                </a:cxn>
                <a:cxn ang="0">
                  <a:pos x="1626" y="1605"/>
                </a:cxn>
                <a:cxn ang="0">
                  <a:pos x="1643" y="1672"/>
                </a:cxn>
                <a:cxn ang="0">
                  <a:pos x="1716" y="1577"/>
                </a:cxn>
                <a:cxn ang="0">
                  <a:pos x="1705" y="1328"/>
                </a:cxn>
                <a:cxn ang="0">
                  <a:pos x="1950" y="1163"/>
                </a:cxn>
                <a:cxn ang="0">
                  <a:pos x="1950" y="1067"/>
                </a:cxn>
                <a:cxn ang="0">
                  <a:pos x="1967" y="1062"/>
                </a:cxn>
                <a:cxn ang="0">
                  <a:pos x="1997" y="1014"/>
                </a:cxn>
                <a:cxn ang="0">
                  <a:pos x="2082" y="917"/>
                </a:cxn>
                <a:cxn ang="0">
                  <a:pos x="2241" y="840"/>
                </a:cxn>
                <a:cxn ang="0">
                  <a:pos x="2209" y="822"/>
                </a:cxn>
                <a:cxn ang="0">
                  <a:pos x="2331" y="744"/>
                </a:cxn>
                <a:cxn ang="0">
                  <a:pos x="2319" y="709"/>
                </a:cxn>
                <a:cxn ang="0">
                  <a:pos x="2316" y="620"/>
                </a:cxn>
                <a:cxn ang="0">
                  <a:pos x="2179" y="698"/>
                </a:cxn>
                <a:cxn ang="0">
                  <a:pos x="1983" y="757"/>
                </a:cxn>
                <a:cxn ang="0">
                  <a:pos x="1926" y="811"/>
                </a:cxn>
                <a:cxn ang="0">
                  <a:pos x="1817" y="865"/>
                </a:cxn>
                <a:cxn ang="0">
                  <a:pos x="1709" y="852"/>
                </a:cxn>
                <a:cxn ang="0">
                  <a:pos x="1719" y="833"/>
                </a:cxn>
                <a:cxn ang="0">
                  <a:pos x="1707" y="797"/>
                </a:cxn>
                <a:cxn ang="0">
                  <a:pos x="1697" y="758"/>
                </a:cxn>
                <a:cxn ang="0">
                  <a:pos x="1637" y="751"/>
                </a:cxn>
                <a:cxn ang="0">
                  <a:pos x="1669" y="667"/>
                </a:cxn>
                <a:cxn ang="0">
                  <a:pos x="1629" y="654"/>
                </a:cxn>
                <a:cxn ang="0">
                  <a:pos x="1552" y="746"/>
                </a:cxn>
                <a:cxn ang="0">
                  <a:pos x="1534" y="819"/>
                </a:cxn>
                <a:cxn ang="0">
                  <a:pos x="1447" y="791"/>
                </a:cxn>
                <a:cxn ang="0">
                  <a:pos x="1516" y="680"/>
                </a:cxn>
                <a:cxn ang="0">
                  <a:pos x="1505" y="648"/>
                </a:cxn>
                <a:cxn ang="0">
                  <a:pos x="1659" y="639"/>
                </a:cxn>
                <a:cxn ang="0">
                  <a:pos x="1563" y="600"/>
                </a:cxn>
                <a:cxn ang="0">
                  <a:pos x="1548" y="575"/>
                </a:cxn>
                <a:cxn ang="0">
                  <a:pos x="1434" y="582"/>
                </a:cxn>
                <a:cxn ang="0">
                  <a:pos x="1372" y="575"/>
                </a:cxn>
                <a:cxn ang="0">
                  <a:pos x="1420" y="521"/>
                </a:cxn>
                <a:cxn ang="0">
                  <a:pos x="1008" y="327"/>
                </a:cxn>
                <a:cxn ang="0">
                  <a:pos x="356" y="32"/>
                </a:cxn>
              </a:cxnLst>
              <a:rect l="0" t="0" r="r" b="b"/>
              <a:pathLst>
                <a:path w="2351" h="1672">
                  <a:moveTo>
                    <a:pt x="356" y="32"/>
                  </a:moveTo>
                  <a:lnTo>
                    <a:pt x="316" y="28"/>
                  </a:lnTo>
                  <a:lnTo>
                    <a:pt x="265" y="0"/>
                  </a:lnTo>
                  <a:lnTo>
                    <a:pt x="259" y="76"/>
                  </a:lnTo>
                  <a:lnTo>
                    <a:pt x="187" y="173"/>
                  </a:lnTo>
                  <a:lnTo>
                    <a:pt x="110" y="200"/>
                  </a:lnTo>
                  <a:lnTo>
                    <a:pt x="98" y="257"/>
                  </a:lnTo>
                  <a:lnTo>
                    <a:pt x="45" y="296"/>
                  </a:lnTo>
                  <a:lnTo>
                    <a:pt x="9" y="447"/>
                  </a:lnTo>
                  <a:lnTo>
                    <a:pt x="0" y="621"/>
                  </a:lnTo>
                  <a:lnTo>
                    <a:pt x="78" y="724"/>
                  </a:lnTo>
                  <a:lnTo>
                    <a:pt x="80" y="758"/>
                  </a:lnTo>
                  <a:lnTo>
                    <a:pt x="202" y="830"/>
                  </a:lnTo>
                  <a:lnTo>
                    <a:pt x="277" y="962"/>
                  </a:lnTo>
                  <a:lnTo>
                    <a:pt x="436" y="1021"/>
                  </a:lnTo>
                  <a:lnTo>
                    <a:pt x="444" y="999"/>
                  </a:lnTo>
                  <a:lnTo>
                    <a:pt x="521" y="1023"/>
                  </a:lnTo>
                  <a:lnTo>
                    <a:pt x="561" y="1084"/>
                  </a:lnTo>
                  <a:lnTo>
                    <a:pt x="565" y="1160"/>
                  </a:lnTo>
                  <a:lnTo>
                    <a:pt x="598" y="1206"/>
                  </a:lnTo>
                  <a:lnTo>
                    <a:pt x="696" y="1205"/>
                  </a:lnTo>
                  <a:lnTo>
                    <a:pt x="739" y="1350"/>
                  </a:lnTo>
                  <a:lnTo>
                    <a:pt x="783" y="1420"/>
                  </a:lnTo>
                  <a:lnTo>
                    <a:pt x="826" y="1445"/>
                  </a:lnTo>
                  <a:lnTo>
                    <a:pt x="856" y="1338"/>
                  </a:lnTo>
                  <a:lnTo>
                    <a:pt x="891" y="1310"/>
                  </a:lnTo>
                  <a:lnTo>
                    <a:pt x="1066" y="1302"/>
                  </a:lnTo>
                  <a:lnTo>
                    <a:pt x="1105" y="1326"/>
                  </a:lnTo>
                  <a:lnTo>
                    <a:pt x="1117" y="1331"/>
                  </a:lnTo>
                  <a:lnTo>
                    <a:pt x="1155" y="1329"/>
                  </a:lnTo>
                  <a:lnTo>
                    <a:pt x="1175" y="1355"/>
                  </a:lnTo>
                  <a:lnTo>
                    <a:pt x="1198" y="1362"/>
                  </a:lnTo>
                  <a:lnTo>
                    <a:pt x="1212" y="1386"/>
                  </a:lnTo>
                  <a:lnTo>
                    <a:pt x="1249" y="1368"/>
                  </a:lnTo>
                  <a:lnTo>
                    <a:pt x="1266" y="1387"/>
                  </a:lnTo>
                  <a:lnTo>
                    <a:pt x="1290" y="1382"/>
                  </a:lnTo>
                  <a:lnTo>
                    <a:pt x="1279" y="1336"/>
                  </a:lnTo>
                  <a:lnTo>
                    <a:pt x="1366" y="1355"/>
                  </a:lnTo>
                  <a:lnTo>
                    <a:pt x="1395" y="1341"/>
                  </a:lnTo>
                  <a:lnTo>
                    <a:pt x="1440" y="1357"/>
                  </a:lnTo>
                  <a:lnTo>
                    <a:pt x="1454" y="1383"/>
                  </a:lnTo>
                  <a:lnTo>
                    <a:pt x="1563" y="1409"/>
                  </a:lnTo>
                  <a:lnTo>
                    <a:pt x="1603" y="1444"/>
                  </a:lnTo>
                  <a:lnTo>
                    <a:pt x="1588" y="1543"/>
                  </a:lnTo>
                  <a:lnTo>
                    <a:pt x="1615" y="1554"/>
                  </a:lnTo>
                  <a:lnTo>
                    <a:pt x="1626" y="1605"/>
                  </a:lnTo>
                  <a:lnTo>
                    <a:pt x="1646" y="1655"/>
                  </a:lnTo>
                  <a:lnTo>
                    <a:pt x="1643" y="1672"/>
                  </a:lnTo>
                  <a:lnTo>
                    <a:pt x="1691" y="1641"/>
                  </a:lnTo>
                  <a:lnTo>
                    <a:pt x="1716" y="1577"/>
                  </a:lnTo>
                  <a:lnTo>
                    <a:pt x="1684" y="1403"/>
                  </a:lnTo>
                  <a:lnTo>
                    <a:pt x="1705" y="1328"/>
                  </a:lnTo>
                  <a:lnTo>
                    <a:pt x="1916" y="1210"/>
                  </a:lnTo>
                  <a:lnTo>
                    <a:pt x="1950" y="1163"/>
                  </a:lnTo>
                  <a:lnTo>
                    <a:pt x="1997" y="1151"/>
                  </a:lnTo>
                  <a:lnTo>
                    <a:pt x="1950" y="1067"/>
                  </a:lnTo>
                  <a:lnTo>
                    <a:pt x="1954" y="1035"/>
                  </a:lnTo>
                  <a:lnTo>
                    <a:pt x="1967" y="1062"/>
                  </a:lnTo>
                  <a:lnTo>
                    <a:pt x="1988" y="1051"/>
                  </a:lnTo>
                  <a:lnTo>
                    <a:pt x="1997" y="1014"/>
                  </a:lnTo>
                  <a:lnTo>
                    <a:pt x="2064" y="958"/>
                  </a:lnTo>
                  <a:lnTo>
                    <a:pt x="2082" y="917"/>
                  </a:lnTo>
                  <a:lnTo>
                    <a:pt x="2190" y="893"/>
                  </a:lnTo>
                  <a:lnTo>
                    <a:pt x="2241" y="840"/>
                  </a:lnTo>
                  <a:lnTo>
                    <a:pt x="2211" y="841"/>
                  </a:lnTo>
                  <a:lnTo>
                    <a:pt x="2209" y="822"/>
                  </a:lnTo>
                  <a:lnTo>
                    <a:pt x="2304" y="742"/>
                  </a:lnTo>
                  <a:lnTo>
                    <a:pt x="2331" y="744"/>
                  </a:lnTo>
                  <a:lnTo>
                    <a:pt x="2351" y="716"/>
                  </a:lnTo>
                  <a:lnTo>
                    <a:pt x="2319" y="709"/>
                  </a:lnTo>
                  <a:lnTo>
                    <a:pt x="2287" y="667"/>
                  </a:lnTo>
                  <a:lnTo>
                    <a:pt x="2316" y="620"/>
                  </a:lnTo>
                  <a:lnTo>
                    <a:pt x="2266" y="615"/>
                  </a:lnTo>
                  <a:lnTo>
                    <a:pt x="2179" y="698"/>
                  </a:lnTo>
                  <a:lnTo>
                    <a:pt x="2064" y="717"/>
                  </a:lnTo>
                  <a:lnTo>
                    <a:pt x="1983" y="757"/>
                  </a:lnTo>
                  <a:lnTo>
                    <a:pt x="1972" y="797"/>
                  </a:lnTo>
                  <a:lnTo>
                    <a:pt x="1926" y="811"/>
                  </a:lnTo>
                  <a:lnTo>
                    <a:pt x="1885" y="819"/>
                  </a:lnTo>
                  <a:lnTo>
                    <a:pt x="1817" y="865"/>
                  </a:lnTo>
                  <a:lnTo>
                    <a:pt x="1761" y="881"/>
                  </a:lnTo>
                  <a:lnTo>
                    <a:pt x="1709" y="852"/>
                  </a:lnTo>
                  <a:lnTo>
                    <a:pt x="1707" y="840"/>
                  </a:lnTo>
                  <a:lnTo>
                    <a:pt x="1719" y="833"/>
                  </a:lnTo>
                  <a:lnTo>
                    <a:pt x="1735" y="799"/>
                  </a:lnTo>
                  <a:lnTo>
                    <a:pt x="1707" y="797"/>
                  </a:lnTo>
                  <a:lnTo>
                    <a:pt x="1696" y="793"/>
                  </a:lnTo>
                  <a:lnTo>
                    <a:pt x="1697" y="758"/>
                  </a:lnTo>
                  <a:lnTo>
                    <a:pt x="1652" y="777"/>
                  </a:lnTo>
                  <a:lnTo>
                    <a:pt x="1637" y="751"/>
                  </a:lnTo>
                  <a:lnTo>
                    <a:pt x="1690" y="716"/>
                  </a:lnTo>
                  <a:lnTo>
                    <a:pt x="1669" y="667"/>
                  </a:lnTo>
                  <a:lnTo>
                    <a:pt x="1650" y="661"/>
                  </a:lnTo>
                  <a:lnTo>
                    <a:pt x="1629" y="654"/>
                  </a:lnTo>
                  <a:lnTo>
                    <a:pt x="1575" y="690"/>
                  </a:lnTo>
                  <a:lnTo>
                    <a:pt x="1552" y="746"/>
                  </a:lnTo>
                  <a:lnTo>
                    <a:pt x="1556" y="793"/>
                  </a:lnTo>
                  <a:lnTo>
                    <a:pt x="1534" y="819"/>
                  </a:lnTo>
                  <a:lnTo>
                    <a:pt x="1491" y="839"/>
                  </a:lnTo>
                  <a:lnTo>
                    <a:pt x="1447" y="791"/>
                  </a:lnTo>
                  <a:lnTo>
                    <a:pt x="1478" y="711"/>
                  </a:lnTo>
                  <a:lnTo>
                    <a:pt x="1516" y="680"/>
                  </a:lnTo>
                  <a:lnTo>
                    <a:pt x="1495" y="672"/>
                  </a:lnTo>
                  <a:lnTo>
                    <a:pt x="1505" y="648"/>
                  </a:lnTo>
                  <a:lnTo>
                    <a:pt x="1580" y="618"/>
                  </a:lnTo>
                  <a:lnTo>
                    <a:pt x="1659" y="639"/>
                  </a:lnTo>
                  <a:lnTo>
                    <a:pt x="1603" y="592"/>
                  </a:lnTo>
                  <a:lnTo>
                    <a:pt x="1563" y="600"/>
                  </a:lnTo>
                  <a:lnTo>
                    <a:pt x="1523" y="576"/>
                  </a:lnTo>
                  <a:lnTo>
                    <a:pt x="1548" y="575"/>
                  </a:lnTo>
                  <a:lnTo>
                    <a:pt x="1522" y="543"/>
                  </a:lnTo>
                  <a:lnTo>
                    <a:pt x="1434" y="582"/>
                  </a:lnTo>
                  <a:lnTo>
                    <a:pt x="1389" y="566"/>
                  </a:lnTo>
                  <a:lnTo>
                    <a:pt x="1372" y="575"/>
                  </a:lnTo>
                  <a:lnTo>
                    <a:pt x="1340" y="565"/>
                  </a:lnTo>
                  <a:lnTo>
                    <a:pt x="1420" y="521"/>
                  </a:lnTo>
                  <a:lnTo>
                    <a:pt x="1502" y="504"/>
                  </a:lnTo>
                  <a:lnTo>
                    <a:pt x="1008" y="327"/>
                  </a:lnTo>
                  <a:lnTo>
                    <a:pt x="641" y="169"/>
                  </a:lnTo>
                  <a:lnTo>
                    <a:pt x="356" y="32"/>
                  </a:lnTo>
                  <a:lnTo>
                    <a:pt x="356" y="32"/>
                  </a:lnTo>
                  <a:close/>
                </a:path>
              </a:pathLst>
            </a:custGeom>
            <a:grpFill/>
            <a:ln w="9525">
              <a:solidFill>
                <a:srgbClr val="565BAC"/>
              </a:solidFill>
              <a:round/>
              <a:headEnd/>
              <a:tailEnd/>
            </a:ln>
          </p:spPr>
          <p:txBody>
            <a:bodyPr/>
            <a:lstStyle/>
            <a:p>
              <a:pPr>
                <a:defRPr/>
              </a:pPr>
              <a:endParaRPr lang="sq-AL">
                <a:cs typeface="+mn-cs"/>
              </a:endParaRPr>
            </a:p>
          </p:txBody>
        </p:sp>
        <p:sp>
          <p:nvSpPr>
            <p:cNvPr id="564897" name="Freeform 673"/>
            <p:cNvSpPr>
              <a:spLocks/>
            </p:cNvSpPr>
            <p:nvPr/>
          </p:nvSpPr>
          <p:spPr bwMode="auto">
            <a:xfrm>
              <a:off x="260" y="1336"/>
              <a:ext cx="1207" cy="884"/>
            </a:xfrm>
            <a:custGeom>
              <a:avLst/>
              <a:gdLst/>
              <a:ahLst/>
              <a:cxnLst>
                <a:cxn ang="0">
                  <a:pos x="316" y="28"/>
                </a:cxn>
                <a:cxn ang="0">
                  <a:pos x="259" y="76"/>
                </a:cxn>
                <a:cxn ang="0">
                  <a:pos x="110" y="200"/>
                </a:cxn>
                <a:cxn ang="0">
                  <a:pos x="45" y="296"/>
                </a:cxn>
                <a:cxn ang="0">
                  <a:pos x="0" y="621"/>
                </a:cxn>
                <a:cxn ang="0">
                  <a:pos x="80" y="758"/>
                </a:cxn>
                <a:cxn ang="0">
                  <a:pos x="277" y="962"/>
                </a:cxn>
                <a:cxn ang="0">
                  <a:pos x="444" y="999"/>
                </a:cxn>
                <a:cxn ang="0">
                  <a:pos x="561" y="1084"/>
                </a:cxn>
                <a:cxn ang="0">
                  <a:pos x="598" y="1206"/>
                </a:cxn>
                <a:cxn ang="0">
                  <a:pos x="739" y="1350"/>
                </a:cxn>
                <a:cxn ang="0">
                  <a:pos x="826" y="1445"/>
                </a:cxn>
                <a:cxn ang="0">
                  <a:pos x="891" y="1310"/>
                </a:cxn>
                <a:cxn ang="0">
                  <a:pos x="1105" y="1326"/>
                </a:cxn>
                <a:cxn ang="0">
                  <a:pos x="1155" y="1329"/>
                </a:cxn>
                <a:cxn ang="0">
                  <a:pos x="1198" y="1362"/>
                </a:cxn>
                <a:cxn ang="0">
                  <a:pos x="1249" y="1368"/>
                </a:cxn>
                <a:cxn ang="0">
                  <a:pos x="1290" y="1382"/>
                </a:cxn>
                <a:cxn ang="0">
                  <a:pos x="1366" y="1355"/>
                </a:cxn>
                <a:cxn ang="0">
                  <a:pos x="1440" y="1357"/>
                </a:cxn>
                <a:cxn ang="0">
                  <a:pos x="1563" y="1409"/>
                </a:cxn>
                <a:cxn ang="0">
                  <a:pos x="1588" y="1543"/>
                </a:cxn>
                <a:cxn ang="0">
                  <a:pos x="1626" y="1605"/>
                </a:cxn>
                <a:cxn ang="0">
                  <a:pos x="1643" y="1672"/>
                </a:cxn>
                <a:cxn ang="0">
                  <a:pos x="1716" y="1577"/>
                </a:cxn>
                <a:cxn ang="0">
                  <a:pos x="1705" y="1328"/>
                </a:cxn>
                <a:cxn ang="0">
                  <a:pos x="1950" y="1163"/>
                </a:cxn>
                <a:cxn ang="0">
                  <a:pos x="1950" y="1067"/>
                </a:cxn>
                <a:cxn ang="0">
                  <a:pos x="1967" y="1062"/>
                </a:cxn>
                <a:cxn ang="0">
                  <a:pos x="1997" y="1014"/>
                </a:cxn>
                <a:cxn ang="0">
                  <a:pos x="2082" y="917"/>
                </a:cxn>
                <a:cxn ang="0">
                  <a:pos x="2241" y="840"/>
                </a:cxn>
                <a:cxn ang="0">
                  <a:pos x="2209" y="822"/>
                </a:cxn>
                <a:cxn ang="0">
                  <a:pos x="2331" y="744"/>
                </a:cxn>
                <a:cxn ang="0">
                  <a:pos x="2319" y="709"/>
                </a:cxn>
                <a:cxn ang="0">
                  <a:pos x="2316" y="620"/>
                </a:cxn>
                <a:cxn ang="0">
                  <a:pos x="2179" y="698"/>
                </a:cxn>
                <a:cxn ang="0">
                  <a:pos x="1983" y="757"/>
                </a:cxn>
                <a:cxn ang="0">
                  <a:pos x="1926" y="811"/>
                </a:cxn>
                <a:cxn ang="0">
                  <a:pos x="1817" y="865"/>
                </a:cxn>
                <a:cxn ang="0">
                  <a:pos x="1709" y="852"/>
                </a:cxn>
                <a:cxn ang="0">
                  <a:pos x="1719" y="833"/>
                </a:cxn>
                <a:cxn ang="0">
                  <a:pos x="1707" y="797"/>
                </a:cxn>
                <a:cxn ang="0">
                  <a:pos x="1697" y="758"/>
                </a:cxn>
                <a:cxn ang="0">
                  <a:pos x="1637" y="751"/>
                </a:cxn>
                <a:cxn ang="0">
                  <a:pos x="1669" y="667"/>
                </a:cxn>
                <a:cxn ang="0">
                  <a:pos x="1629" y="654"/>
                </a:cxn>
                <a:cxn ang="0">
                  <a:pos x="1552" y="746"/>
                </a:cxn>
                <a:cxn ang="0">
                  <a:pos x="1534" y="819"/>
                </a:cxn>
                <a:cxn ang="0">
                  <a:pos x="1447" y="791"/>
                </a:cxn>
                <a:cxn ang="0">
                  <a:pos x="1516" y="680"/>
                </a:cxn>
                <a:cxn ang="0">
                  <a:pos x="1505" y="648"/>
                </a:cxn>
                <a:cxn ang="0">
                  <a:pos x="1659" y="639"/>
                </a:cxn>
                <a:cxn ang="0">
                  <a:pos x="1563" y="600"/>
                </a:cxn>
                <a:cxn ang="0">
                  <a:pos x="1548" y="575"/>
                </a:cxn>
                <a:cxn ang="0">
                  <a:pos x="1434" y="582"/>
                </a:cxn>
                <a:cxn ang="0">
                  <a:pos x="1372" y="575"/>
                </a:cxn>
                <a:cxn ang="0">
                  <a:pos x="1420" y="521"/>
                </a:cxn>
                <a:cxn ang="0">
                  <a:pos x="1008" y="327"/>
                </a:cxn>
                <a:cxn ang="0">
                  <a:pos x="356" y="32"/>
                </a:cxn>
              </a:cxnLst>
              <a:rect l="0" t="0" r="r" b="b"/>
              <a:pathLst>
                <a:path w="2351" h="1672">
                  <a:moveTo>
                    <a:pt x="356" y="32"/>
                  </a:moveTo>
                  <a:lnTo>
                    <a:pt x="316" y="28"/>
                  </a:lnTo>
                  <a:lnTo>
                    <a:pt x="265" y="0"/>
                  </a:lnTo>
                  <a:lnTo>
                    <a:pt x="259" y="76"/>
                  </a:lnTo>
                  <a:lnTo>
                    <a:pt x="187" y="173"/>
                  </a:lnTo>
                  <a:lnTo>
                    <a:pt x="110" y="200"/>
                  </a:lnTo>
                  <a:lnTo>
                    <a:pt x="98" y="257"/>
                  </a:lnTo>
                  <a:lnTo>
                    <a:pt x="45" y="296"/>
                  </a:lnTo>
                  <a:lnTo>
                    <a:pt x="9" y="447"/>
                  </a:lnTo>
                  <a:lnTo>
                    <a:pt x="0" y="621"/>
                  </a:lnTo>
                  <a:lnTo>
                    <a:pt x="78" y="724"/>
                  </a:lnTo>
                  <a:lnTo>
                    <a:pt x="80" y="758"/>
                  </a:lnTo>
                  <a:lnTo>
                    <a:pt x="202" y="830"/>
                  </a:lnTo>
                  <a:lnTo>
                    <a:pt x="277" y="962"/>
                  </a:lnTo>
                  <a:lnTo>
                    <a:pt x="436" y="1021"/>
                  </a:lnTo>
                  <a:lnTo>
                    <a:pt x="444" y="999"/>
                  </a:lnTo>
                  <a:lnTo>
                    <a:pt x="521" y="1023"/>
                  </a:lnTo>
                  <a:lnTo>
                    <a:pt x="561" y="1084"/>
                  </a:lnTo>
                  <a:lnTo>
                    <a:pt x="565" y="1160"/>
                  </a:lnTo>
                  <a:lnTo>
                    <a:pt x="598" y="1206"/>
                  </a:lnTo>
                  <a:lnTo>
                    <a:pt x="696" y="1205"/>
                  </a:lnTo>
                  <a:lnTo>
                    <a:pt x="739" y="1350"/>
                  </a:lnTo>
                  <a:lnTo>
                    <a:pt x="783" y="1420"/>
                  </a:lnTo>
                  <a:lnTo>
                    <a:pt x="826" y="1445"/>
                  </a:lnTo>
                  <a:lnTo>
                    <a:pt x="856" y="1338"/>
                  </a:lnTo>
                  <a:lnTo>
                    <a:pt x="891" y="1310"/>
                  </a:lnTo>
                  <a:lnTo>
                    <a:pt x="1066" y="1302"/>
                  </a:lnTo>
                  <a:lnTo>
                    <a:pt x="1105" y="1326"/>
                  </a:lnTo>
                  <a:lnTo>
                    <a:pt x="1117" y="1331"/>
                  </a:lnTo>
                  <a:lnTo>
                    <a:pt x="1155" y="1329"/>
                  </a:lnTo>
                  <a:lnTo>
                    <a:pt x="1175" y="1355"/>
                  </a:lnTo>
                  <a:lnTo>
                    <a:pt x="1198" y="1362"/>
                  </a:lnTo>
                  <a:lnTo>
                    <a:pt x="1212" y="1386"/>
                  </a:lnTo>
                  <a:lnTo>
                    <a:pt x="1249" y="1368"/>
                  </a:lnTo>
                  <a:lnTo>
                    <a:pt x="1266" y="1387"/>
                  </a:lnTo>
                  <a:lnTo>
                    <a:pt x="1290" y="1382"/>
                  </a:lnTo>
                  <a:lnTo>
                    <a:pt x="1279" y="1336"/>
                  </a:lnTo>
                  <a:lnTo>
                    <a:pt x="1366" y="1355"/>
                  </a:lnTo>
                  <a:lnTo>
                    <a:pt x="1395" y="1341"/>
                  </a:lnTo>
                  <a:lnTo>
                    <a:pt x="1440" y="1357"/>
                  </a:lnTo>
                  <a:lnTo>
                    <a:pt x="1454" y="1383"/>
                  </a:lnTo>
                  <a:lnTo>
                    <a:pt x="1563" y="1409"/>
                  </a:lnTo>
                  <a:lnTo>
                    <a:pt x="1603" y="1444"/>
                  </a:lnTo>
                  <a:lnTo>
                    <a:pt x="1588" y="1543"/>
                  </a:lnTo>
                  <a:lnTo>
                    <a:pt x="1615" y="1554"/>
                  </a:lnTo>
                  <a:lnTo>
                    <a:pt x="1626" y="1605"/>
                  </a:lnTo>
                  <a:lnTo>
                    <a:pt x="1646" y="1655"/>
                  </a:lnTo>
                  <a:lnTo>
                    <a:pt x="1643" y="1672"/>
                  </a:lnTo>
                  <a:lnTo>
                    <a:pt x="1691" y="1641"/>
                  </a:lnTo>
                  <a:lnTo>
                    <a:pt x="1716" y="1577"/>
                  </a:lnTo>
                  <a:lnTo>
                    <a:pt x="1684" y="1403"/>
                  </a:lnTo>
                  <a:lnTo>
                    <a:pt x="1705" y="1328"/>
                  </a:lnTo>
                  <a:lnTo>
                    <a:pt x="1916" y="1210"/>
                  </a:lnTo>
                  <a:lnTo>
                    <a:pt x="1950" y="1163"/>
                  </a:lnTo>
                  <a:lnTo>
                    <a:pt x="1997" y="1151"/>
                  </a:lnTo>
                  <a:lnTo>
                    <a:pt x="1950" y="1067"/>
                  </a:lnTo>
                  <a:lnTo>
                    <a:pt x="1954" y="1035"/>
                  </a:lnTo>
                  <a:lnTo>
                    <a:pt x="1967" y="1062"/>
                  </a:lnTo>
                  <a:lnTo>
                    <a:pt x="1988" y="1051"/>
                  </a:lnTo>
                  <a:lnTo>
                    <a:pt x="1997" y="1014"/>
                  </a:lnTo>
                  <a:lnTo>
                    <a:pt x="2064" y="958"/>
                  </a:lnTo>
                  <a:lnTo>
                    <a:pt x="2082" y="917"/>
                  </a:lnTo>
                  <a:lnTo>
                    <a:pt x="2190" y="893"/>
                  </a:lnTo>
                  <a:lnTo>
                    <a:pt x="2241" y="840"/>
                  </a:lnTo>
                  <a:lnTo>
                    <a:pt x="2211" y="841"/>
                  </a:lnTo>
                  <a:lnTo>
                    <a:pt x="2209" y="822"/>
                  </a:lnTo>
                  <a:lnTo>
                    <a:pt x="2304" y="742"/>
                  </a:lnTo>
                  <a:lnTo>
                    <a:pt x="2331" y="744"/>
                  </a:lnTo>
                  <a:lnTo>
                    <a:pt x="2351" y="716"/>
                  </a:lnTo>
                  <a:lnTo>
                    <a:pt x="2319" y="709"/>
                  </a:lnTo>
                  <a:lnTo>
                    <a:pt x="2287" y="667"/>
                  </a:lnTo>
                  <a:lnTo>
                    <a:pt x="2316" y="620"/>
                  </a:lnTo>
                  <a:lnTo>
                    <a:pt x="2266" y="615"/>
                  </a:lnTo>
                  <a:lnTo>
                    <a:pt x="2179" y="698"/>
                  </a:lnTo>
                  <a:lnTo>
                    <a:pt x="2064" y="717"/>
                  </a:lnTo>
                  <a:lnTo>
                    <a:pt x="1983" y="757"/>
                  </a:lnTo>
                  <a:lnTo>
                    <a:pt x="1972" y="797"/>
                  </a:lnTo>
                  <a:lnTo>
                    <a:pt x="1926" y="811"/>
                  </a:lnTo>
                  <a:lnTo>
                    <a:pt x="1885" y="819"/>
                  </a:lnTo>
                  <a:lnTo>
                    <a:pt x="1817" y="865"/>
                  </a:lnTo>
                  <a:lnTo>
                    <a:pt x="1761" y="881"/>
                  </a:lnTo>
                  <a:lnTo>
                    <a:pt x="1709" y="852"/>
                  </a:lnTo>
                  <a:lnTo>
                    <a:pt x="1707" y="840"/>
                  </a:lnTo>
                  <a:lnTo>
                    <a:pt x="1719" y="833"/>
                  </a:lnTo>
                  <a:lnTo>
                    <a:pt x="1735" y="799"/>
                  </a:lnTo>
                  <a:lnTo>
                    <a:pt x="1707" y="797"/>
                  </a:lnTo>
                  <a:lnTo>
                    <a:pt x="1696" y="793"/>
                  </a:lnTo>
                  <a:lnTo>
                    <a:pt x="1697" y="758"/>
                  </a:lnTo>
                  <a:lnTo>
                    <a:pt x="1652" y="777"/>
                  </a:lnTo>
                  <a:lnTo>
                    <a:pt x="1637" y="751"/>
                  </a:lnTo>
                  <a:lnTo>
                    <a:pt x="1690" y="716"/>
                  </a:lnTo>
                  <a:lnTo>
                    <a:pt x="1669" y="667"/>
                  </a:lnTo>
                  <a:lnTo>
                    <a:pt x="1650" y="661"/>
                  </a:lnTo>
                  <a:lnTo>
                    <a:pt x="1629" y="654"/>
                  </a:lnTo>
                  <a:lnTo>
                    <a:pt x="1575" y="690"/>
                  </a:lnTo>
                  <a:lnTo>
                    <a:pt x="1552" y="746"/>
                  </a:lnTo>
                  <a:lnTo>
                    <a:pt x="1556" y="793"/>
                  </a:lnTo>
                  <a:lnTo>
                    <a:pt x="1534" y="819"/>
                  </a:lnTo>
                  <a:lnTo>
                    <a:pt x="1491" y="839"/>
                  </a:lnTo>
                  <a:lnTo>
                    <a:pt x="1447" y="791"/>
                  </a:lnTo>
                  <a:lnTo>
                    <a:pt x="1478" y="711"/>
                  </a:lnTo>
                  <a:lnTo>
                    <a:pt x="1516" y="680"/>
                  </a:lnTo>
                  <a:lnTo>
                    <a:pt x="1495" y="672"/>
                  </a:lnTo>
                  <a:lnTo>
                    <a:pt x="1505" y="648"/>
                  </a:lnTo>
                  <a:lnTo>
                    <a:pt x="1580" y="618"/>
                  </a:lnTo>
                  <a:lnTo>
                    <a:pt x="1659" y="639"/>
                  </a:lnTo>
                  <a:lnTo>
                    <a:pt x="1603" y="592"/>
                  </a:lnTo>
                  <a:lnTo>
                    <a:pt x="1563" y="600"/>
                  </a:lnTo>
                  <a:lnTo>
                    <a:pt x="1523" y="576"/>
                  </a:lnTo>
                  <a:lnTo>
                    <a:pt x="1548" y="575"/>
                  </a:lnTo>
                  <a:lnTo>
                    <a:pt x="1522" y="543"/>
                  </a:lnTo>
                  <a:lnTo>
                    <a:pt x="1434" y="582"/>
                  </a:lnTo>
                  <a:lnTo>
                    <a:pt x="1389" y="566"/>
                  </a:lnTo>
                  <a:lnTo>
                    <a:pt x="1372" y="575"/>
                  </a:lnTo>
                  <a:lnTo>
                    <a:pt x="1340" y="565"/>
                  </a:lnTo>
                  <a:lnTo>
                    <a:pt x="1420" y="521"/>
                  </a:lnTo>
                  <a:lnTo>
                    <a:pt x="1502" y="504"/>
                  </a:lnTo>
                  <a:lnTo>
                    <a:pt x="1008" y="327"/>
                  </a:lnTo>
                  <a:lnTo>
                    <a:pt x="641" y="169"/>
                  </a:lnTo>
                  <a:lnTo>
                    <a:pt x="356" y="32"/>
                  </a:lnTo>
                  <a:lnTo>
                    <a:pt x="356" y="32"/>
                  </a:lnTo>
                </a:path>
              </a:pathLst>
            </a:custGeom>
            <a:grpFill/>
            <a:ln w="0">
              <a:solidFill>
                <a:srgbClr val="565BAC"/>
              </a:solidFill>
              <a:prstDash val="solid"/>
              <a:round/>
              <a:headEnd/>
              <a:tailEnd/>
            </a:ln>
          </p:spPr>
          <p:txBody>
            <a:bodyPr/>
            <a:lstStyle/>
            <a:p>
              <a:pPr>
                <a:defRPr/>
              </a:pPr>
              <a:endParaRPr lang="sq-AL">
                <a:cs typeface="+mn-cs"/>
              </a:endParaRPr>
            </a:p>
          </p:txBody>
        </p:sp>
        <p:sp>
          <p:nvSpPr>
            <p:cNvPr id="564898" name="Freeform 674"/>
            <p:cNvSpPr>
              <a:spLocks/>
            </p:cNvSpPr>
            <p:nvPr/>
          </p:nvSpPr>
          <p:spPr bwMode="auto">
            <a:xfrm>
              <a:off x="1251" y="2348"/>
              <a:ext cx="103" cy="54"/>
            </a:xfrm>
            <a:custGeom>
              <a:avLst/>
              <a:gdLst/>
              <a:ahLst/>
              <a:cxnLst>
                <a:cxn ang="0">
                  <a:pos x="164" y="1"/>
                </a:cxn>
                <a:cxn ang="0">
                  <a:pos x="202" y="31"/>
                </a:cxn>
                <a:cxn ang="0">
                  <a:pos x="185" y="43"/>
                </a:cxn>
                <a:cxn ang="0">
                  <a:pos x="198" y="99"/>
                </a:cxn>
                <a:cxn ang="0">
                  <a:pos x="157" y="103"/>
                </a:cxn>
                <a:cxn ang="0">
                  <a:pos x="100" y="84"/>
                </a:cxn>
                <a:cxn ang="0">
                  <a:pos x="53" y="90"/>
                </a:cxn>
                <a:cxn ang="0">
                  <a:pos x="0" y="65"/>
                </a:cxn>
                <a:cxn ang="0">
                  <a:pos x="54" y="35"/>
                </a:cxn>
                <a:cxn ang="0">
                  <a:pos x="109" y="43"/>
                </a:cxn>
                <a:cxn ang="0">
                  <a:pos x="114" y="32"/>
                </a:cxn>
                <a:cxn ang="0">
                  <a:pos x="78" y="0"/>
                </a:cxn>
                <a:cxn ang="0">
                  <a:pos x="140" y="7"/>
                </a:cxn>
                <a:cxn ang="0">
                  <a:pos x="164" y="1"/>
                </a:cxn>
                <a:cxn ang="0">
                  <a:pos x="164" y="1"/>
                </a:cxn>
              </a:cxnLst>
              <a:rect l="0" t="0" r="r" b="b"/>
              <a:pathLst>
                <a:path w="202" h="103">
                  <a:moveTo>
                    <a:pt x="164" y="1"/>
                  </a:moveTo>
                  <a:lnTo>
                    <a:pt x="202" y="31"/>
                  </a:lnTo>
                  <a:lnTo>
                    <a:pt x="185" y="43"/>
                  </a:lnTo>
                  <a:lnTo>
                    <a:pt x="198" y="99"/>
                  </a:lnTo>
                  <a:lnTo>
                    <a:pt x="157" y="103"/>
                  </a:lnTo>
                  <a:lnTo>
                    <a:pt x="100" y="84"/>
                  </a:lnTo>
                  <a:lnTo>
                    <a:pt x="53" y="90"/>
                  </a:lnTo>
                  <a:lnTo>
                    <a:pt x="0" y="65"/>
                  </a:lnTo>
                  <a:lnTo>
                    <a:pt x="54" y="35"/>
                  </a:lnTo>
                  <a:lnTo>
                    <a:pt x="109" y="43"/>
                  </a:lnTo>
                  <a:lnTo>
                    <a:pt x="114" y="32"/>
                  </a:lnTo>
                  <a:lnTo>
                    <a:pt x="78" y="0"/>
                  </a:lnTo>
                  <a:lnTo>
                    <a:pt x="140" y="7"/>
                  </a:lnTo>
                  <a:lnTo>
                    <a:pt x="164" y="1"/>
                  </a:lnTo>
                  <a:lnTo>
                    <a:pt x="164" y="1"/>
                  </a:lnTo>
                  <a:close/>
                </a:path>
              </a:pathLst>
            </a:custGeom>
            <a:grpFill/>
            <a:ln w="9525">
              <a:solidFill>
                <a:srgbClr val="565BAC"/>
              </a:solidFill>
              <a:round/>
              <a:headEnd/>
              <a:tailEnd/>
            </a:ln>
          </p:spPr>
          <p:txBody>
            <a:bodyPr/>
            <a:lstStyle/>
            <a:p>
              <a:pPr>
                <a:defRPr/>
              </a:pPr>
              <a:endParaRPr lang="sq-AL">
                <a:cs typeface="+mn-cs"/>
              </a:endParaRPr>
            </a:p>
          </p:txBody>
        </p:sp>
        <p:sp>
          <p:nvSpPr>
            <p:cNvPr id="564899" name="Freeform 675"/>
            <p:cNvSpPr>
              <a:spLocks/>
            </p:cNvSpPr>
            <p:nvPr/>
          </p:nvSpPr>
          <p:spPr bwMode="auto">
            <a:xfrm>
              <a:off x="1251" y="2348"/>
              <a:ext cx="103" cy="54"/>
            </a:xfrm>
            <a:custGeom>
              <a:avLst/>
              <a:gdLst/>
              <a:ahLst/>
              <a:cxnLst>
                <a:cxn ang="0">
                  <a:pos x="164" y="1"/>
                </a:cxn>
                <a:cxn ang="0">
                  <a:pos x="202" y="31"/>
                </a:cxn>
                <a:cxn ang="0">
                  <a:pos x="185" y="43"/>
                </a:cxn>
                <a:cxn ang="0">
                  <a:pos x="198" y="99"/>
                </a:cxn>
                <a:cxn ang="0">
                  <a:pos x="157" y="103"/>
                </a:cxn>
                <a:cxn ang="0">
                  <a:pos x="100" y="84"/>
                </a:cxn>
                <a:cxn ang="0">
                  <a:pos x="53" y="90"/>
                </a:cxn>
                <a:cxn ang="0">
                  <a:pos x="0" y="65"/>
                </a:cxn>
                <a:cxn ang="0">
                  <a:pos x="54" y="35"/>
                </a:cxn>
                <a:cxn ang="0">
                  <a:pos x="109" y="43"/>
                </a:cxn>
                <a:cxn ang="0">
                  <a:pos x="114" y="32"/>
                </a:cxn>
                <a:cxn ang="0">
                  <a:pos x="78" y="0"/>
                </a:cxn>
                <a:cxn ang="0">
                  <a:pos x="140" y="7"/>
                </a:cxn>
                <a:cxn ang="0">
                  <a:pos x="164" y="1"/>
                </a:cxn>
                <a:cxn ang="0">
                  <a:pos x="164" y="1"/>
                </a:cxn>
              </a:cxnLst>
              <a:rect l="0" t="0" r="r" b="b"/>
              <a:pathLst>
                <a:path w="202" h="103">
                  <a:moveTo>
                    <a:pt x="164" y="1"/>
                  </a:moveTo>
                  <a:lnTo>
                    <a:pt x="202" y="31"/>
                  </a:lnTo>
                  <a:lnTo>
                    <a:pt x="185" y="43"/>
                  </a:lnTo>
                  <a:lnTo>
                    <a:pt x="198" y="99"/>
                  </a:lnTo>
                  <a:lnTo>
                    <a:pt x="157" y="103"/>
                  </a:lnTo>
                  <a:lnTo>
                    <a:pt x="100" y="84"/>
                  </a:lnTo>
                  <a:lnTo>
                    <a:pt x="53" y="90"/>
                  </a:lnTo>
                  <a:lnTo>
                    <a:pt x="0" y="65"/>
                  </a:lnTo>
                  <a:lnTo>
                    <a:pt x="54" y="35"/>
                  </a:lnTo>
                  <a:lnTo>
                    <a:pt x="109" y="43"/>
                  </a:lnTo>
                  <a:lnTo>
                    <a:pt x="114" y="32"/>
                  </a:lnTo>
                  <a:lnTo>
                    <a:pt x="78" y="0"/>
                  </a:lnTo>
                  <a:lnTo>
                    <a:pt x="140" y="7"/>
                  </a:lnTo>
                  <a:lnTo>
                    <a:pt x="164" y="1"/>
                  </a:lnTo>
                  <a:lnTo>
                    <a:pt x="164" y="1"/>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00" name="Freeform 676"/>
            <p:cNvSpPr>
              <a:spLocks/>
            </p:cNvSpPr>
            <p:nvPr/>
          </p:nvSpPr>
          <p:spPr bwMode="auto">
            <a:xfrm>
              <a:off x="1335" y="2346"/>
              <a:ext cx="100" cy="58"/>
            </a:xfrm>
            <a:custGeom>
              <a:avLst/>
              <a:gdLst/>
              <a:ahLst/>
              <a:cxnLst>
                <a:cxn ang="0">
                  <a:pos x="0" y="5"/>
                </a:cxn>
                <a:cxn ang="0">
                  <a:pos x="34" y="0"/>
                </a:cxn>
                <a:cxn ang="0">
                  <a:pos x="108" y="10"/>
                </a:cxn>
                <a:cxn ang="0">
                  <a:pos x="118" y="47"/>
                </a:cxn>
                <a:cxn ang="0">
                  <a:pos x="170" y="52"/>
                </a:cxn>
                <a:cxn ang="0">
                  <a:pos x="192" y="94"/>
                </a:cxn>
                <a:cxn ang="0">
                  <a:pos x="174" y="98"/>
                </a:cxn>
                <a:cxn ang="0">
                  <a:pos x="117" y="82"/>
                </a:cxn>
                <a:cxn ang="0">
                  <a:pos x="79" y="110"/>
                </a:cxn>
                <a:cxn ang="0">
                  <a:pos x="57" y="101"/>
                </a:cxn>
                <a:cxn ang="0">
                  <a:pos x="36" y="101"/>
                </a:cxn>
                <a:cxn ang="0">
                  <a:pos x="21" y="47"/>
                </a:cxn>
                <a:cxn ang="0">
                  <a:pos x="38" y="36"/>
                </a:cxn>
                <a:cxn ang="0">
                  <a:pos x="0" y="5"/>
                </a:cxn>
                <a:cxn ang="0">
                  <a:pos x="0" y="5"/>
                </a:cxn>
              </a:cxnLst>
              <a:rect l="0" t="0" r="r" b="b"/>
              <a:pathLst>
                <a:path w="192" h="110">
                  <a:moveTo>
                    <a:pt x="0" y="5"/>
                  </a:moveTo>
                  <a:lnTo>
                    <a:pt x="34" y="0"/>
                  </a:lnTo>
                  <a:lnTo>
                    <a:pt x="108" y="10"/>
                  </a:lnTo>
                  <a:lnTo>
                    <a:pt x="118" y="47"/>
                  </a:lnTo>
                  <a:lnTo>
                    <a:pt x="170" y="52"/>
                  </a:lnTo>
                  <a:lnTo>
                    <a:pt x="192" y="94"/>
                  </a:lnTo>
                  <a:lnTo>
                    <a:pt x="174" y="98"/>
                  </a:lnTo>
                  <a:lnTo>
                    <a:pt x="117" y="82"/>
                  </a:lnTo>
                  <a:lnTo>
                    <a:pt x="79" y="110"/>
                  </a:lnTo>
                  <a:lnTo>
                    <a:pt x="57" y="101"/>
                  </a:lnTo>
                  <a:lnTo>
                    <a:pt x="36" y="101"/>
                  </a:lnTo>
                  <a:lnTo>
                    <a:pt x="21" y="47"/>
                  </a:lnTo>
                  <a:lnTo>
                    <a:pt x="38" y="36"/>
                  </a:lnTo>
                  <a:lnTo>
                    <a:pt x="0" y="5"/>
                  </a:lnTo>
                  <a:lnTo>
                    <a:pt x="0" y="5"/>
                  </a:lnTo>
                  <a:close/>
                </a:path>
              </a:pathLst>
            </a:custGeom>
            <a:grpFill/>
            <a:ln w="9525">
              <a:solidFill>
                <a:srgbClr val="565BAC"/>
              </a:solidFill>
              <a:round/>
              <a:headEnd/>
              <a:tailEnd/>
            </a:ln>
          </p:spPr>
          <p:txBody>
            <a:bodyPr/>
            <a:lstStyle/>
            <a:p>
              <a:pPr>
                <a:defRPr/>
              </a:pPr>
              <a:endParaRPr lang="sq-AL">
                <a:cs typeface="+mn-cs"/>
              </a:endParaRPr>
            </a:p>
          </p:txBody>
        </p:sp>
        <p:sp>
          <p:nvSpPr>
            <p:cNvPr id="564901" name="Freeform 677"/>
            <p:cNvSpPr>
              <a:spLocks/>
            </p:cNvSpPr>
            <p:nvPr/>
          </p:nvSpPr>
          <p:spPr bwMode="auto">
            <a:xfrm>
              <a:off x="1335" y="2346"/>
              <a:ext cx="100" cy="58"/>
            </a:xfrm>
            <a:custGeom>
              <a:avLst/>
              <a:gdLst/>
              <a:ahLst/>
              <a:cxnLst>
                <a:cxn ang="0">
                  <a:pos x="0" y="5"/>
                </a:cxn>
                <a:cxn ang="0">
                  <a:pos x="34" y="0"/>
                </a:cxn>
                <a:cxn ang="0">
                  <a:pos x="108" y="10"/>
                </a:cxn>
                <a:cxn ang="0">
                  <a:pos x="118" y="47"/>
                </a:cxn>
                <a:cxn ang="0">
                  <a:pos x="170" y="52"/>
                </a:cxn>
                <a:cxn ang="0">
                  <a:pos x="192" y="94"/>
                </a:cxn>
                <a:cxn ang="0">
                  <a:pos x="174" y="98"/>
                </a:cxn>
                <a:cxn ang="0">
                  <a:pos x="117" y="82"/>
                </a:cxn>
                <a:cxn ang="0">
                  <a:pos x="79" y="110"/>
                </a:cxn>
                <a:cxn ang="0">
                  <a:pos x="57" y="101"/>
                </a:cxn>
                <a:cxn ang="0">
                  <a:pos x="36" y="101"/>
                </a:cxn>
                <a:cxn ang="0">
                  <a:pos x="21" y="47"/>
                </a:cxn>
                <a:cxn ang="0">
                  <a:pos x="38" y="36"/>
                </a:cxn>
                <a:cxn ang="0">
                  <a:pos x="0" y="5"/>
                </a:cxn>
                <a:cxn ang="0">
                  <a:pos x="0" y="5"/>
                </a:cxn>
              </a:cxnLst>
              <a:rect l="0" t="0" r="r" b="b"/>
              <a:pathLst>
                <a:path w="192" h="110">
                  <a:moveTo>
                    <a:pt x="0" y="5"/>
                  </a:moveTo>
                  <a:lnTo>
                    <a:pt x="34" y="0"/>
                  </a:lnTo>
                  <a:lnTo>
                    <a:pt x="108" y="10"/>
                  </a:lnTo>
                  <a:lnTo>
                    <a:pt x="118" y="47"/>
                  </a:lnTo>
                  <a:lnTo>
                    <a:pt x="170" y="52"/>
                  </a:lnTo>
                  <a:lnTo>
                    <a:pt x="192" y="94"/>
                  </a:lnTo>
                  <a:lnTo>
                    <a:pt x="174" y="98"/>
                  </a:lnTo>
                  <a:lnTo>
                    <a:pt x="117" y="82"/>
                  </a:lnTo>
                  <a:lnTo>
                    <a:pt x="79" y="110"/>
                  </a:lnTo>
                  <a:lnTo>
                    <a:pt x="57" y="101"/>
                  </a:lnTo>
                  <a:lnTo>
                    <a:pt x="36" y="101"/>
                  </a:lnTo>
                  <a:lnTo>
                    <a:pt x="21" y="47"/>
                  </a:lnTo>
                  <a:lnTo>
                    <a:pt x="38" y="36"/>
                  </a:lnTo>
                  <a:lnTo>
                    <a:pt x="0" y="5"/>
                  </a:lnTo>
                  <a:lnTo>
                    <a:pt x="0" y="5"/>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02" name="Freeform 678"/>
            <p:cNvSpPr>
              <a:spLocks/>
            </p:cNvSpPr>
            <p:nvPr/>
          </p:nvSpPr>
          <p:spPr bwMode="auto">
            <a:xfrm>
              <a:off x="286" y="1737"/>
              <a:ext cx="636" cy="667"/>
            </a:xfrm>
            <a:custGeom>
              <a:avLst/>
              <a:gdLst/>
              <a:ahLst/>
              <a:cxnLst>
                <a:cxn ang="0">
                  <a:pos x="29" y="22"/>
                </a:cxn>
                <a:cxn ang="0">
                  <a:pos x="66" y="253"/>
                </a:cxn>
                <a:cxn ang="0">
                  <a:pos x="0" y="251"/>
                </a:cxn>
                <a:cxn ang="0">
                  <a:pos x="52" y="359"/>
                </a:cxn>
                <a:cxn ang="0">
                  <a:pos x="47" y="474"/>
                </a:cxn>
                <a:cxn ang="0">
                  <a:pos x="137" y="535"/>
                </a:cxn>
                <a:cxn ang="0">
                  <a:pos x="117" y="448"/>
                </a:cxn>
                <a:cxn ang="0">
                  <a:pos x="114" y="271"/>
                </a:cxn>
                <a:cxn ang="0">
                  <a:pos x="95" y="118"/>
                </a:cxn>
                <a:cxn ang="0">
                  <a:pos x="156" y="171"/>
                </a:cxn>
                <a:cxn ang="0">
                  <a:pos x="203" y="349"/>
                </a:cxn>
                <a:cxn ang="0">
                  <a:pos x="207" y="444"/>
                </a:cxn>
                <a:cxn ang="0">
                  <a:pos x="207" y="478"/>
                </a:cxn>
                <a:cxn ang="0">
                  <a:pos x="316" y="719"/>
                </a:cxn>
                <a:cxn ang="0">
                  <a:pos x="325" y="932"/>
                </a:cxn>
                <a:cxn ang="0">
                  <a:pos x="477" y="1037"/>
                </a:cxn>
                <a:cxn ang="0">
                  <a:pos x="778" y="1160"/>
                </a:cxn>
                <a:cxn ang="0">
                  <a:pos x="861" y="1263"/>
                </a:cxn>
                <a:cxn ang="0">
                  <a:pos x="1001" y="1210"/>
                </a:cxn>
                <a:cxn ang="0">
                  <a:pos x="1008" y="1135"/>
                </a:cxn>
                <a:cxn ang="0">
                  <a:pos x="1112" y="1152"/>
                </a:cxn>
                <a:cxn ang="0">
                  <a:pos x="1166" y="1138"/>
                </a:cxn>
                <a:cxn ang="0">
                  <a:pos x="1195" y="1074"/>
                </a:cxn>
                <a:cxn ang="0">
                  <a:pos x="1231" y="997"/>
                </a:cxn>
                <a:cxn ang="0">
                  <a:pos x="1075" y="997"/>
                </a:cxn>
                <a:cxn ang="0">
                  <a:pos x="997" y="1095"/>
                </a:cxn>
                <a:cxn ang="0">
                  <a:pos x="856" y="1070"/>
                </a:cxn>
                <a:cxn ang="0">
                  <a:pos x="705" y="977"/>
                </a:cxn>
                <a:cxn ang="0">
                  <a:pos x="687" y="837"/>
                </a:cxn>
                <a:cxn ang="0">
                  <a:pos x="759" y="729"/>
                </a:cxn>
                <a:cxn ang="0">
                  <a:pos x="704" y="615"/>
                </a:cxn>
                <a:cxn ang="0">
                  <a:pos x="554" y="448"/>
                </a:cxn>
                <a:cxn ang="0">
                  <a:pos x="510" y="327"/>
                </a:cxn>
                <a:cxn ang="0">
                  <a:pos x="393" y="242"/>
                </a:cxn>
                <a:cxn ang="0">
                  <a:pos x="228" y="202"/>
                </a:cxn>
                <a:cxn ang="0">
                  <a:pos x="29" y="0"/>
                </a:cxn>
              </a:cxnLst>
              <a:rect l="0" t="0" r="r" b="b"/>
              <a:pathLst>
                <a:path w="1236" h="1263">
                  <a:moveTo>
                    <a:pt x="29" y="0"/>
                  </a:moveTo>
                  <a:lnTo>
                    <a:pt x="29" y="22"/>
                  </a:lnTo>
                  <a:lnTo>
                    <a:pt x="12" y="66"/>
                  </a:lnTo>
                  <a:lnTo>
                    <a:pt x="66" y="253"/>
                  </a:lnTo>
                  <a:lnTo>
                    <a:pt x="42" y="279"/>
                  </a:lnTo>
                  <a:lnTo>
                    <a:pt x="0" y="251"/>
                  </a:lnTo>
                  <a:lnTo>
                    <a:pt x="28" y="352"/>
                  </a:lnTo>
                  <a:lnTo>
                    <a:pt x="52" y="359"/>
                  </a:lnTo>
                  <a:lnTo>
                    <a:pt x="79" y="401"/>
                  </a:lnTo>
                  <a:lnTo>
                    <a:pt x="47" y="474"/>
                  </a:lnTo>
                  <a:lnTo>
                    <a:pt x="124" y="592"/>
                  </a:lnTo>
                  <a:lnTo>
                    <a:pt x="137" y="535"/>
                  </a:lnTo>
                  <a:lnTo>
                    <a:pt x="111" y="503"/>
                  </a:lnTo>
                  <a:lnTo>
                    <a:pt x="117" y="448"/>
                  </a:lnTo>
                  <a:lnTo>
                    <a:pt x="87" y="325"/>
                  </a:lnTo>
                  <a:lnTo>
                    <a:pt x="114" y="271"/>
                  </a:lnTo>
                  <a:lnTo>
                    <a:pt x="74" y="200"/>
                  </a:lnTo>
                  <a:lnTo>
                    <a:pt x="95" y="118"/>
                  </a:lnTo>
                  <a:lnTo>
                    <a:pt x="118" y="127"/>
                  </a:lnTo>
                  <a:lnTo>
                    <a:pt x="156" y="171"/>
                  </a:lnTo>
                  <a:lnTo>
                    <a:pt x="177" y="336"/>
                  </a:lnTo>
                  <a:lnTo>
                    <a:pt x="203" y="349"/>
                  </a:lnTo>
                  <a:lnTo>
                    <a:pt x="190" y="391"/>
                  </a:lnTo>
                  <a:lnTo>
                    <a:pt x="207" y="444"/>
                  </a:lnTo>
                  <a:lnTo>
                    <a:pt x="232" y="450"/>
                  </a:lnTo>
                  <a:lnTo>
                    <a:pt x="207" y="478"/>
                  </a:lnTo>
                  <a:lnTo>
                    <a:pt x="254" y="520"/>
                  </a:lnTo>
                  <a:lnTo>
                    <a:pt x="316" y="719"/>
                  </a:lnTo>
                  <a:lnTo>
                    <a:pt x="247" y="792"/>
                  </a:lnTo>
                  <a:lnTo>
                    <a:pt x="325" y="932"/>
                  </a:lnTo>
                  <a:lnTo>
                    <a:pt x="396" y="967"/>
                  </a:lnTo>
                  <a:lnTo>
                    <a:pt x="477" y="1037"/>
                  </a:lnTo>
                  <a:lnTo>
                    <a:pt x="668" y="1145"/>
                  </a:lnTo>
                  <a:lnTo>
                    <a:pt x="778" y="1160"/>
                  </a:lnTo>
                  <a:lnTo>
                    <a:pt x="839" y="1198"/>
                  </a:lnTo>
                  <a:lnTo>
                    <a:pt x="861" y="1263"/>
                  </a:lnTo>
                  <a:lnTo>
                    <a:pt x="880" y="1238"/>
                  </a:lnTo>
                  <a:lnTo>
                    <a:pt x="1001" y="1210"/>
                  </a:lnTo>
                  <a:lnTo>
                    <a:pt x="973" y="1168"/>
                  </a:lnTo>
                  <a:lnTo>
                    <a:pt x="1008" y="1135"/>
                  </a:lnTo>
                  <a:lnTo>
                    <a:pt x="1067" y="1155"/>
                  </a:lnTo>
                  <a:lnTo>
                    <a:pt x="1112" y="1152"/>
                  </a:lnTo>
                  <a:lnTo>
                    <a:pt x="1146" y="1167"/>
                  </a:lnTo>
                  <a:lnTo>
                    <a:pt x="1166" y="1138"/>
                  </a:lnTo>
                  <a:lnTo>
                    <a:pt x="1194" y="1118"/>
                  </a:lnTo>
                  <a:lnTo>
                    <a:pt x="1195" y="1074"/>
                  </a:lnTo>
                  <a:lnTo>
                    <a:pt x="1236" y="1042"/>
                  </a:lnTo>
                  <a:lnTo>
                    <a:pt x="1231" y="997"/>
                  </a:lnTo>
                  <a:lnTo>
                    <a:pt x="1184" y="982"/>
                  </a:lnTo>
                  <a:lnTo>
                    <a:pt x="1075" y="997"/>
                  </a:lnTo>
                  <a:lnTo>
                    <a:pt x="1037" y="1065"/>
                  </a:lnTo>
                  <a:lnTo>
                    <a:pt x="997" y="1095"/>
                  </a:lnTo>
                  <a:lnTo>
                    <a:pt x="916" y="1068"/>
                  </a:lnTo>
                  <a:lnTo>
                    <a:pt x="856" y="1070"/>
                  </a:lnTo>
                  <a:lnTo>
                    <a:pt x="738" y="1012"/>
                  </a:lnTo>
                  <a:lnTo>
                    <a:pt x="705" y="977"/>
                  </a:lnTo>
                  <a:lnTo>
                    <a:pt x="730" y="898"/>
                  </a:lnTo>
                  <a:lnTo>
                    <a:pt x="687" y="837"/>
                  </a:lnTo>
                  <a:lnTo>
                    <a:pt x="710" y="760"/>
                  </a:lnTo>
                  <a:lnTo>
                    <a:pt x="759" y="729"/>
                  </a:lnTo>
                  <a:lnTo>
                    <a:pt x="778" y="682"/>
                  </a:lnTo>
                  <a:lnTo>
                    <a:pt x="704" y="615"/>
                  </a:lnTo>
                  <a:lnTo>
                    <a:pt x="642" y="445"/>
                  </a:lnTo>
                  <a:lnTo>
                    <a:pt x="554" y="448"/>
                  </a:lnTo>
                  <a:lnTo>
                    <a:pt x="515" y="406"/>
                  </a:lnTo>
                  <a:lnTo>
                    <a:pt x="510" y="327"/>
                  </a:lnTo>
                  <a:lnTo>
                    <a:pt x="469" y="265"/>
                  </a:lnTo>
                  <a:lnTo>
                    <a:pt x="393" y="242"/>
                  </a:lnTo>
                  <a:lnTo>
                    <a:pt x="385" y="263"/>
                  </a:lnTo>
                  <a:lnTo>
                    <a:pt x="228" y="202"/>
                  </a:lnTo>
                  <a:lnTo>
                    <a:pt x="151" y="71"/>
                  </a:lnTo>
                  <a:lnTo>
                    <a:pt x="29" y="0"/>
                  </a:lnTo>
                  <a:lnTo>
                    <a:pt x="29" y="0"/>
                  </a:lnTo>
                  <a:close/>
                </a:path>
              </a:pathLst>
            </a:custGeom>
            <a:grpFill/>
            <a:ln w="9525">
              <a:solidFill>
                <a:srgbClr val="565BAC"/>
              </a:solidFill>
              <a:round/>
              <a:headEnd/>
              <a:tailEnd/>
            </a:ln>
          </p:spPr>
          <p:txBody>
            <a:bodyPr/>
            <a:lstStyle/>
            <a:p>
              <a:pPr>
                <a:defRPr/>
              </a:pPr>
              <a:endParaRPr lang="sq-AL">
                <a:cs typeface="+mn-cs"/>
              </a:endParaRPr>
            </a:p>
          </p:txBody>
        </p:sp>
        <p:sp>
          <p:nvSpPr>
            <p:cNvPr id="564903" name="Freeform 679"/>
            <p:cNvSpPr>
              <a:spLocks/>
            </p:cNvSpPr>
            <p:nvPr/>
          </p:nvSpPr>
          <p:spPr bwMode="auto">
            <a:xfrm>
              <a:off x="286" y="1737"/>
              <a:ext cx="636" cy="667"/>
            </a:xfrm>
            <a:custGeom>
              <a:avLst/>
              <a:gdLst/>
              <a:ahLst/>
              <a:cxnLst>
                <a:cxn ang="0">
                  <a:pos x="29" y="22"/>
                </a:cxn>
                <a:cxn ang="0">
                  <a:pos x="66" y="253"/>
                </a:cxn>
                <a:cxn ang="0">
                  <a:pos x="0" y="251"/>
                </a:cxn>
                <a:cxn ang="0">
                  <a:pos x="52" y="359"/>
                </a:cxn>
                <a:cxn ang="0">
                  <a:pos x="47" y="474"/>
                </a:cxn>
                <a:cxn ang="0">
                  <a:pos x="137" y="535"/>
                </a:cxn>
                <a:cxn ang="0">
                  <a:pos x="117" y="448"/>
                </a:cxn>
                <a:cxn ang="0">
                  <a:pos x="114" y="271"/>
                </a:cxn>
                <a:cxn ang="0">
                  <a:pos x="95" y="118"/>
                </a:cxn>
                <a:cxn ang="0">
                  <a:pos x="156" y="171"/>
                </a:cxn>
                <a:cxn ang="0">
                  <a:pos x="203" y="349"/>
                </a:cxn>
                <a:cxn ang="0">
                  <a:pos x="207" y="444"/>
                </a:cxn>
                <a:cxn ang="0">
                  <a:pos x="207" y="478"/>
                </a:cxn>
                <a:cxn ang="0">
                  <a:pos x="316" y="719"/>
                </a:cxn>
                <a:cxn ang="0">
                  <a:pos x="325" y="932"/>
                </a:cxn>
                <a:cxn ang="0">
                  <a:pos x="477" y="1037"/>
                </a:cxn>
                <a:cxn ang="0">
                  <a:pos x="778" y="1160"/>
                </a:cxn>
                <a:cxn ang="0">
                  <a:pos x="861" y="1263"/>
                </a:cxn>
                <a:cxn ang="0">
                  <a:pos x="1001" y="1210"/>
                </a:cxn>
                <a:cxn ang="0">
                  <a:pos x="1008" y="1135"/>
                </a:cxn>
                <a:cxn ang="0">
                  <a:pos x="1112" y="1152"/>
                </a:cxn>
                <a:cxn ang="0">
                  <a:pos x="1166" y="1138"/>
                </a:cxn>
                <a:cxn ang="0">
                  <a:pos x="1195" y="1074"/>
                </a:cxn>
                <a:cxn ang="0">
                  <a:pos x="1231" y="997"/>
                </a:cxn>
                <a:cxn ang="0">
                  <a:pos x="1075" y="997"/>
                </a:cxn>
                <a:cxn ang="0">
                  <a:pos x="997" y="1095"/>
                </a:cxn>
                <a:cxn ang="0">
                  <a:pos x="856" y="1070"/>
                </a:cxn>
                <a:cxn ang="0">
                  <a:pos x="705" y="977"/>
                </a:cxn>
                <a:cxn ang="0">
                  <a:pos x="687" y="837"/>
                </a:cxn>
                <a:cxn ang="0">
                  <a:pos x="759" y="729"/>
                </a:cxn>
                <a:cxn ang="0">
                  <a:pos x="704" y="615"/>
                </a:cxn>
                <a:cxn ang="0">
                  <a:pos x="554" y="448"/>
                </a:cxn>
                <a:cxn ang="0">
                  <a:pos x="510" y="327"/>
                </a:cxn>
                <a:cxn ang="0">
                  <a:pos x="393" y="242"/>
                </a:cxn>
                <a:cxn ang="0">
                  <a:pos x="228" y="202"/>
                </a:cxn>
                <a:cxn ang="0">
                  <a:pos x="29" y="0"/>
                </a:cxn>
              </a:cxnLst>
              <a:rect l="0" t="0" r="r" b="b"/>
              <a:pathLst>
                <a:path w="1236" h="1263">
                  <a:moveTo>
                    <a:pt x="29" y="0"/>
                  </a:moveTo>
                  <a:lnTo>
                    <a:pt x="29" y="22"/>
                  </a:lnTo>
                  <a:lnTo>
                    <a:pt x="12" y="66"/>
                  </a:lnTo>
                  <a:lnTo>
                    <a:pt x="66" y="253"/>
                  </a:lnTo>
                  <a:lnTo>
                    <a:pt x="42" y="279"/>
                  </a:lnTo>
                  <a:lnTo>
                    <a:pt x="0" y="251"/>
                  </a:lnTo>
                  <a:lnTo>
                    <a:pt x="28" y="352"/>
                  </a:lnTo>
                  <a:lnTo>
                    <a:pt x="52" y="359"/>
                  </a:lnTo>
                  <a:lnTo>
                    <a:pt x="79" y="401"/>
                  </a:lnTo>
                  <a:lnTo>
                    <a:pt x="47" y="474"/>
                  </a:lnTo>
                  <a:lnTo>
                    <a:pt x="124" y="592"/>
                  </a:lnTo>
                  <a:lnTo>
                    <a:pt x="137" y="535"/>
                  </a:lnTo>
                  <a:lnTo>
                    <a:pt x="111" y="503"/>
                  </a:lnTo>
                  <a:lnTo>
                    <a:pt x="117" y="448"/>
                  </a:lnTo>
                  <a:lnTo>
                    <a:pt x="87" y="325"/>
                  </a:lnTo>
                  <a:lnTo>
                    <a:pt x="114" y="271"/>
                  </a:lnTo>
                  <a:lnTo>
                    <a:pt x="74" y="200"/>
                  </a:lnTo>
                  <a:lnTo>
                    <a:pt x="95" y="118"/>
                  </a:lnTo>
                  <a:lnTo>
                    <a:pt x="118" y="127"/>
                  </a:lnTo>
                  <a:lnTo>
                    <a:pt x="156" y="171"/>
                  </a:lnTo>
                  <a:lnTo>
                    <a:pt x="177" y="336"/>
                  </a:lnTo>
                  <a:lnTo>
                    <a:pt x="203" y="349"/>
                  </a:lnTo>
                  <a:lnTo>
                    <a:pt x="190" y="391"/>
                  </a:lnTo>
                  <a:lnTo>
                    <a:pt x="207" y="444"/>
                  </a:lnTo>
                  <a:lnTo>
                    <a:pt x="232" y="450"/>
                  </a:lnTo>
                  <a:lnTo>
                    <a:pt x="207" y="478"/>
                  </a:lnTo>
                  <a:lnTo>
                    <a:pt x="254" y="520"/>
                  </a:lnTo>
                  <a:lnTo>
                    <a:pt x="316" y="719"/>
                  </a:lnTo>
                  <a:lnTo>
                    <a:pt x="247" y="792"/>
                  </a:lnTo>
                  <a:lnTo>
                    <a:pt x="325" y="932"/>
                  </a:lnTo>
                  <a:lnTo>
                    <a:pt x="396" y="967"/>
                  </a:lnTo>
                  <a:lnTo>
                    <a:pt x="477" y="1037"/>
                  </a:lnTo>
                  <a:lnTo>
                    <a:pt x="668" y="1145"/>
                  </a:lnTo>
                  <a:lnTo>
                    <a:pt x="778" y="1160"/>
                  </a:lnTo>
                  <a:lnTo>
                    <a:pt x="839" y="1198"/>
                  </a:lnTo>
                  <a:lnTo>
                    <a:pt x="861" y="1263"/>
                  </a:lnTo>
                  <a:lnTo>
                    <a:pt x="880" y="1238"/>
                  </a:lnTo>
                  <a:lnTo>
                    <a:pt x="1001" y="1210"/>
                  </a:lnTo>
                  <a:lnTo>
                    <a:pt x="973" y="1168"/>
                  </a:lnTo>
                  <a:lnTo>
                    <a:pt x="1008" y="1135"/>
                  </a:lnTo>
                  <a:lnTo>
                    <a:pt x="1067" y="1155"/>
                  </a:lnTo>
                  <a:lnTo>
                    <a:pt x="1112" y="1152"/>
                  </a:lnTo>
                  <a:lnTo>
                    <a:pt x="1146" y="1167"/>
                  </a:lnTo>
                  <a:lnTo>
                    <a:pt x="1166" y="1138"/>
                  </a:lnTo>
                  <a:lnTo>
                    <a:pt x="1194" y="1118"/>
                  </a:lnTo>
                  <a:lnTo>
                    <a:pt x="1195" y="1074"/>
                  </a:lnTo>
                  <a:lnTo>
                    <a:pt x="1236" y="1042"/>
                  </a:lnTo>
                  <a:lnTo>
                    <a:pt x="1231" y="997"/>
                  </a:lnTo>
                  <a:lnTo>
                    <a:pt x="1184" y="982"/>
                  </a:lnTo>
                  <a:lnTo>
                    <a:pt x="1075" y="997"/>
                  </a:lnTo>
                  <a:lnTo>
                    <a:pt x="1037" y="1065"/>
                  </a:lnTo>
                  <a:lnTo>
                    <a:pt x="997" y="1095"/>
                  </a:lnTo>
                  <a:lnTo>
                    <a:pt x="916" y="1068"/>
                  </a:lnTo>
                  <a:lnTo>
                    <a:pt x="856" y="1070"/>
                  </a:lnTo>
                  <a:lnTo>
                    <a:pt x="738" y="1012"/>
                  </a:lnTo>
                  <a:lnTo>
                    <a:pt x="705" y="977"/>
                  </a:lnTo>
                  <a:lnTo>
                    <a:pt x="730" y="898"/>
                  </a:lnTo>
                  <a:lnTo>
                    <a:pt x="687" y="837"/>
                  </a:lnTo>
                  <a:lnTo>
                    <a:pt x="710" y="760"/>
                  </a:lnTo>
                  <a:lnTo>
                    <a:pt x="759" y="729"/>
                  </a:lnTo>
                  <a:lnTo>
                    <a:pt x="778" y="682"/>
                  </a:lnTo>
                  <a:lnTo>
                    <a:pt x="704" y="615"/>
                  </a:lnTo>
                  <a:lnTo>
                    <a:pt x="642" y="445"/>
                  </a:lnTo>
                  <a:lnTo>
                    <a:pt x="554" y="448"/>
                  </a:lnTo>
                  <a:lnTo>
                    <a:pt x="515" y="406"/>
                  </a:lnTo>
                  <a:lnTo>
                    <a:pt x="510" y="327"/>
                  </a:lnTo>
                  <a:lnTo>
                    <a:pt x="469" y="265"/>
                  </a:lnTo>
                  <a:lnTo>
                    <a:pt x="393" y="242"/>
                  </a:lnTo>
                  <a:lnTo>
                    <a:pt x="385" y="263"/>
                  </a:lnTo>
                  <a:lnTo>
                    <a:pt x="228" y="202"/>
                  </a:lnTo>
                  <a:lnTo>
                    <a:pt x="151" y="71"/>
                  </a:lnTo>
                  <a:lnTo>
                    <a:pt x="29" y="0"/>
                  </a:lnTo>
                  <a:lnTo>
                    <a:pt x="29"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04" name="Freeform 680"/>
            <p:cNvSpPr>
              <a:spLocks/>
            </p:cNvSpPr>
            <p:nvPr/>
          </p:nvSpPr>
          <p:spPr bwMode="auto">
            <a:xfrm>
              <a:off x="833" y="2346"/>
              <a:ext cx="43" cy="54"/>
            </a:xfrm>
            <a:custGeom>
              <a:avLst/>
              <a:gdLst/>
              <a:ahLst/>
              <a:cxnLst>
                <a:cxn ang="0">
                  <a:pos x="82" y="15"/>
                </a:cxn>
                <a:cxn ang="0">
                  <a:pos x="63" y="65"/>
                </a:cxn>
                <a:cxn ang="0">
                  <a:pos x="37" y="97"/>
                </a:cxn>
                <a:cxn ang="0">
                  <a:pos x="0" y="86"/>
                </a:cxn>
                <a:cxn ang="0">
                  <a:pos x="23" y="50"/>
                </a:cxn>
                <a:cxn ang="0">
                  <a:pos x="29" y="0"/>
                </a:cxn>
                <a:cxn ang="0">
                  <a:pos x="48" y="0"/>
                </a:cxn>
                <a:cxn ang="0">
                  <a:pos x="82" y="15"/>
                </a:cxn>
                <a:cxn ang="0">
                  <a:pos x="82" y="15"/>
                </a:cxn>
              </a:cxnLst>
              <a:rect l="0" t="0" r="r" b="b"/>
              <a:pathLst>
                <a:path w="82" h="97">
                  <a:moveTo>
                    <a:pt x="82" y="15"/>
                  </a:moveTo>
                  <a:lnTo>
                    <a:pt x="63" y="65"/>
                  </a:lnTo>
                  <a:lnTo>
                    <a:pt x="37" y="97"/>
                  </a:lnTo>
                  <a:lnTo>
                    <a:pt x="0" y="86"/>
                  </a:lnTo>
                  <a:lnTo>
                    <a:pt x="23" y="50"/>
                  </a:lnTo>
                  <a:lnTo>
                    <a:pt x="29" y="0"/>
                  </a:lnTo>
                  <a:lnTo>
                    <a:pt x="48" y="0"/>
                  </a:lnTo>
                  <a:lnTo>
                    <a:pt x="82" y="15"/>
                  </a:lnTo>
                  <a:lnTo>
                    <a:pt x="82" y="15"/>
                  </a:lnTo>
                  <a:close/>
                </a:path>
              </a:pathLst>
            </a:custGeom>
            <a:grpFill/>
            <a:ln w="9525">
              <a:solidFill>
                <a:srgbClr val="565BAC"/>
              </a:solidFill>
              <a:round/>
              <a:headEnd/>
              <a:tailEnd/>
            </a:ln>
          </p:spPr>
          <p:txBody>
            <a:bodyPr/>
            <a:lstStyle/>
            <a:p>
              <a:pPr>
                <a:defRPr/>
              </a:pPr>
              <a:endParaRPr lang="sq-AL">
                <a:cs typeface="+mn-cs"/>
              </a:endParaRPr>
            </a:p>
          </p:txBody>
        </p:sp>
        <p:sp>
          <p:nvSpPr>
            <p:cNvPr id="564905" name="Freeform 681"/>
            <p:cNvSpPr>
              <a:spLocks/>
            </p:cNvSpPr>
            <p:nvPr/>
          </p:nvSpPr>
          <p:spPr bwMode="auto">
            <a:xfrm>
              <a:off x="833" y="2346"/>
              <a:ext cx="43" cy="54"/>
            </a:xfrm>
            <a:custGeom>
              <a:avLst/>
              <a:gdLst/>
              <a:ahLst/>
              <a:cxnLst>
                <a:cxn ang="0">
                  <a:pos x="82" y="15"/>
                </a:cxn>
                <a:cxn ang="0">
                  <a:pos x="63" y="65"/>
                </a:cxn>
                <a:cxn ang="0">
                  <a:pos x="37" y="97"/>
                </a:cxn>
                <a:cxn ang="0">
                  <a:pos x="0" y="86"/>
                </a:cxn>
                <a:cxn ang="0">
                  <a:pos x="23" y="50"/>
                </a:cxn>
                <a:cxn ang="0">
                  <a:pos x="29" y="0"/>
                </a:cxn>
                <a:cxn ang="0">
                  <a:pos x="48" y="0"/>
                </a:cxn>
                <a:cxn ang="0">
                  <a:pos x="82" y="15"/>
                </a:cxn>
                <a:cxn ang="0">
                  <a:pos x="82" y="15"/>
                </a:cxn>
              </a:cxnLst>
              <a:rect l="0" t="0" r="r" b="b"/>
              <a:pathLst>
                <a:path w="82" h="97">
                  <a:moveTo>
                    <a:pt x="82" y="15"/>
                  </a:moveTo>
                  <a:lnTo>
                    <a:pt x="63" y="65"/>
                  </a:lnTo>
                  <a:lnTo>
                    <a:pt x="37" y="97"/>
                  </a:lnTo>
                  <a:lnTo>
                    <a:pt x="0" y="86"/>
                  </a:lnTo>
                  <a:lnTo>
                    <a:pt x="23" y="50"/>
                  </a:lnTo>
                  <a:lnTo>
                    <a:pt x="29" y="0"/>
                  </a:lnTo>
                  <a:lnTo>
                    <a:pt x="48" y="0"/>
                  </a:lnTo>
                  <a:lnTo>
                    <a:pt x="82" y="15"/>
                  </a:lnTo>
                  <a:lnTo>
                    <a:pt x="82" y="15"/>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06" name="Freeform 682"/>
            <p:cNvSpPr>
              <a:spLocks/>
            </p:cNvSpPr>
            <p:nvPr/>
          </p:nvSpPr>
          <p:spPr bwMode="auto">
            <a:xfrm>
              <a:off x="729" y="2337"/>
              <a:ext cx="128" cy="100"/>
            </a:xfrm>
            <a:custGeom>
              <a:avLst/>
              <a:gdLst/>
              <a:ahLst/>
              <a:cxnLst>
                <a:cxn ang="0">
                  <a:pos x="241" y="114"/>
                </a:cxn>
                <a:cxn ang="0">
                  <a:pos x="249" y="125"/>
                </a:cxn>
                <a:cxn ang="0">
                  <a:pos x="200" y="140"/>
                </a:cxn>
                <a:cxn ang="0">
                  <a:pos x="183" y="170"/>
                </a:cxn>
                <a:cxn ang="0">
                  <a:pos x="141" y="196"/>
                </a:cxn>
                <a:cxn ang="0">
                  <a:pos x="59" y="178"/>
                </a:cxn>
                <a:cxn ang="0">
                  <a:pos x="0" y="127"/>
                </a:cxn>
                <a:cxn ang="0">
                  <a:pos x="17" y="103"/>
                </a:cxn>
                <a:cxn ang="0">
                  <a:pos x="138" y="74"/>
                </a:cxn>
                <a:cxn ang="0">
                  <a:pos x="110" y="33"/>
                </a:cxn>
                <a:cxn ang="0">
                  <a:pos x="144" y="0"/>
                </a:cxn>
                <a:cxn ang="0">
                  <a:pos x="204" y="20"/>
                </a:cxn>
                <a:cxn ang="0">
                  <a:pos x="232" y="17"/>
                </a:cxn>
                <a:cxn ang="0">
                  <a:pos x="226" y="69"/>
                </a:cxn>
                <a:cxn ang="0">
                  <a:pos x="203" y="100"/>
                </a:cxn>
                <a:cxn ang="0">
                  <a:pos x="241" y="114"/>
                </a:cxn>
                <a:cxn ang="0">
                  <a:pos x="241" y="114"/>
                </a:cxn>
              </a:cxnLst>
              <a:rect l="0" t="0" r="r" b="b"/>
              <a:pathLst>
                <a:path w="249" h="196">
                  <a:moveTo>
                    <a:pt x="241" y="114"/>
                  </a:moveTo>
                  <a:lnTo>
                    <a:pt x="249" y="125"/>
                  </a:lnTo>
                  <a:lnTo>
                    <a:pt x="200" y="140"/>
                  </a:lnTo>
                  <a:lnTo>
                    <a:pt x="183" y="170"/>
                  </a:lnTo>
                  <a:lnTo>
                    <a:pt x="141" y="196"/>
                  </a:lnTo>
                  <a:lnTo>
                    <a:pt x="59" y="178"/>
                  </a:lnTo>
                  <a:lnTo>
                    <a:pt x="0" y="127"/>
                  </a:lnTo>
                  <a:lnTo>
                    <a:pt x="17" y="103"/>
                  </a:lnTo>
                  <a:lnTo>
                    <a:pt x="138" y="74"/>
                  </a:lnTo>
                  <a:lnTo>
                    <a:pt x="110" y="33"/>
                  </a:lnTo>
                  <a:lnTo>
                    <a:pt x="144" y="0"/>
                  </a:lnTo>
                  <a:lnTo>
                    <a:pt x="204" y="20"/>
                  </a:lnTo>
                  <a:lnTo>
                    <a:pt x="232" y="17"/>
                  </a:lnTo>
                  <a:lnTo>
                    <a:pt x="226" y="69"/>
                  </a:lnTo>
                  <a:lnTo>
                    <a:pt x="203" y="100"/>
                  </a:lnTo>
                  <a:lnTo>
                    <a:pt x="241" y="114"/>
                  </a:lnTo>
                  <a:lnTo>
                    <a:pt x="241" y="114"/>
                  </a:lnTo>
                  <a:close/>
                </a:path>
              </a:pathLst>
            </a:custGeom>
            <a:grpFill/>
            <a:ln w="9525">
              <a:solidFill>
                <a:srgbClr val="565BAC"/>
              </a:solidFill>
              <a:round/>
              <a:headEnd/>
              <a:tailEnd/>
            </a:ln>
          </p:spPr>
          <p:txBody>
            <a:bodyPr/>
            <a:lstStyle/>
            <a:p>
              <a:pPr>
                <a:defRPr/>
              </a:pPr>
              <a:endParaRPr lang="sq-AL">
                <a:cs typeface="+mn-cs"/>
              </a:endParaRPr>
            </a:p>
          </p:txBody>
        </p:sp>
        <p:sp>
          <p:nvSpPr>
            <p:cNvPr id="564907" name="Freeform 683"/>
            <p:cNvSpPr>
              <a:spLocks/>
            </p:cNvSpPr>
            <p:nvPr/>
          </p:nvSpPr>
          <p:spPr bwMode="auto">
            <a:xfrm>
              <a:off x="729" y="2337"/>
              <a:ext cx="128" cy="100"/>
            </a:xfrm>
            <a:custGeom>
              <a:avLst/>
              <a:gdLst/>
              <a:ahLst/>
              <a:cxnLst>
                <a:cxn ang="0">
                  <a:pos x="241" y="114"/>
                </a:cxn>
                <a:cxn ang="0">
                  <a:pos x="249" y="125"/>
                </a:cxn>
                <a:cxn ang="0">
                  <a:pos x="200" y="140"/>
                </a:cxn>
                <a:cxn ang="0">
                  <a:pos x="183" y="170"/>
                </a:cxn>
                <a:cxn ang="0">
                  <a:pos x="141" y="196"/>
                </a:cxn>
                <a:cxn ang="0">
                  <a:pos x="59" y="178"/>
                </a:cxn>
                <a:cxn ang="0">
                  <a:pos x="0" y="127"/>
                </a:cxn>
                <a:cxn ang="0">
                  <a:pos x="17" y="103"/>
                </a:cxn>
                <a:cxn ang="0">
                  <a:pos x="138" y="74"/>
                </a:cxn>
                <a:cxn ang="0">
                  <a:pos x="110" y="33"/>
                </a:cxn>
                <a:cxn ang="0">
                  <a:pos x="144" y="0"/>
                </a:cxn>
                <a:cxn ang="0">
                  <a:pos x="204" y="20"/>
                </a:cxn>
                <a:cxn ang="0">
                  <a:pos x="232" y="17"/>
                </a:cxn>
                <a:cxn ang="0">
                  <a:pos x="226" y="69"/>
                </a:cxn>
                <a:cxn ang="0">
                  <a:pos x="203" y="100"/>
                </a:cxn>
                <a:cxn ang="0">
                  <a:pos x="241" y="114"/>
                </a:cxn>
                <a:cxn ang="0">
                  <a:pos x="241" y="114"/>
                </a:cxn>
              </a:cxnLst>
              <a:rect l="0" t="0" r="r" b="b"/>
              <a:pathLst>
                <a:path w="249" h="196">
                  <a:moveTo>
                    <a:pt x="241" y="114"/>
                  </a:moveTo>
                  <a:lnTo>
                    <a:pt x="249" y="125"/>
                  </a:lnTo>
                  <a:lnTo>
                    <a:pt x="200" y="140"/>
                  </a:lnTo>
                  <a:lnTo>
                    <a:pt x="183" y="170"/>
                  </a:lnTo>
                  <a:lnTo>
                    <a:pt x="141" y="196"/>
                  </a:lnTo>
                  <a:lnTo>
                    <a:pt x="59" y="178"/>
                  </a:lnTo>
                  <a:lnTo>
                    <a:pt x="0" y="127"/>
                  </a:lnTo>
                  <a:lnTo>
                    <a:pt x="17" y="103"/>
                  </a:lnTo>
                  <a:lnTo>
                    <a:pt x="138" y="74"/>
                  </a:lnTo>
                  <a:lnTo>
                    <a:pt x="110" y="33"/>
                  </a:lnTo>
                  <a:lnTo>
                    <a:pt x="144" y="0"/>
                  </a:lnTo>
                  <a:lnTo>
                    <a:pt x="204" y="20"/>
                  </a:lnTo>
                  <a:lnTo>
                    <a:pt x="232" y="17"/>
                  </a:lnTo>
                  <a:lnTo>
                    <a:pt x="226" y="69"/>
                  </a:lnTo>
                  <a:lnTo>
                    <a:pt x="203" y="100"/>
                  </a:lnTo>
                  <a:lnTo>
                    <a:pt x="241" y="114"/>
                  </a:lnTo>
                  <a:lnTo>
                    <a:pt x="241" y="114"/>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08" name="Freeform 684"/>
            <p:cNvSpPr>
              <a:spLocks/>
            </p:cNvSpPr>
            <p:nvPr/>
          </p:nvSpPr>
          <p:spPr bwMode="auto">
            <a:xfrm>
              <a:off x="825" y="2403"/>
              <a:ext cx="144" cy="74"/>
            </a:xfrm>
            <a:custGeom>
              <a:avLst/>
              <a:gdLst/>
              <a:ahLst/>
              <a:cxnLst>
                <a:cxn ang="0">
                  <a:pos x="65" y="0"/>
                </a:cxn>
                <a:cxn ang="0">
                  <a:pos x="18" y="13"/>
                </a:cxn>
                <a:cxn ang="0">
                  <a:pos x="0" y="47"/>
                </a:cxn>
                <a:cxn ang="0">
                  <a:pos x="74" y="70"/>
                </a:cxn>
                <a:cxn ang="0">
                  <a:pos x="77" y="129"/>
                </a:cxn>
                <a:cxn ang="0">
                  <a:pos x="84" y="139"/>
                </a:cxn>
                <a:cxn ang="0">
                  <a:pos x="153" y="122"/>
                </a:cxn>
                <a:cxn ang="0">
                  <a:pos x="181" y="126"/>
                </a:cxn>
                <a:cxn ang="0">
                  <a:pos x="284" y="65"/>
                </a:cxn>
                <a:cxn ang="0">
                  <a:pos x="275" y="51"/>
                </a:cxn>
                <a:cxn ang="0">
                  <a:pos x="79" y="23"/>
                </a:cxn>
                <a:cxn ang="0">
                  <a:pos x="65" y="0"/>
                </a:cxn>
                <a:cxn ang="0">
                  <a:pos x="65" y="0"/>
                </a:cxn>
              </a:cxnLst>
              <a:rect l="0" t="0" r="r" b="b"/>
              <a:pathLst>
                <a:path w="284" h="139">
                  <a:moveTo>
                    <a:pt x="65" y="0"/>
                  </a:moveTo>
                  <a:lnTo>
                    <a:pt x="18" y="13"/>
                  </a:lnTo>
                  <a:lnTo>
                    <a:pt x="0" y="47"/>
                  </a:lnTo>
                  <a:lnTo>
                    <a:pt x="74" y="70"/>
                  </a:lnTo>
                  <a:lnTo>
                    <a:pt x="77" y="129"/>
                  </a:lnTo>
                  <a:lnTo>
                    <a:pt x="84" y="139"/>
                  </a:lnTo>
                  <a:lnTo>
                    <a:pt x="153" y="122"/>
                  </a:lnTo>
                  <a:lnTo>
                    <a:pt x="181" y="126"/>
                  </a:lnTo>
                  <a:lnTo>
                    <a:pt x="284" y="65"/>
                  </a:lnTo>
                  <a:lnTo>
                    <a:pt x="275" y="51"/>
                  </a:lnTo>
                  <a:lnTo>
                    <a:pt x="79" y="23"/>
                  </a:lnTo>
                  <a:lnTo>
                    <a:pt x="65" y="0"/>
                  </a:lnTo>
                  <a:lnTo>
                    <a:pt x="65" y="0"/>
                  </a:lnTo>
                  <a:close/>
                </a:path>
              </a:pathLst>
            </a:custGeom>
            <a:grpFill/>
            <a:ln w="9525">
              <a:solidFill>
                <a:srgbClr val="565BAC"/>
              </a:solidFill>
              <a:round/>
              <a:headEnd/>
              <a:tailEnd/>
            </a:ln>
          </p:spPr>
          <p:txBody>
            <a:bodyPr/>
            <a:lstStyle/>
            <a:p>
              <a:pPr>
                <a:defRPr/>
              </a:pPr>
              <a:endParaRPr lang="sq-AL">
                <a:cs typeface="+mn-cs"/>
              </a:endParaRPr>
            </a:p>
          </p:txBody>
        </p:sp>
        <p:sp>
          <p:nvSpPr>
            <p:cNvPr id="564909" name="Freeform 685"/>
            <p:cNvSpPr>
              <a:spLocks/>
            </p:cNvSpPr>
            <p:nvPr/>
          </p:nvSpPr>
          <p:spPr bwMode="auto">
            <a:xfrm>
              <a:off x="825" y="2403"/>
              <a:ext cx="144" cy="74"/>
            </a:xfrm>
            <a:custGeom>
              <a:avLst/>
              <a:gdLst/>
              <a:ahLst/>
              <a:cxnLst>
                <a:cxn ang="0">
                  <a:pos x="65" y="0"/>
                </a:cxn>
                <a:cxn ang="0">
                  <a:pos x="18" y="13"/>
                </a:cxn>
                <a:cxn ang="0">
                  <a:pos x="0" y="47"/>
                </a:cxn>
                <a:cxn ang="0">
                  <a:pos x="74" y="70"/>
                </a:cxn>
                <a:cxn ang="0">
                  <a:pos x="77" y="129"/>
                </a:cxn>
                <a:cxn ang="0">
                  <a:pos x="84" y="139"/>
                </a:cxn>
                <a:cxn ang="0">
                  <a:pos x="153" y="122"/>
                </a:cxn>
                <a:cxn ang="0">
                  <a:pos x="181" y="126"/>
                </a:cxn>
                <a:cxn ang="0">
                  <a:pos x="284" y="65"/>
                </a:cxn>
                <a:cxn ang="0">
                  <a:pos x="275" y="51"/>
                </a:cxn>
                <a:cxn ang="0">
                  <a:pos x="79" y="23"/>
                </a:cxn>
                <a:cxn ang="0">
                  <a:pos x="65" y="0"/>
                </a:cxn>
                <a:cxn ang="0">
                  <a:pos x="65" y="0"/>
                </a:cxn>
              </a:cxnLst>
              <a:rect l="0" t="0" r="r" b="b"/>
              <a:pathLst>
                <a:path w="284" h="139">
                  <a:moveTo>
                    <a:pt x="65" y="0"/>
                  </a:moveTo>
                  <a:lnTo>
                    <a:pt x="18" y="13"/>
                  </a:lnTo>
                  <a:lnTo>
                    <a:pt x="0" y="47"/>
                  </a:lnTo>
                  <a:lnTo>
                    <a:pt x="74" y="70"/>
                  </a:lnTo>
                  <a:lnTo>
                    <a:pt x="77" y="129"/>
                  </a:lnTo>
                  <a:lnTo>
                    <a:pt x="84" y="139"/>
                  </a:lnTo>
                  <a:lnTo>
                    <a:pt x="153" y="122"/>
                  </a:lnTo>
                  <a:lnTo>
                    <a:pt x="181" y="126"/>
                  </a:lnTo>
                  <a:lnTo>
                    <a:pt x="284" y="65"/>
                  </a:lnTo>
                  <a:lnTo>
                    <a:pt x="275" y="51"/>
                  </a:lnTo>
                  <a:lnTo>
                    <a:pt x="79" y="23"/>
                  </a:lnTo>
                  <a:lnTo>
                    <a:pt x="65" y="0"/>
                  </a:lnTo>
                  <a:lnTo>
                    <a:pt x="65"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10" name="Freeform 686"/>
            <p:cNvSpPr>
              <a:spLocks/>
            </p:cNvSpPr>
            <p:nvPr/>
          </p:nvSpPr>
          <p:spPr bwMode="auto">
            <a:xfrm>
              <a:off x="803" y="2427"/>
              <a:ext cx="60" cy="44"/>
            </a:xfrm>
            <a:custGeom>
              <a:avLst/>
              <a:gdLst/>
              <a:ahLst/>
              <a:cxnLst>
                <a:cxn ang="0">
                  <a:pos x="41" y="0"/>
                </a:cxn>
                <a:cxn ang="0">
                  <a:pos x="118" y="27"/>
                </a:cxn>
                <a:cxn ang="0">
                  <a:pos x="120" y="85"/>
                </a:cxn>
                <a:cxn ang="0">
                  <a:pos x="50" y="62"/>
                </a:cxn>
                <a:cxn ang="0">
                  <a:pos x="0" y="25"/>
                </a:cxn>
                <a:cxn ang="0">
                  <a:pos x="41" y="0"/>
                </a:cxn>
                <a:cxn ang="0">
                  <a:pos x="41" y="0"/>
                </a:cxn>
              </a:cxnLst>
              <a:rect l="0" t="0" r="r" b="b"/>
              <a:pathLst>
                <a:path w="120" h="85">
                  <a:moveTo>
                    <a:pt x="41" y="0"/>
                  </a:moveTo>
                  <a:lnTo>
                    <a:pt x="118" y="27"/>
                  </a:lnTo>
                  <a:lnTo>
                    <a:pt x="120" y="85"/>
                  </a:lnTo>
                  <a:lnTo>
                    <a:pt x="50" y="62"/>
                  </a:lnTo>
                  <a:lnTo>
                    <a:pt x="0" y="25"/>
                  </a:lnTo>
                  <a:lnTo>
                    <a:pt x="41" y="0"/>
                  </a:lnTo>
                  <a:lnTo>
                    <a:pt x="41" y="0"/>
                  </a:lnTo>
                  <a:close/>
                </a:path>
              </a:pathLst>
            </a:custGeom>
            <a:grpFill/>
            <a:ln w="9525">
              <a:solidFill>
                <a:srgbClr val="565BAC"/>
              </a:solidFill>
              <a:round/>
              <a:headEnd/>
              <a:tailEnd/>
            </a:ln>
          </p:spPr>
          <p:txBody>
            <a:bodyPr/>
            <a:lstStyle/>
            <a:p>
              <a:pPr>
                <a:defRPr/>
              </a:pPr>
              <a:endParaRPr lang="sq-AL">
                <a:cs typeface="+mn-cs"/>
              </a:endParaRPr>
            </a:p>
          </p:txBody>
        </p:sp>
        <p:sp>
          <p:nvSpPr>
            <p:cNvPr id="564911" name="Freeform 687"/>
            <p:cNvSpPr>
              <a:spLocks/>
            </p:cNvSpPr>
            <p:nvPr/>
          </p:nvSpPr>
          <p:spPr bwMode="auto">
            <a:xfrm>
              <a:off x="803" y="2427"/>
              <a:ext cx="60" cy="44"/>
            </a:xfrm>
            <a:custGeom>
              <a:avLst/>
              <a:gdLst/>
              <a:ahLst/>
              <a:cxnLst>
                <a:cxn ang="0">
                  <a:pos x="41" y="0"/>
                </a:cxn>
                <a:cxn ang="0">
                  <a:pos x="118" y="27"/>
                </a:cxn>
                <a:cxn ang="0">
                  <a:pos x="120" y="85"/>
                </a:cxn>
                <a:cxn ang="0">
                  <a:pos x="50" y="62"/>
                </a:cxn>
                <a:cxn ang="0">
                  <a:pos x="0" y="25"/>
                </a:cxn>
                <a:cxn ang="0">
                  <a:pos x="41" y="0"/>
                </a:cxn>
                <a:cxn ang="0">
                  <a:pos x="41" y="0"/>
                </a:cxn>
              </a:cxnLst>
              <a:rect l="0" t="0" r="r" b="b"/>
              <a:pathLst>
                <a:path w="120" h="85">
                  <a:moveTo>
                    <a:pt x="41" y="0"/>
                  </a:moveTo>
                  <a:lnTo>
                    <a:pt x="118" y="27"/>
                  </a:lnTo>
                  <a:lnTo>
                    <a:pt x="120" y="85"/>
                  </a:lnTo>
                  <a:lnTo>
                    <a:pt x="50" y="62"/>
                  </a:lnTo>
                  <a:lnTo>
                    <a:pt x="0" y="25"/>
                  </a:lnTo>
                  <a:lnTo>
                    <a:pt x="41" y="0"/>
                  </a:lnTo>
                  <a:lnTo>
                    <a:pt x="41"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12" name="Freeform 688"/>
            <p:cNvSpPr>
              <a:spLocks/>
            </p:cNvSpPr>
            <p:nvPr/>
          </p:nvSpPr>
          <p:spPr bwMode="auto">
            <a:xfrm>
              <a:off x="866" y="2438"/>
              <a:ext cx="136" cy="114"/>
            </a:xfrm>
            <a:custGeom>
              <a:avLst/>
              <a:gdLst/>
              <a:ahLst/>
              <a:cxnLst>
                <a:cxn ang="0">
                  <a:pos x="70" y="196"/>
                </a:cxn>
                <a:cxn ang="0">
                  <a:pos x="126" y="212"/>
                </a:cxn>
                <a:cxn ang="0">
                  <a:pos x="141" y="192"/>
                </a:cxn>
                <a:cxn ang="0">
                  <a:pos x="166" y="197"/>
                </a:cxn>
                <a:cxn ang="0">
                  <a:pos x="173" y="156"/>
                </a:cxn>
                <a:cxn ang="0">
                  <a:pos x="262" y="63"/>
                </a:cxn>
                <a:cxn ang="0">
                  <a:pos x="262" y="33"/>
                </a:cxn>
                <a:cxn ang="0">
                  <a:pos x="200" y="0"/>
                </a:cxn>
                <a:cxn ang="0">
                  <a:pos x="98" y="59"/>
                </a:cxn>
                <a:cxn ang="0">
                  <a:pos x="68" y="56"/>
                </a:cxn>
                <a:cxn ang="0">
                  <a:pos x="0" y="73"/>
                </a:cxn>
                <a:cxn ang="0">
                  <a:pos x="54" y="161"/>
                </a:cxn>
                <a:cxn ang="0">
                  <a:pos x="73" y="179"/>
                </a:cxn>
                <a:cxn ang="0">
                  <a:pos x="70" y="196"/>
                </a:cxn>
                <a:cxn ang="0">
                  <a:pos x="70" y="196"/>
                </a:cxn>
              </a:cxnLst>
              <a:rect l="0" t="0" r="r" b="b"/>
              <a:pathLst>
                <a:path w="262" h="212">
                  <a:moveTo>
                    <a:pt x="70" y="196"/>
                  </a:moveTo>
                  <a:lnTo>
                    <a:pt x="126" y="212"/>
                  </a:lnTo>
                  <a:lnTo>
                    <a:pt x="141" y="192"/>
                  </a:lnTo>
                  <a:lnTo>
                    <a:pt x="166" y="197"/>
                  </a:lnTo>
                  <a:lnTo>
                    <a:pt x="173" y="156"/>
                  </a:lnTo>
                  <a:lnTo>
                    <a:pt x="262" y="63"/>
                  </a:lnTo>
                  <a:lnTo>
                    <a:pt x="262" y="33"/>
                  </a:lnTo>
                  <a:lnTo>
                    <a:pt x="200" y="0"/>
                  </a:lnTo>
                  <a:lnTo>
                    <a:pt x="98" y="59"/>
                  </a:lnTo>
                  <a:lnTo>
                    <a:pt x="68" y="56"/>
                  </a:lnTo>
                  <a:lnTo>
                    <a:pt x="0" y="73"/>
                  </a:lnTo>
                  <a:lnTo>
                    <a:pt x="54" y="161"/>
                  </a:lnTo>
                  <a:lnTo>
                    <a:pt x="73" y="179"/>
                  </a:lnTo>
                  <a:lnTo>
                    <a:pt x="70" y="196"/>
                  </a:lnTo>
                  <a:lnTo>
                    <a:pt x="70" y="196"/>
                  </a:lnTo>
                  <a:close/>
                </a:path>
              </a:pathLst>
            </a:custGeom>
            <a:grpFill/>
            <a:ln w="9525">
              <a:solidFill>
                <a:srgbClr val="565BAC"/>
              </a:solidFill>
              <a:round/>
              <a:headEnd/>
              <a:tailEnd/>
            </a:ln>
          </p:spPr>
          <p:txBody>
            <a:bodyPr/>
            <a:lstStyle/>
            <a:p>
              <a:pPr>
                <a:defRPr/>
              </a:pPr>
              <a:endParaRPr lang="sq-AL">
                <a:cs typeface="+mn-cs"/>
              </a:endParaRPr>
            </a:p>
          </p:txBody>
        </p:sp>
        <p:sp>
          <p:nvSpPr>
            <p:cNvPr id="564913" name="Freeform 689"/>
            <p:cNvSpPr>
              <a:spLocks/>
            </p:cNvSpPr>
            <p:nvPr/>
          </p:nvSpPr>
          <p:spPr bwMode="auto">
            <a:xfrm>
              <a:off x="866" y="2438"/>
              <a:ext cx="136" cy="114"/>
            </a:xfrm>
            <a:custGeom>
              <a:avLst/>
              <a:gdLst/>
              <a:ahLst/>
              <a:cxnLst>
                <a:cxn ang="0">
                  <a:pos x="70" y="196"/>
                </a:cxn>
                <a:cxn ang="0">
                  <a:pos x="126" y="212"/>
                </a:cxn>
                <a:cxn ang="0">
                  <a:pos x="141" y="192"/>
                </a:cxn>
                <a:cxn ang="0">
                  <a:pos x="166" y="197"/>
                </a:cxn>
                <a:cxn ang="0">
                  <a:pos x="173" y="156"/>
                </a:cxn>
                <a:cxn ang="0">
                  <a:pos x="262" y="63"/>
                </a:cxn>
                <a:cxn ang="0">
                  <a:pos x="262" y="33"/>
                </a:cxn>
                <a:cxn ang="0">
                  <a:pos x="200" y="0"/>
                </a:cxn>
                <a:cxn ang="0">
                  <a:pos x="98" y="59"/>
                </a:cxn>
                <a:cxn ang="0">
                  <a:pos x="68" y="56"/>
                </a:cxn>
                <a:cxn ang="0">
                  <a:pos x="0" y="73"/>
                </a:cxn>
                <a:cxn ang="0">
                  <a:pos x="54" y="161"/>
                </a:cxn>
                <a:cxn ang="0">
                  <a:pos x="73" y="179"/>
                </a:cxn>
                <a:cxn ang="0">
                  <a:pos x="70" y="196"/>
                </a:cxn>
                <a:cxn ang="0">
                  <a:pos x="70" y="196"/>
                </a:cxn>
              </a:cxnLst>
              <a:rect l="0" t="0" r="r" b="b"/>
              <a:pathLst>
                <a:path w="262" h="212">
                  <a:moveTo>
                    <a:pt x="70" y="196"/>
                  </a:moveTo>
                  <a:lnTo>
                    <a:pt x="126" y="212"/>
                  </a:lnTo>
                  <a:lnTo>
                    <a:pt x="141" y="192"/>
                  </a:lnTo>
                  <a:lnTo>
                    <a:pt x="166" y="197"/>
                  </a:lnTo>
                  <a:lnTo>
                    <a:pt x="173" y="156"/>
                  </a:lnTo>
                  <a:lnTo>
                    <a:pt x="262" y="63"/>
                  </a:lnTo>
                  <a:lnTo>
                    <a:pt x="262" y="33"/>
                  </a:lnTo>
                  <a:lnTo>
                    <a:pt x="200" y="0"/>
                  </a:lnTo>
                  <a:lnTo>
                    <a:pt x="98" y="59"/>
                  </a:lnTo>
                  <a:lnTo>
                    <a:pt x="68" y="56"/>
                  </a:lnTo>
                  <a:lnTo>
                    <a:pt x="0" y="73"/>
                  </a:lnTo>
                  <a:lnTo>
                    <a:pt x="54" y="161"/>
                  </a:lnTo>
                  <a:lnTo>
                    <a:pt x="73" y="179"/>
                  </a:lnTo>
                  <a:lnTo>
                    <a:pt x="70" y="196"/>
                  </a:lnTo>
                  <a:lnTo>
                    <a:pt x="70" y="196"/>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14" name="Freeform 690"/>
            <p:cNvSpPr>
              <a:spLocks/>
            </p:cNvSpPr>
            <p:nvPr/>
          </p:nvSpPr>
          <p:spPr bwMode="auto">
            <a:xfrm>
              <a:off x="902" y="2540"/>
              <a:ext cx="74" cy="79"/>
            </a:xfrm>
            <a:custGeom>
              <a:avLst/>
              <a:gdLst/>
              <a:ahLst/>
              <a:cxnLst>
                <a:cxn ang="0">
                  <a:pos x="3" y="4"/>
                </a:cxn>
                <a:cxn ang="0">
                  <a:pos x="56" y="18"/>
                </a:cxn>
                <a:cxn ang="0">
                  <a:pos x="74" y="0"/>
                </a:cxn>
                <a:cxn ang="0">
                  <a:pos x="99" y="5"/>
                </a:cxn>
                <a:cxn ang="0">
                  <a:pos x="89" y="66"/>
                </a:cxn>
                <a:cxn ang="0">
                  <a:pos x="140" y="100"/>
                </a:cxn>
                <a:cxn ang="0">
                  <a:pos x="143" y="116"/>
                </a:cxn>
                <a:cxn ang="0">
                  <a:pos x="133" y="150"/>
                </a:cxn>
                <a:cxn ang="0">
                  <a:pos x="124" y="144"/>
                </a:cxn>
                <a:cxn ang="0">
                  <a:pos x="0" y="27"/>
                </a:cxn>
                <a:cxn ang="0">
                  <a:pos x="3" y="4"/>
                </a:cxn>
                <a:cxn ang="0">
                  <a:pos x="3" y="4"/>
                </a:cxn>
              </a:cxnLst>
              <a:rect l="0" t="0" r="r" b="b"/>
              <a:pathLst>
                <a:path w="143" h="150">
                  <a:moveTo>
                    <a:pt x="3" y="4"/>
                  </a:moveTo>
                  <a:lnTo>
                    <a:pt x="56" y="18"/>
                  </a:lnTo>
                  <a:lnTo>
                    <a:pt x="74" y="0"/>
                  </a:lnTo>
                  <a:lnTo>
                    <a:pt x="99" y="5"/>
                  </a:lnTo>
                  <a:lnTo>
                    <a:pt x="89" y="66"/>
                  </a:lnTo>
                  <a:lnTo>
                    <a:pt x="140" y="100"/>
                  </a:lnTo>
                  <a:lnTo>
                    <a:pt x="143" y="116"/>
                  </a:lnTo>
                  <a:lnTo>
                    <a:pt x="133" y="150"/>
                  </a:lnTo>
                  <a:lnTo>
                    <a:pt x="124" y="144"/>
                  </a:lnTo>
                  <a:lnTo>
                    <a:pt x="0" y="27"/>
                  </a:lnTo>
                  <a:lnTo>
                    <a:pt x="3" y="4"/>
                  </a:lnTo>
                  <a:lnTo>
                    <a:pt x="3" y="4"/>
                  </a:lnTo>
                  <a:close/>
                </a:path>
              </a:pathLst>
            </a:custGeom>
            <a:grpFill/>
            <a:ln w="9525">
              <a:solidFill>
                <a:srgbClr val="565BAC"/>
              </a:solidFill>
              <a:round/>
              <a:headEnd/>
              <a:tailEnd/>
            </a:ln>
          </p:spPr>
          <p:txBody>
            <a:bodyPr/>
            <a:lstStyle/>
            <a:p>
              <a:pPr>
                <a:defRPr/>
              </a:pPr>
              <a:endParaRPr lang="sq-AL">
                <a:cs typeface="+mn-cs"/>
              </a:endParaRPr>
            </a:p>
          </p:txBody>
        </p:sp>
        <p:sp>
          <p:nvSpPr>
            <p:cNvPr id="564915" name="Freeform 691"/>
            <p:cNvSpPr>
              <a:spLocks/>
            </p:cNvSpPr>
            <p:nvPr/>
          </p:nvSpPr>
          <p:spPr bwMode="auto">
            <a:xfrm>
              <a:off x="902" y="2540"/>
              <a:ext cx="74" cy="79"/>
            </a:xfrm>
            <a:custGeom>
              <a:avLst/>
              <a:gdLst/>
              <a:ahLst/>
              <a:cxnLst>
                <a:cxn ang="0">
                  <a:pos x="3" y="4"/>
                </a:cxn>
                <a:cxn ang="0">
                  <a:pos x="56" y="18"/>
                </a:cxn>
                <a:cxn ang="0">
                  <a:pos x="74" y="0"/>
                </a:cxn>
                <a:cxn ang="0">
                  <a:pos x="99" y="5"/>
                </a:cxn>
                <a:cxn ang="0">
                  <a:pos x="89" y="66"/>
                </a:cxn>
                <a:cxn ang="0">
                  <a:pos x="140" y="100"/>
                </a:cxn>
                <a:cxn ang="0">
                  <a:pos x="143" y="116"/>
                </a:cxn>
                <a:cxn ang="0">
                  <a:pos x="133" y="150"/>
                </a:cxn>
                <a:cxn ang="0">
                  <a:pos x="124" y="144"/>
                </a:cxn>
                <a:cxn ang="0">
                  <a:pos x="0" y="27"/>
                </a:cxn>
                <a:cxn ang="0">
                  <a:pos x="3" y="4"/>
                </a:cxn>
                <a:cxn ang="0">
                  <a:pos x="3" y="4"/>
                </a:cxn>
              </a:cxnLst>
              <a:rect l="0" t="0" r="r" b="b"/>
              <a:pathLst>
                <a:path w="143" h="150">
                  <a:moveTo>
                    <a:pt x="3" y="4"/>
                  </a:moveTo>
                  <a:lnTo>
                    <a:pt x="56" y="18"/>
                  </a:lnTo>
                  <a:lnTo>
                    <a:pt x="74" y="0"/>
                  </a:lnTo>
                  <a:lnTo>
                    <a:pt x="99" y="5"/>
                  </a:lnTo>
                  <a:lnTo>
                    <a:pt x="89" y="66"/>
                  </a:lnTo>
                  <a:lnTo>
                    <a:pt x="140" y="100"/>
                  </a:lnTo>
                  <a:lnTo>
                    <a:pt x="143" y="116"/>
                  </a:lnTo>
                  <a:lnTo>
                    <a:pt x="133" y="150"/>
                  </a:lnTo>
                  <a:lnTo>
                    <a:pt x="124" y="144"/>
                  </a:lnTo>
                  <a:lnTo>
                    <a:pt x="0" y="27"/>
                  </a:lnTo>
                  <a:lnTo>
                    <a:pt x="3" y="4"/>
                  </a:lnTo>
                  <a:lnTo>
                    <a:pt x="3" y="4"/>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16" name="Freeform 692"/>
            <p:cNvSpPr>
              <a:spLocks/>
            </p:cNvSpPr>
            <p:nvPr/>
          </p:nvSpPr>
          <p:spPr bwMode="auto">
            <a:xfrm>
              <a:off x="969" y="2593"/>
              <a:ext cx="164" cy="83"/>
            </a:xfrm>
            <a:custGeom>
              <a:avLst/>
              <a:gdLst/>
              <a:ahLst/>
              <a:cxnLst>
                <a:cxn ang="0">
                  <a:pos x="9" y="0"/>
                </a:cxn>
                <a:cxn ang="0">
                  <a:pos x="69" y="36"/>
                </a:cxn>
                <a:cxn ang="0">
                  <a:pos x="204" y="4"/>
                </a:cxn>
                <a:cxn ang="0">
                  <a:pos x="298" y="57"/>
                </a:cxn>
                <a:cxn ang="0">
                  <a:pos x="316" y="140"/>
                </a:cxn>
                <a:cxn ang="0">
                  <a:pos x="283" y="159"/>
                </a:cxn>
                <a:cxn ang="0">
                  <a:pos x="225" y="112"/>
                </a:cxn>
                <a:cxn ang="0">
                  <a:pos x="244" y="95"/>
                </a:cxn>
                <a:cxn ang="0">
                  <a:pos x="249" y="86"/>
                </a:cxn>
                <a:cxn ang="0">
                  <a:pos x="197" y="49"/>
                </a:cxn>
                <a:cxn ang="0">
                  <a:pos x="167" y="58"/>
                </a:cxn>
                <a:cxn ang="0">
                  <a:pos x="115" y="62"/>
                </a:cxn>
                <a:cxn ang="0">
                  <a:pos x="163" y="100"/>
                </a:cxn>
                <a:cxn ang="0">
                  <a:pos x="130" y="112"/>
                </a:cxn>
                <a:cxn ang="0">
                  <a:pos x="0" y="51"/>
                </a:cxn>
                <a:cxn ang="0">
                  <a:pos x="13" y="17"/>
                </a:cxn>
                <a:cxn ang="0">
                  <a:pos x="9" y="0"/>
                </a:cxn>
                <a:cxn ang="0">
                  <a:pos x="9" y="0"/>
                </a:cxn>
              </a:cxnLst>
              <a:rect l="0" t="0" r="r" b="b"/>
              <a:pathLst>
                <a:path w="316" h="159">
                  <a:moveTo>
                    <a:pt x="9" y="0"/>
                  </a:moveTo>
                  <a:lnTo>
                    <a:pt x="69" y="36"/>
                  </a:lnTo>
                  <a:lnTo>
                    <a:pt x="204" y="4"/>
                  </a:lnTo>
                  <a:lnTo>
                    <a:pt x="298" y="57"/>
                  </a:lnTo>
                  <a:lnTo>
                    <a:pt x="316" y="140"/>
                  </a:lnTo>
                  <a:lnTo>
                    <a:pt x="283" y="159"/>
                  </a:lnTo>
                  <a:lnTo>
                    <a:pt x="225" y="112"/>
                  </a:lnTo>
                  <a:lnTo>
                    <a:pt x="244" y="95"/>
                  </a:lnTo>
                  <a:lnTo>
                    <a:pt x="249" y="86"/>
                  </a:lnTo>
                  <a:lnTo>
                    <a:pt x="197" y="49"/>
                  </a:lnTo>
                  <a:lnTo>
                    <a:pt x="167" y="58"/>
                  </a:lnTo>
                  <a:lnTo>
                    <a:pt x="115" y="62"/>
                  </a:lnTo>
                  <a:lnTo>
                    <a:pt x="163" y="100"/>
                  </a:lnTo>
                  <a:lnTo>
                    <a:pt x="130" y="112"/>
                  </a:lnTo>
                  <a:lnTo>
                    <a:pt x="0" y="51"/>
                  </a:lnTo>
                  <a:lnTo>
                    <a:pt x="13" y="17"/>
                  </a:lnTo>
                  <a:lnTo>
                    <a:pt x="9" y="0"/>
                  </a:lnTo>
                  <a:lnTo>
                    <a:pt x="9" y="0"/>
                  </a:lnTo>
                  <a:close/>
                </a:path>
              </a:pathLst>
            </a:custGeom>
            <a:grpFill/>
            <a:ln w="9525">
              <a:solidFill>
                <a:srgbClr val="565BAC"/>
              </a:solidFill>
              <a:round/>
              <a:headEnd/>
              <a:tailEnd/>
            </a:ln>
          </p:spPr>
          <p:txBody>
            <a:bodyPr/>
            <a:lstStyle/>
            <a:p>
              <a:pPr>
                <a:defRPr/>
              </a:pPr>
              <a:endParaRPr lang="sq-AL">
                <a:cs typeface="+mn-cs"/>
              </a:endParaRPr>
            </a:p>
          </p:txBody>
        </p:sp>
        <p:sp>
          <p:nvSpPr>
            <p:cNvPr id="564917" name="Freeform 693"/>
            <p:cNvSpPr>
              <a:spLocks/>
            </p:cNvSpPr>
            <p:nvPr/>
          </p:nvSpPr>
          <p:spPr bwMode="auto">
            <a:xfrm>
              <a:off x="969" y="2593"/>
              <a:ext cx="164" cy="83"/>
            </a:xfrm>
            <a:custGeom>
              <a:avLst/>
              <a:gdLst/>
              <a:ahLst/>
              <a:cxnLst>
                <a:cxn ang="0">
                  <a:pos x="9" y="0"/>
                </a:cxn>
                <a:cxn ang="0">
                  <a:pos x="69" y="36"/>
                </a:cxn>
                <a:cxn ang="0">
                  <a:pos x="204" y="4"/>
                </a:cxn>
                <a:cxn ang="0">
                  <a:pos x="298" y="57"/>
                </a:cxn>
                <a:cxn ang="0">
                  <a:pos x="316" y="140"/>
                </a:cxn>
                <a:cxn ang="0">
                  <a:pos x="283" y="159"/>
                </a:cxn>
                <a:cxn ang="0">
                  <a:pos x="225" y="112"/>
                </a:cxn>
                <a:cxn ang="0">
                  <a:pos x="244" y="95"/>
                </a:cxn>
                <a:cxn ang="0">
                  <a:pos x="249" y="86"/>
                </a:cxn>
                <a:cxn ang="0">
                  <a:pos x="197" y="49"/>
                </a:cxn>
                <a:cxn ang="0">
                  <a:pos x="167" y="58"/>
                </a:cxn>
                <a:cxn ang="0">
                  <a:pos x="115" y="62"/>
                </a:cxn>
                <a:cxn ang="0">
                  <a:pos x="163" y="100"/>
                </a:cxn>
                <a:cxn ang="0">
                  <a:pos x="130" y="112"/>
                </a:cxn>
                <a:cxn ang="0">
                  <a:pos x="0" y="51"/>
                </a:cxn>
                <a:cxn ang="0">
                  <a:pos x="13" y="17"/>
                </a:cxn>
                <a:cxn ang="0">
                  <a:pos x="9" y="0"/>
                </a:cxn>
                <a:cxn ang="0">
                  <a:pos x="9" y="0"/>
                </a:cxn>
              </a:cxnLst>
              <a:rect l="0" t="0" r="r" b="b"/>
              <a:pathLst>
                <a:path w="316" h="159">
                  <a:moveTo>
                    <a:pt x="9" y="0"/>
                  </a:moveTo>
                  <a:lnTo>
                    <a:pt x="69" y="36"/>
                  </a:lnTo>
                  <a:lnTo>
                    <a:pt x="204" y="4"/>
                  </a:lnTo>
                  <a:lnTo>
                    <a:pt x="298" y="57"/>
                  </a:lnTo>
                  <a:lnTo>
                    <a:pt x="316" y="140"/>
                  </a:lnTo>
                  <a:lnTo>
                    <a:pt x="283" y="159"/>
                  </a:lnTo>
                  <a:lnTo>
                    <a:pt x="225" y="112"/>
                  </a:lnTo>
                  <a:lnTo>
                    <a:pt x="244" y="95"/>
                  </a:lnTo>
                  <a:lnTo>
                    <a:pt x="249" y="86"/>
                  </a:lnTo>
                  <a:lnTo>
                    <a:pt x="197" y="49"/>
                  </a:lnTo>
                  <a:lnTo>
                    <a:pt x="167" y="58"/>
                  </a:lnTo>
                  <a:lnTo>
                    <a:pt x="115" y="62"/>
                  </a:lnTo>
                  <a:lnTo>
                    <a:pt x="163" y="100"/>
                  </a:lnTo>
                  <a:lnTo>
                    <a:pt x="130" y="112"/>
                  </a:lnTo>
                  <a:lnTo>
                    <a:pt x="0" y="51"/>
                  </a:lnTo>
                  <a:lnTo>
                    <a:pt x="13" y="17"/>
                  </a:lnTo>
                  <a:lnTo>
                    <a:pt x="9" y="0"/>
                  </a:lnTo>
                  <a:lnTo>
                    <a:pt x="9"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18" name="Freeform 694"/>
            <p:cNvSpPr>
              <a:spLocks/>
            </p:cNvSpPr>
            <p:nvPr/>
          </p:nvSpPr>
          <p:spPr bwMode="auto">
            <a:xfrm>
              <a:off x="2068" y="2190"/>
              <a:ext cx="194" cy="133"/>
            </a:xfrm>
            <a:custGeom>
              <a:avLst/>
              <a:gdLst/>
              <a:ahLst/>
              <a:cxnLst>
                <a:cxn ang="0">
                  <a:pos x="209" y="11"/>
                </a:cxn>
                <a:cxn ang="0">
                  <a:pos x="378" y="0"/>
                </a:cxn>
                <a:cxn ang="0">
                  <a:pos x="364" y="41"/>
                </a:cxn>
                <a:cxn ang="0">
                  <a:pos x="242" y="49"/>
                </a:cxn>
                <a:cxn ang="0">
                  <a:pos x="215" y="145"/>
                </a:cxn>
                <a:cxn ang="0">
                  <a:pos x="162" y="155"/>
                </a:cxn>
                <a:cxn ang="0">
                  <a:pos x="149" y="227"/>
                </a:cxn>
                <a:cxn ang="0">
                  <a:pos x="8" y="242"/>
                </a:cxn>
                <a:cxn ang="0">
                  <a:pos x="0" y="222"/>
                </a:cxn>
                <a:cxn ang="0">
                  <a:pos x="144" y="56"/>
                </a:cxn>
                <a:cxn ang="0">
                  <a:pos x="209" y="11"/>
                </a:cxn>
                <a:cxn ang="0">
                  <a:pos x="209" y="11"/>
                </a:cxn>
              </a:cxnLst>
              <a:rect l="0" t="0" r="r" b="b"/>
              <a:pathLst>
                <a:path w="378" h="242">
                  <a:moveTo>
                    <a:pt x="209" y="11"/>
                  </a:moveTo>
                  <a:lnTo>
                    <a:pt x="378" y="0"/>
                  </a:lnTo>
                  <a:lnTo>
                    <a:pt x="364" y="41"/>
                  </a:lnTo>
                  <a:lnTo>
                    <a:pt x="242" y="49"/>
                  </a:lnTo>
                  <a:lnTo>
                    <a:pt x="215" y="145"/>
                  </a:lnTo>
                  <a:lnTo>
                    <a:pt x="162" y="155"/>
                  </a:lnTo>
                  <a:lnTo>
                    <a:pt x="149" y="227"/>
                  </a:lnTo>
                  <a:lnTo>
                    <a:pt x="8" y="242"/>
                  </a:lnTo>
                  <a:lnTo>
                    <a:pt x="0" y="222"/>
                  </a:lnTo>
                  <a:lnTo>
                    <a:pt x="144" y="56"/>
                  </a:lnTo>
                  <a:lnTo>
                    <a:pt x="209" y="11"/>
                  </a:lnTo>
                  <a:lnTo>
                    <a:pt x="209" y="11"/>
                  </a:lnTo>
                  <a:close/>
                </a:path>
              </a:pathLst>
            </a:custGeom>
            <a:grpFill/>
            <a:ln w="9525">
              <a:solidFill>
                <a:srgbClr val="565BAC"/>
              </a:solidFill>
              <a:round/>
              <a:headEnd/>
              <a:tailEnd/>
            </a:ln>
          </p:spPr>
          <p:txBody>
            <a:bodyPr/>
            <a:lstStyle/>
            <a:p>
              <a:pPr>
                <a:defRPr/>
              </a:pPr>
              <a:endParaRPr lang="sq-AL">
                <a:cs typeface="+mn-cs"/>
              </a:endParaRPr>
            </a:p>
          </p:txBody>
        </p:sp>
        <p:sp>
          <p:nvSpPr>
            <p:cNvPr id="564919" name="Freeform 695"/>
            <p:cNvSpPr>
              <a:spLocks/>
            </p:cNvSpPr>
            <p:nvPr/>
          </p:nvSpPr>
          <p:spPr bwMode="auto">
            <a:xfrm>
              <a:off x="2068" y="2190"/>
              <a:ext cx="194" cy="133"/>
            </a:xfrm>
            <a:custGeom>
              <a:avLst/>
              <a:gdLst/>
              <a:ahLst/>
              <a:cxnLst>
                <a:cxn ang="0">
                  <a:pos x="209" y="11"/>
                </a:cxn>
                <a:cxn ang="0">
                  <a:pos x="378" y="0"/>
                </a:cxn>
                <a:cxn ang="0">
                  <a:pos x="364" y="41"/>
                </a:cxn>
                <a:cxn ang="0">
                  <a:pos x="242" y="49"/>
                </a:cxn>
                <a:cxn ang="0">
                  <a:pos x="215" y="145"/>
                </a:cxn>
                <a:cxn ang="0">
                  <a:pos x="162" y="155"/>
                </a:cxn>
                <a:cxn ang="0">
                  <a:pos x="149" y="227"/>
                </a:cxn>
                <a:cxn ang="0">
                  <a:pos x="8" y="242"/>
                </a:cxn>
                <a:cxn ang="0">
                  <a:pos x="0" y="222"/>
                </a:cxn>
                <a:cxn ang="0">
                  <a:pos x="144" y="56"/>
                </a:cxn>
                <a:cxn ang="0">
                  <a:pos x="209" y="11"/>
                </a:cxn>
                <a:cxn ang="0">
                  <a:pos x="209" y="11"/>
                </a:cxn>
              </a:cxnLst>
              <a:rect l="0" t="0" r="r" b="b"/>
              <a:pathLst>
                <a:path w="378" h="242">
                  <a:moveTo>
                    <a:pt x="209" y="11"/>
                  </a:moveTo>
                  <a:lnTo>
                    <a:pt x="378" y="0"/>
                  </a:lnTo>
                  <a:lnTo>
                    <a:pt x="364" y="41"/>
                  </a:lnTo>
                  <a:lnTo>
                    <a:pt x="242" y="49"/>
                  </a:lnTo>
                  <a:lnTo>
                    <a:pt x="215" y="145"/>
                  </a:lnTo>
                  <a:lnTo>
                    <a:pt x="162" y="155"/>
                  </a:lnTo>
                  <a:lnTo>
                    <a:pt x="149" y="227"/>
                  </a:lnTo>
                  <a:lnTo>
                    <a:pt x="8" y="242"/>
                  </a:lnTo>
                  <a:lnTo>
                    <a:pt x="0" y="222"/>
                  </a:lnTo>
                  <a:lnTo>
                    <a:pt x="144" y="56"/>
                  </a:lnTo>
                  <a:lnTo>
                    <a:pt x="209" y="11"/>
                  </a:lnTo>
                  <a:lnTo>
                    <a:pt x="209" y="11"/>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20" name="Freeform 696"/>
            <p:cNvSpPr>
              <a:spLocks/>
            </p:cNvSpPr>
            <p:nvPr/>
          </p:nvSpPr>
          <p:spPr bwMode="auto">
            <a:xfrm>
              <a:off x="2174" y="2014"/>
              <a:ext cx="259" cy="174"/>
            </a:xfrm>
            <a:custGeom>
              <a:avLst/>
              <a:gdLst/>
              <a:ahLst/>
              <a:cxnLst>
                <a:cxn ang="0">
                  <a:pos x="0" y="344"/>
                </a:cxn>
                <a:cxn ang="0">
                  <a:pos x="165" y="232"/>
                </a:cxn>
                <a:cxn ang="0">
                  <a:pos x="169" y="188"/>
                </a:cxn>
                <a:cxn ang="0">
                  <a:pos x="235" y="111"/>
                </a:cxn>
                <a:cxn ang="0">
                  <a:pos x="334" y="58"/>
                </a:cxn>
                <a:cxn ang="0">
                  <a:pos x="366" y="0"/>
                </a:cxn>
                <a:cxn ang="0">
                  <a:pos x="450" y="37"/>
                </a:cxn>
                <a:cxn ang="0">
                  <a:pos x="506" y="31"/>
                </a:cxn>
                <a:cxn ang="0">
                  <a:pos x="500" y="133"/>
                </a:cxn>
                <a:cxn ang="0">
                  <a:pos x="445" y="145"/>
                </a:cxn>
                <a:cxn ang="0">
                  <a:pos x="332" y="238"/>
                </a:cxn>
                <a:cxn ang="0">
                  <a:pos x="222" y="260"/>
                </a:cxn>
                <a:cxn ang="0">
                  <a:pos x="173" y="333"/>
                </a:cxn>
                <a:cxn ang="0">
                  <a:pos x="7" y="344"/>
                </a:cxn>
                <a:cxn ang="0">
                  <a:pos x="0" y="344"/>
                </a:cxn>
                <a:cxn ang="0">
                  <a:pos x="0" y="344"/>
                </a:cxn>
              </a:cxnLst>
              <a:rect l="0" t="0" r="r" b="b"/>
              <a:pathLst>
                <a:path w="506" h="344">
                  <a:moveTo>
                    <a:pt x="0" y="344"/>
                  </a:moveTo>
                  <a:lnTo>
                    <a:pt x="165" y="232"/>
                  </a:lnTo>
                  <a:lnTo>
                    <a:pt x="169" y="188"/>
                  </a:lnTo>
                  <a:lnTo>
                    <a:pt x="235" y="111"/>
                  </a:lnTo>
                  <a:lnTo>
                    <a:pt x="334" y="58"/>
                  </a:lnTo>
                  <a:lnTo>
                    <a:pt x="366" y="0"/>
                  </a:lnTo>
                  <a:lnTo>
                    <a:pt x="450" y="37"/>
                  </a:lnTo>
                  <a:lnTo>
                    <a:pt x="506" y="31"/>
                  </a:lnTo>
                  <a:lnTo>
                    <a:pt x="500" y="133"/>
                  </a:lnTo>
                  <a:lnTo>
                    <a:pt x="445" y="145"/>
                  </a:lnTo>
                  <a:lnTo>
                    <a:pt x="332" y="238"/>
                  </a:lnTo>
                  <a:lnTo>
                    <a:pt x="222" y="260"/>
                  </a:lnTo>
                  <a:lnTo>
                    <a:pt x="173" y="333"/>
                  </a:lnTo>
                  <a:lnTo>
                    <a:pt x="7" y="344"/>
                  </a:lnTo>
                  <a:lnTo>
                    <a:pt x="0" y="344"/>
                  </a:lnTo>
                  <a:lnTo>
                    <a:pt x="0" y="344"/>
                  </a:lnTo>
                  <a:close/>
                </a:path>
              </a:pathLst>
            </a:custGeom>
            <a:grpFill/>
            <a:ln w="9525">
              <a:solidFill>
                <a:srgbClr val="565BAC"/>
              </a:solidFill>
              <a:round/>
              <a:headEnd/>
              <a:tailEnd/>
            </a:ln>
          </p:spPr>
          <p:txBody>
            <a:bodyPr/>
            <a:lstStyle/>
            <a:p>
              <a:pPr>
                <a:defRPr/>
              </a:pPr>
              <a:endParaRPr lang="sq-AL">
                <a:cs typeface="+mn-cs"/>
              </a:endParaRPr>
            </a:p>
          </p:txBody>
        </p:sp>
        <p:sp>
          <p:nvSpPr>
            <p:cNvPr id="564921" name="Freeform 697"/>
            <p:cNvSpPr>
              <a:spLocks/>
            </p:cNvSpPr>
            <p:nvPr/>
          </p:nvSpPr>
          <p:spPr bwMode="auto">
            <a:xfrm>
              <a:off x="2174" y="2014"/>
              <a:ext cx="259" cy="174"/>
            </a:xfrm>
            <a:custGeom>
              <a:avLst/>
              <a:gdLst/>
              <a:ahLst/>
              <a:cxnLst>
                <a:cxn ang="0">
                  <a:pos x="0" y="344"/>
                </a:cxn>
                <a:cxn ang="0">
                  <a:pos x="165" y="232"/>
                </a:cxn>
                <a:cxn ang="0">
                  <a:pos x="169" y="188"/>
                </a:cxn>
                <a:cxn ang="0">
                  <a:pos x="235" y="111"/>
                </a:cxn>
                <a:cxn ang="0">
                  <a:pos x="334" y="58"/>
                </a:cxn>
                <a:cxn ang="0">
                  <a:pos x="366" y="0"/>
                </a:cxn>
                <a:cxn ang="0">
                  <a:pos x="450" y="37"/>
                </a:cxn>
                <a:cxn ang="0">
                  <a:pos x="506" y="31"/>
                </a:cxn>
                <a:cxn ang="0">
                  <a:pos x="500" y="133"/>
                </a:cxn>
                <a:cxn ang="0">
                  <a:pos x="445" y="145"/>
                </a:cxn>
                <a:cxn ang="0">
                  <a:pos x="332" y="238"/>
                </a:cxn>
                <a:cxn ang="0">
                  <a:pos x="222" y="260"/>
                </a:cxn>
                <a:cxn ang="0">
                  <a:pos x="173" y="333"/>
                </a:cxn>
                <a:cxn ang="0">
                  <a:pos x="7" y="344"/>
                </a:cxn>
                <a:cxn ang="0">
                  <a:pos x="0" y="344"/>
                </a:cxn>
                <a:cxn ang="0">
                  <a:pos x="0" y="344"/>
                </a:cxn>
              </a:cxnLst>
              <a:rect l="0" t="0" r="r" b="b"/>
              <a:pathLst>
                <a:path w="506" h="344">
                  <a:moveTo>
                    <a:pt x="0" y="344"/>
                  </a:moveTo>
                  <a:lnTo>
                    <a:pt x="165" y="232"/>
                  </a:lnTo>
                  <a:lnTo>
                    <a:pt x="169" y="188"/>
                  </a:lnTo>
                  <a:lnTo>
                    <a:pt x="235" y="111"/>
                  </a:lnTo>
                  <a:lnTo>
                    <a:pt x="334" y="58"/>
                  </a:lnTo>
                  <a:lnTo>
                    <a:pt x="366" y="0"/>
                  </a:lnTo>
                  <a:lnTo>
                    <a:pt x="450" y="37"/>
                  </a:lnTo>
                  <a:lnTo>
                    <a:pt x="506" y="31"/>
                  </a:lnTo>
                  <a:lnTo>
                    <a:pt x="500" y="133"/>
                  </a:lnTo>
                  <a:lnTo>
                    <a:pt x="445" y="145"/>
                  </a:lnTo>
                  <a:lnTo>
                    <a:pt x="332" y="238"/>
                  </a:lnTo>
                  <a:lnTo>
                    <a:pt x="222" y="260"/>
                  </a:lnTo>
                  <a:lnTo>
                    <a:pt x="173" y="333"/>
                  </a:lnTo>
                  <a:lnTo>
                    <a:pt x="7" y="344"/>
                  </a:lnTo>
                  <a:lnTo>
                    <a:pt x="0" y="344"/>
                  </a:lnTo>
                  <a:lnTo>
                    <a:pt x="0" y="344"/>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22" name="Freeform 698"/>
            <p:cNvSpPr>
              <a:spLocks/>
            </p:cNvSpPr>
            <p:nvPr/>
          </p:nvSpPr>
          <p:spPr bwMode="auto">
            <a:xfrm>
              <a:off x="2061" y="2190"/>
              <a:ext cx="266" cy="256"/>
            </a:xfrm>
            <a:custGeom>
              <a:avLst/>
              <a:gdLst/>
              <a:ahLst/>
              <a:cxnLst>
                <a:cxn ang="0">
                  <a:pos x="392" y="0"/>
                </a:cxn>
                <a:cxn ang="0">
                  <a:pos x="518" y="87"/>
                </a:cxn>
                <a:cxn ang="0">
                  <a:pos x="452" y="83"/>
                </a:cxn>
                <a:cxn ang="0">
                  <a:pos x="423" y="398"/>
                </a:cxn>
                <a:cxn ang="0">
                  <a:pos x="466" y="397"/>
                </a:cxn>
                <a:cxn ang="0">
                  <a:pos x="461" y="443"/>
                </a:cxn>
                <a:cxn ang="0">
                  <a:pos x="315" y="445"/>
                </a:cxn>
                <a:cxn ang="0">
                  <a:pos x="300" y="421"/>
                </a:cxn>
                <a:cxn ang="0">
                  <a:pos x="278" y="463"/>
                </a:cxn>
                <a:cxn ang="0">
                  <a:pos x="227" y="465"/>
                </a:cxn>
                <a:cxn ang="0">
                  <a:pos x="216" y="443"/>
                </a:cxn>
                <a:cxn ang="0">
                  <a:pos x="202" y="482"/>
                </a:cxn>
                <a:cxn ang="0">
                  <a:pos x="173" y="483"/>
                </a:cxn>
                <a:cxn ang="0">
                  <a:pos x="83" y="413"/>
                </a:cxn>
                <a:cxn ang="0">
                  <a:pos x="49" y="437"/>
                </a:cxn>
                <a:cxn ang="0">
                  <a:pos x="0" y="434"/>
                </a:cxn>
                <a:cxn ang="0">
                  <a:pos x="26" y="399"/>
                </a:cxn>
                <a:cxn ang="0">
                  <a:pos x="20" y="299"/>
                </a:cxn>
                <a:cxn ang="0">
                  <a:pos x="36" y="273"/>
                </a:cxn>
                <a:cxn ang="0">
                  <a:pos x="25" y="242"/>
                </a:cxn>
                <a:cxn ang="0">
                  <a:pos x="163" y="227"/>
                </a:cxn>
                <a:cxn ang="0">
                  <a:pos x="176" y="155"/>
                </a:cxn>
                <a:cxn ang="0">
                  <a:pos x="229" y="145"/>
                </a:cxn>
                <a:cxn ang="0">
                  <a:pos x="256" y="49"/>
                </a:cxn>
                <a:cxn ang="0">
                  <a:pos x="378" y="41"/>
                </a:cxn>
                <a:cxn ang="0">
                  <a:pos x="392" y="0"/>
                </a:cxn>
                <a:cxn ang="0">
                  <a:pos x="392" y="0"/>
                </a:cxn>
              </a:cxnLst>
              <a:rect l="0" t="0" r="r" b="b"/>
              <a:pathLst>
                <a:path w="518" h="483">
                  <a:moveTo>
                    <a:pt x="392" y="0"/>
                  </a:moveTo>
                  <a:lnTo>
                    <a:pt x="518" y="87"/>
                  </a:lnTo>
                  <a:lnTo>
                    <a:pt x="452" y="83"/>
                  </a:lnTo>
                  <a:lnTo>
                    <a:pt x="423" y="398"/>
                  </a:lnTo>
                  <a:lnTo>
                    <a:pt x="466" y="397"/>
                  </a:lnTo>
                  <a:lnTo>
                    <a:pt x="461" y="443"/>
                  </a:lnTo>
                  <a:lnTo>
                    <a:pt x="315" y="445"/>
                  </a:lnTo>
                  <a:lnTo>
                    <a:pt x="300" y="421"/>
                  </a:lnTo>
                  <a:lnTo>
                    <a:pt x="278" y="463"/>
                  </a:lnTo>
                  <a:lnTo>
                    <a:pt x="227" y="465"/>
                  </a:lnTo>
                  <a:lnTo>
                    <a:pt x="216" y="443"/>
                  </a:lnTo>
                  <a:lnTo>
                    <a:pt x="202" y="482"/>
                  </a:lnTo>
                  <a:lnTo>
                    <a:pt x="173" y="483"/>
                  </a:lnTo>
                  <a:lnTo>
                    <a:pt x="83" y="413"/>
                  </a:lnTo>
                  <a:lnTo>
                    <a:pt x="49" y="437"/>
                  </a:lnTo>
                  <a:lnTo>
                    <a:pt x="0" y="434"/>
                  </a:lnTo>
                  <a:lnTo>
                    <a:pt x="26" y="399"/>
                  </a:lnTo>
                  <a:lnTo>
                    <a:pt x="20" y="299"/>
                  </a:lnTo>
                  <a:lnTo>
                    <a:pt x="36" y="273"/>
                  </a:lnTo>
                  <a:lnTo>
                    <a:pt x="25" y="242"/>
                  </a:lnTo>
                  <a:lnTo>
                    <a:pt x="163" y="227"/>
                  </a:lnTo>
                  <a:lnTo>
                    <a:pt x="176" y="155"/>
                  </a:lnTo>
                  <a:lnTo>
                    <a:pt x="229" y="145"/>
                  </a:lnTo>
                  <a:lnTo>
                    <a:pt x="256" y="49"/>
                  </a:lnTo>
                  <a:lnTo>
                    <a:pt x="378" y="41"/>
                  </a:lnTo>
                  <a:lnTo>
                    <a:pt x="392" y="0"/>
                  </a:lnTo>
                  <a:lnTo>
                    <a:pt x="392" y="0"/>
                  </a:lnTo>
                  <a:close/>
                </a:path>
              </a:pathLst>
            </a:custGeom>
            <a:grpFill/>
            <a:ln w="9525">
              <a:solidFill>
                <a:srgbClr val="565BAC"/>
              </a:solidFill>
              <a:round/>
              <a:headEnd/>
              <a:tailEnd/>
            </a:ln>
          </p:spPr>
          <p:txBody>
            <a:bodyPr/>
            <a:lstStyle/>
            <a:p>
              <a:pPr>
                <a:defRPr/>
              </a:pPr>
              <a:endParaRPr lang="sq-AL">
                <a:cs typeface="+mn-cs"/>
              </a:endParaRPr>
            </a:p>
          </p:txBody>
        </p:sp>
        <p:sp>
          <p:nvSpPr>
            <p:cNvPr id="564923" name="Freeform 699"/>
            <p:cNvSpPr>
              <a:spLocks/>
            </p:cNvSpPr>
            <p:nvPr/>
          </p:nvSpPr>
          <p:spPr bwMode="auto">
            <a:xfrm>
              <a:off x="2061" y="2190"/>
              <a:ext cx="266" cy="256"/>
            </a:xfrm>
            <a:custGeom>
              <a:avLst/>
              <a:gdLst/>
              <a:ahLst/>
              <a:cxnLst>
                <a:cxn ang="0">
                  <a:pos x="392" y="0"/>
                </a:cxn>
                <a:cxn ang="0">
                  <a:pos x="518" y="87"/>
                </a:cxn>
                <a:cxn ang="0">
                  <a:pos x="452" y="83"/>
                </a:cxn>
                <a:cxn ang="0">
                  <a:pos x="423" y="398"/>
                </a:cxn>
                <a:cxn ang="0">
                  <a:pos x="466" y="397"/>
                </a:cxn>
                <a:cxn ang="0">
                  <a:pos x="461" y="443"/>
                </a:cxn>
                <a:cxn ang="0">
                  <a:pos x="315" y="445"/>
                </a:cxn>
                <a:cxn ang="0">
                  <a:pos x="300" y="421"/>
                </a:cxn>
                <a:cxn ang="0">
                  <a:pos x="278" y="463"/>
                </a:cxn>
                <a:cxn ang="0">
                  <a:pos x="227" y="465"/>
                </a:cxn>
                <a:cxn ang="0">
                  <a:pos x="216" y="443"/>
                </a:cxn>
                <a:cxn ang="0">
                  <a:pos x="202" y="482"/>
                </a:cxn>
                <a:cxn ang="0">
                  <a:pos x="173" y="483"/>
                </a:cxn>
                <a:cxn ang="0">
                  <a:pos x="83" y="413"/>
                </a:cxn>
                <a:cxn ang="0">
                  <a:pos x="49" y="437"/>
                </a:cxn>
                <a:cxn ang="0">
                  <a:pos x="0" y="434"/>
                </a:cxn>
                <a:cxn ang="0">
                  <a:pos x="26" y="399"/>
                </a:cxn>
                <a:cxn ang="0">
                  <a:pos x="20" y="299"/>
                </a:cxn>
                <a:cxn ang="0">
                  <a:pos x="36" y="273"/>
                </a:cxn>
                <a:cxn ang="0">
                  <a:pos x="25" y="242"/>
                </a:cxn>
                <a:cxn ang="0">
                  <a:pos x="163" y="227"/>
                </a:cxn>
                <a:cxn ang="0">
                  <a:pos x="176" y="155"/>
                </a:cxn>
                <a:cxn ang="0">
                  <a:pos x="229" y="145"/>
                </a:cxn>
                <a:cxn ang="0">
                  <a:pos x="256" y="49"/>
                </a:cxn>
                <a:cxn ang="0">
                  <a:pos x="378" y="41"/>
                </a:cxn>
                <a:cxn ang="0">
                  <a:pos x="392" y="0"/>
                </a:cxn>
                <a:cxn ang="0">
                  <a:pos x="392" y="0"/>
                </a:cxn>
              </a:cxnLst>
              <a:rect l="0" t="0" r="r" b="b"/>
              <a:pathLst>
                <a:path w="518" h="483">
                  <a:moveTo>
                    <a:pt x="392" y="0"/>
                  </a:moveTo>
                  <a:lnTo>
                    <a:pt x="518" y="87"/>
                  </a:lnTo>
                  <a:lnTo>
                    <a:pt x="452" y="83"/>
                  </a:lnTo>
                  <a:lnTo>
                    <a:pt x="423" y="398"/>
                  </a:lnTo>
                  <a:lnTo>
                    <a:pt x="466" y="397"/>
                  </a:lnTo>
                  <a:lnTo>
                    <a:pt x="461" y="443"/>
                  </a:lnTo>
                  <a:lnTo>
                    <a:pt x="315" y="445"/>
                  </a:lnTo>
                  <a:lnTo>
                    <a:pt x="300" y="421"/>
                  </a:lnTo>
                  <a:lnTo>
                    <a:pt x="278" y="463"/>
                  </a:lnTo>
                  <a:lnTo>
                    <a:pt x="227" y="465"/>
                  </a:lnTo>
                  <a:lnTo>
                    <a:pt x="216" y="443"/>
                  </a:lnTo>
                  <a:lnTo>
                    <a:pt x="202" y="482"/>
                  </a:lnTo>
                  <a:lnTo>
                    <a:pt x="173" y="483"/>
                  </a:lnTo>
                  <a:lnTo>
                    <a:pt x="83" y="413"/>
                  </a:lnTo>
                  <a:lnTo>
                    <a:pt x="49" y="437"/>
                  </a:lnTo>
                  <a:lnTo>
                    <a:pt x="0" y="434"/>
                  </a:lnTo>
                  <a:lnTo>
                    <a:pt x="26" y="399"/>
                  </a:lnTo>
                  <a:lnTo>
                    <a:pt x="20" y="299"/>
                  </a:lnTo>
                  <a:lnTo>
                    <a:pt x="36" y="273"/>
                  </a:lnTo>
                  <a:lnTo>
                    <a:pt x="25" y="242"/>
                  </a:lnTo>
                  <a:lnTo>
                    <a:pt x="163" y="227"/>
                  </a:lnTo>
                  <a:lnTo>
                    <a:pt x="176" y="155"/>
                  </a:lnTo>
                  <a:lnTo>
                    <a:pt x="229" y="145"/>
                  </a:lnTo>
                  <a:lnTo>
                    <a:pt x="256" y="49"/>
                  </a:lnTo>
                  <a:lnTo>
                    <a:pt x="378" y="41"/>
                  </a:lnTo>
                  <a:lnTo>
                    <a:pt x="392" y="0"/>
                  </a:lnTo>
                  <a:lnTo>
                    <a:pt x="392"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24" name="Freeform 700"/>
            <p:cNvSpPr>
              <a:spLocks/>
            </p:cNvSpPr>
            <p:nvPr/>
          </p:nvSpPr>
          <p:spPr bwMode="auto">
            <a:xfrm>
              <a:off x="2262" y="1991"/>
              <a:ext cx="384" cy="364"/>
            </a:xfrm>
            <a:custGeom>
              <a:avLst/>
              <a:gdLst/>
              <a:ahLst/>
              <a:cxnLst>
                <a:cxn ang="0">
                  <a:pos x="0" y="377"/>
                </a:cxn>
                <a:cxn ang="0">
                  <a:pos x="381" y="638"/>
                </a:cxn>
                <a:cxn ang="0">
                  <a:pos x="405" y="644"/>
                </a:cxn>
                <a:cxn ang="0">
                  <a:pos x="409" y="675"/>
                </a:cxn>
                <a:cxn ang="0">
                  <a:pos x="438" y="689"/>
                </a:cxn>
                <a:cxn ang="0">
                  <a:pos x="747" y="528"/>
                </a:cxn>
                <a:cxn ang="0">
                  <a:pos x="703" y="499"/>
                </a:cxn>
                <a:cxn ang="0">
                  <a:pos x="659" y="416"/>
                </a:cxn>
                <a:cxn ang="0">
                  <a:pos x="689" y="359"/>
                </a:cxn>
                <a:cxn ang="0">
                  <a:pos x="682" y="265"/>
                </a:cxn>
                <a:cxn ang="0">
                  <a:pos x="701" y="247"/>
                </a:cxn>
                <a:cxn ang="0">
                  <a:pos x="630" y="113"/>
                </a:cxn>
                <a:cxn ang="0">
                  <a:pos x="660" y="87"/>
                </a:cxn>
                <a:cxn ang="0">
                  <a:pos x="673" y="0"/>
                </a:cxn>
                <a:cxn ang="0">
                  <a:pos x="571" y="11"/>
                </a:cxn>
                <a:cxn ang="0">
                  <a:pos x="497" y="3"/>
                </a:cxn>
                <a:cxn ang="0">
                  <a:pos x="332" y="72"/>
                </a:cxn>
                <a:cxn ang="0">
                  <a:pos x="327" y="176"/>
                </a:cxn>
                <a:cxn ang="0">
                  <a:pos x="272" y="189"/>
                </a:cxn>
                <a:cxn ang="0">
                  <a:pos x="159" y="282"/>
                </a:cxn>
                <a:cxn ang="0">
                  <a:pos x="49" y="304"/>
                </a:cxn>
                <a:cxn ang="0">
                  <a:pos x="0" y="377"/>
                </a:cxn>
                <a:cxn ang="0">
                  <a:pos x="0" y="377"/>
                </a:cxn>
              </a:cxnLst>
              <a:rect l="0" t="0" r="r" b="b"/>
              <a:pathLst>
                <a:path w="747" h="689">
                  <a:moveTo>
                    <a:pt x="0" y="377"/>
                  </a:moveTo>
                  <a:lnTo>
                    <a:pt x="381" y="638"/>
                  </a:lnTo>
                  <a:lnTo>
                    <a:pt x="405" y="644"/>
                  </a:lnTo>
                  <a:lnTo>
                    <a:pt x="409" y="675"/>
                  </a:lnTo>
                  <a:lnTo>
                    <a:pt x="438" y="689"/>
                  </a:lnTo>
                  <a:lnTo>
                    <a:pt x="747" y="528"/>
                  </a:lnTo>
                  <a:lnTo>
                    <a:pt x="703" y="499"/>
                  </a:lnTo>
                  <a:lnTo>
                    <a:pt x="659" y="416"/>
                  </a:lnTo>
                  <a:lnTo>
                    <a:pt x="689" y="359"/>
                  </a:lnTo>
                  <a:lnTo>
                    <a:pt x="682" y="265"/>
                  </a:lnTo>
                  <a:lnTo>
                    <a:pt x="701" y="247"/>
                  </a:lnTo>
                  <a:lnTo>
                    <a:pt x="630" y="113"/>
                  </a:lnTo>
                  <a:lnTo>
                    <a:pt x="660" y="87"/>
                  </a:lnTo>
                  <a:lnTo>
                    <a:pt x="673" y="0"/>
                  </a:lnTo>
                  <a:lnTo>
                    <a:pt x="571" y="11"/>
                  </a:lnTo>
                  <a:lnTo>
                    <a:pt x="497" y="3"/>
                  </a:lnTo>
                  <a:lnTo>
                    <a:pt x="332" y="72"/>
                  </a:lnTo>
                  <a:lnTo>
                    <a:pt x="327" y="176"/>
                  </a:lnTo>
                  <a:lnTo>
                    <a:pt x="272" y="189"/>
                  </a:lnTo>
                  <a:lnTo>
                    <a:pt x="159" y="282"/>
                  </a:lnTo>
                  <a:lnTo>
                    <a:pt x="49" y="304"/>
                  </a:lnTo>
                  <a:lnTo>
                    <a:pt x="0" y="377"/>
                  </a:lnTo>
                  <a:lnTo>
                    <a:pt x="0" y="377"/>
                  </a:lnTo>
                  <a:close/>
                </a:path>
              </a:pathLst>
            </a:custGeom>
            <a:grpFill/>
            <a:ln w="9525">
              <a:solidFill>
                <a:srgbClr val="565BAC"/>
              </a:solidFill>
              <a:round/>
              <a:headEnd/>
              <a:tailEnd/>
            </a:ln>
          </p:spPr>
          <p:txBody>
            <a:bodyPr/>
            <a:lstStyle/>
            <a:p>
              <a:pPr>
                <a:defRPr/>
              </a:pPr>
              <a:endParaRPr lang="sq-AL">
                <a:cs typeface="+mn-cs"/>
              </a:endParaRPr>
            </a:p>
          </p:txBody>
        </p:sp>
        <p:sp>
          <p:nvSpPr>
            <p:cNvPr id="564925" name="Freeform 701"/>
            <p:cNvSpPr>
              <a:spLocks/>
            </p:cNvSpPr>
            <p:nvPr/>
          </p:nvSpPr>
          <p:spPr bwMode="auto">
            <a:xfrm>
              <a:off x="2262" y="1991"/>
              <a:ext cx="384" cy="364"/>
            </a:xfrm>
            <a:custGeom>
              <a:avLst/>
              <a:gdLst/>
              <a:ahLst/>
              <a:cxnLst>
                <a:cxn ang="0">
                  <a:pos x="0" y="377"/>
                </a:cxn>
                <a:cxn ang="0">
                  <a:pos x="381" y="638"/>
                </a:cxn>
                <a:cxn ang="0">
                  <a:pos x="405" y="644"/>
                </a:cxn>
                <a:cxn ang="0">
                  <a:pos x="409" y="675"/>
                </a:cxn>
                <a:cxn ang="0">
                  <a:pos x="438" y="689"/>
                </a:cxn>
                <a:cxn ang="0">
                  <a:pos x="747" y="528"/>
                </a:cxn>
                <a:cxn ang="0">
                  <a:pos x="703" y="499"/>
                </a:cxn>
                <a:cxn ang="0">
                  <a:pos x="659" y="416"/>
                </a:cxn>
                <a:cxn ang="0">
                  <a:pos x="689" y="359"/>
                </a:cxn>
                <a:cxn ang="0">
                  <a:pos x="682" y="265"/>
                </a:cxn>
                <a:cxn ang="0">
                  <a:pos x="701" y="247"/>
                </a:cxn>
                <a:cxn ang="0">
                  <a:pos x="630" y="113"/>
                </a:cxn>
                <a:cxn ang="0">
                  <a:pos x="660" y="87"/>
                </a:cxn>
                <a:cxn ang="0">
                  <a:pos x="673" y="0"/>
                </a:cxn>
                <a:cxn ang="0">
                  <a:pos x="571" y="11"/>
                </a:cxn>
                <a:cxn ang="0">
                  <a:pos x="497" y="3"/>
                </a:cxn>
                <a:cxn ang="0">
                  <a:pos x="332" y="72"/>
                </a:cxn>
                <a:cxn ang="0">
                  <a:pos x="327" y="176"/>
                </a:cxn>
                <a:cxn ang="0">
                  <a:pos x="272" y="189"/>
                </a:cxn>
                <a:cxn ang="0">
                  <a:pos x="159" y="282"/>
                </a:cxn>
                <a:cxn ang="0">
                  <a:pos x="49" y="304"/>
                </a:cxn>
                <a:cxn ang="0">
                  <a:pos x="0" y="377"/>
                </a:cxn>
                <a:cxn ang="0">
                  <a:pos x="0" y="377"/>
                </a:cxn>
              </a:cxnLst>
              <a:rect l="0" t="0" r="r" b="b"/>
              <a:pathLst>
                <a:path w="747" h="689">
                  <a:moveTo>
                    <a:pt x="0" y="377"/>
                  </a:moveTo>
                  <a:lnTo>
                    <a:pt x="381" y="638"/>
                  </a:lnTo>
                  <a:lnTo>
                    <a:pt x="405" y="644"/>
                  </a:lnTo>
                  <a:lnTo>
                    <a:pt x="409" y="675"/>
                  </a:lnTo>
                  <a:lnTo>
                    <a:pt x="438" y="689"/>
                  </a:lnTo>
                  <a:lnTo>
                    <a:pt x="747" y="528"/>
                  </a:lnTo>
                  <a:lnTo>
                    <a:pt x="703" y="499"/>
                  </a:lnTo>
                  <a:lnTo>
                    <a:pt x="659" y="416"/>
                  </a:lnTo>
                  <a:lnTo>
                    <a:pt x="689" y="359"/>
                  </a:lnTo>
                  <a:lnTo>
                    <a:pt x="682" y="265"/>
                  </a:lnTo>
                  <a:lnTo>
                    <a:pt x="701" y="247"/>
                  </a:lnTo>
                  <a:lnTo>
                    <a:pt x="630" y="113"/>
                  </a:lnTo>
                  <a:lnTo>
                    <a:pt x="660" y="87"/>
                  </a:lnTo>
                  <a:lnTo>
                    <a:pt x="673" y="0"/>
                  </a:lnTo>
                  <a:lnTo>
                    <a:pt x="571" y="11"/>
                  </a:lnTo>
                  <a:lnTo>
                    <a:pt x="497" y="3"/>
                  </a:lnTo>
                  <a:lnTo>
                    <a:pt x="332" y="72"/>
                  </a:lnTo>
                  <a:lnTo>
                    <a:pt x="327" y="176"/>
                  </a:lnTo>
                  <a:lnTo>
                    <a:pt x="272" y="189"/>
                  </a:lnTo>
                  <a:lnTo>
                    <a:pt x="159" y="282"/>
                  </a:lnTo>
                  <a:lnTo>
                    <a:pt x="49" y="304"/>
                  </a:lnTo>
                  <a:lnTo>
                    <a:pt x="0" y="377"/>
                  </a:lnTo>
                  <a:lnTo>
                    <a:pt x="0" y="377"/>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26" name="Freeform 702"/>
            <p:cNvSpPr>
              <a:spLocks/>
            </p:cNvSpPr>
            <p:nvPr/>
          </p:nvSpPr>
          <p:spPr bwMode="auto">
            <a:xfrm>
              <a:off x="2041" y="2490"/>
              <a:ext cx="70" cy="35"/>
            </a:xfrm>
            <a:custGeom>
              <a:avLst/>
              <a:gdLst/>
              <a:ahLst/>
              <a:cxnLst>
                <a:cxn ang="0">
                  <a:pos x="133" y="0"/>
                </a:cxn>
                <a:cxn ang="0">
                  <a:pos x="136" y="25"/>
                </a:cxn>
                <a:cxn ang="0">
                  <a:pos x="81" y="28"/>
                </a:cxn>
                <a:cxn ang="0">
                  <a:pos x="70" y="65"/>
                </a:cxn>
                <a:cxn ang="0">
                  <a:pos x="0" y="8"/>
                </a:cxn>
                <a:cxn ang="0">
                  <a:pos x="133" y="0"/>
                </a:cxn>
                <a:cxn ang="0">
                  <a:pos x="133" y="0"/>
                </a:cxn>
              </a:cxnLst>
              <a:rect l="0" t="0" r="r" b="b"/>
              <a:pathLst>
                <a:path w="136" h="65">
                  <a:moveTo>
                    <a:pt x="133" y="0"/>
                  </a:moveTo>
                  <a:lnTo>
                    <a:pt x="136" y="25"/>
                  </a:lnTo>
                  <a:lnTo>
                    <a:pt x="81" y="28"/>
                  </a:lnTo>
                  <a:lnTo>
                    <a:pt x="70" y="65"/>
                  </a:lnTo>
                  <a:lnTo>
                    <a:pt x="0" y="8"/>
                  </a:lnTo>
                  <a:lnTo>
                    <a:pt x="133" y="0"/>
                  </a:lnTo>
                  <a:lnTo>
                    <a:pt x="133" y="0"/>
                  </a:lnTo>
                  <a:close/>
                </a:path>
              </a:pathLst>
            </a:custGeom>
            <a:grpFill/>
            <a:ln w="9525">
              <a:solidFill>
                <a:srgbClr val="565BAC"/>
              </a:solidFill>
              <a:round/>
              <a:headEnd/>
              <a:tailEnd/>
            </a:ln>
          </p:spPr>
          <p:txBody>
            <a:bodyPr/>
            <a:lstStyle/>
            <a:p>
              <a:pPr>
                <a:defRPr/>
              </a:pPr>
              <a:endParaRPr lang="sq-AL">
                <a:cs typeface="+mn-cs"/>
              </a:endParaRPr>
            </a:p>
          </p:txBody>
        </p:sp>
        <p:sp>
          <p:nvSpPr>
            <p:cNvPr id="564927" name="Freeform 703"/>
            <p:cNvSpPr>
              <a:spLocks/>
            </p:cNvSpPr>
            <p:nvPr/>
          </p:nvSpPr>
          <p:spPr bwMode="auto">
            <a:xfrm>
              <a:off x="2041" y="2490"/>
              <a:ext cx="70" cy="35"/>
            </a:xfrm>
            <a:custGeom>
              <a:avLst/>
              <a:gdLst/>
              <a:ahLst/>
              <a:cxnLst>
                <a:cxn ang="0">
                  <a:pos x="133" y="0"/>
                </a:cxn>
                <a:cxn ang="0">
                  <a:pos x="136" y="25"/>
                </a:cxn>
                <a:cxn ang="0">
                  <a:pos x="81" y="28"/>
                </a:cxn>
                <a:cxn ang="0">
                  <a:pos x="70" y="65"/>
                </a:cxn>
                <a:cxn ang="0">
                  <a:pos x="0" y="8"/>
                </a:cxn>
                <a:cxn ang="0">
                  <a:pos x="133" y="0"/>
                </a:cxn>
                <a:cxn ang="0">
                  <a:pos x="133" y="0"/>
                </a:cxn>
              </a:cxnLst>
              <a:rect l="0" t="0" r="r" b="b"/>
              <a:pathLst>
                <a:path w="136" h="65">
                  <a:moveTo>
                    <a:pt x="133" y="0"/>
                  </a:moveTo>
                  <a:lnTo>
                    <a:pt x="136" y="25"/>
                  </a:lnTo>
                  <a:lnTo>
                    <a:pt x="81" y="28"/>
                  </a:lnTo>
                  <a:lnTo>
                    <a:pt x="70" y="65"/>
                  </a:lnTo>
                  <a:lnTo>
                    <a:pt x="0" y="8"/>
                  </a:lnTo>
                  <a:lnTo>
                    <a:pt x="133" y="0"/>
                  </a:lnTo>
                  <a:lnTo>
                    <a:pt x="133"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28" name="Freeform 704"/>
            <p:cNvSpPr>
              <a:spLocks/>
            </p:cNvSpPr>
            <p:nvPr/>
          </p:nvSpPr>
          <p:spPr bwMode="auto">
            <a:xfrm>
              <a:off x="2039" y="2408"/>
              <a:ext cx="110" cy="87"/>
            </a:xfrm>
            <a:custGeom>
              <a:avLst/>
              <a:gdLst/>
              <a:ahLst/>
              <a:cxnLst>
                <a:cxn ang="0">
                  <a:pos x="2" y="95"/>
                </a:cxn>
                <a:cxn ang="0">
                  <a:pos x="0" y="70"/>
                </a:cxn>
                <a:cxn ang="0">
                  <a:pos x="49" y="13"/>
                </a:cxn>
                <a:cxn ang="0">
                  <a:pos x="83" y="25"/>
                </a:cxn>
                <a:cxn ang="0">
                  <a:pos x="126" y="0"/>
                </a:cxn>
                <a:cxn ang="0">
                  <a:pos x="216" y="70"/>
                </a:cxn>
                <a:cxn ang="0">
                  <a:pos x="200" y="152"/>
                </a:cxn>
                <a:cxn ang="0">
                  <a:pos x="6" y="164"/>
                </a:cxn>
                <a:cxn ang="0">
                  <a:pos x="5" y="143"/>
                </a:cxn>
                <a:cxn ang="0">
                  <a:pos x="156" y="99"/>
                </a:cxn>
                <a:cxn ang="0">
                  <a:pos x="2" y="95"/>
                </a:cxn>
                <a:cxn ang="0">
                  <a:pos x="2" y="95"/>
                </a:cxn>
              </a:cxnLst>
              <a:rect l="0" t="0" r="r" b="b"/>
              <a:pathLst>
                <a:path w="216" h="164">
                  <a:moveTo>
                    <a:pt x="2" y="95"/>
                  </a:moveTo>
                  <a:lnTo>
                    <a:pt x="0" y="70"/>
                  </a:lnTo>
                  <a:lnTo>
                    <a:pt x="49" y="13"/>
                  </a:lnTo>
                  <a:lnTo>
                    <a:pt x="83" y="25"/>
                  </a:lnTo>
                  <a:lnTo>
                    <a:pt x="126" y="0"/>
                  </a:lnTo>
                  <a:lnTo>
                    <a:pt x="216" y="70"/>
                  </a:lnTo>
                  <a:lnTo>
                    <a:pt x="200" y="152"/>
                  </a:lnTo>
                  <a:lnTo>
                    <a:pt x="6" y="164"/>
                  </a:lnTo>
                  <a:lnTo>
                    <a:pt x="5" y="143"/>
                  </a:lnTo>
                  <a:lnTo>
                    <a:pt x="156" y="99"/>
                  </a:lnTo>
                  <a:lnTo>
                    <a:pt x="2" y="95"/>
                  </a:lnTo>
                  <a:lnTo>
                    <a:pt x="2" y="95"/>
                  </a:lnTo>
                  <a:close/>
                </a:path>
              </a:pathLst>
            </a:custGeom>
            <a:grpFill/>
            <a:ln w="9525">
              <a:solidFill>
                <a:srgbClr val="565BAC"/>
              </a:solidFill>
              <a:round/>
              <a:headEnd/>
              <a:tailEnd/>
            </a:ln>
          </p:spPr>
          <p:txBody>
            <a:bodyPr/>
            <a:lstStyle/>
            <a:p>
              <a:pPr>
                <a:defRPr/>
              </a:pPr>
              <a:endParaRPr lang="sq-AL">
                <a:cs typeface="+mn-cs"/>
              </a:endParaRPr>
            </a:p>
          </p:txBody>
        </p:sp>
        <p:sp>
          <p:nvSpPr>
            <p:cNvPr id="564929" name="Freeform 705"/>
            <p:cNvSpPr>
              <a:spLocks/>
            </p:cNvSpPr>
            <p:nvPr/>
          </p:nvSpPr>
          <p:spPr bwMode="auto">
            <a:xfrm>
              <a:off x="2039" y="2408"/>
              <a:ext cx="110" cy="87"/>
            </a:xfrm>
            <a:custGeom>
              <a:avLst/>
              <a:gdLst/>
              <a:ahLst/>
              <a:cxnLst>
                <a:cxn ang="0">
                  <a:pos x="2" y="95"/>
                </a:cxn>
                <a:cxn ang="0">
                  <a:pos x="0" y="70"/>
                </a:cxn>
                <a:cxn ang="0">
                  <a:pos x="49" y="13"/>
                </a:cxn>
                <a:cxn ang="0">
                  <a:pos x="83" y="25"/>
                </a:cxn>
                <a:cxn ang="0">
                  <a:pos x="126" y="0"/>
                </a:cxn>
                <a:cxn ang="0">
                  <a:pos x="216" y="70"/>
                </a:cxn>
                <a:cxn ang="0">
                  <a:pos x="200" y="152"/>
                </a:cxn>
                <a:cxn ang="0">
                  <a:pos x="6" y="164"/>
                </a:cxn>
                <a:cxn ang="0">
                  <a:pos x="5" y="143"/>
                </a:cxn>
                <a:cxn ang="0">
                  <a:pos x="156" y="99"/>
                </a:cxn>
                <a:cxn ang="0">
                  <a:pos x="2" y="95"/>
                </a:cxn>
                <a:cxn ang="0">
                  <a:pos x="2" y="95"/>
                </a:cxn>
              </a:cxnLst>
              <a:rect l="0" t="0" r="r" b="b"/>
              <a:pathLst>
                <a:path w="216" h="164">
                  <a:moveTo>
                    <a:pt x="2" y="95"/>
                  </a:moveTo>
                  <a:lnTo>
                    <a:pt x="0" y="70"/>
                  </a:lnTo>
                  <a:lnTo>
                    <a:pt x="49" y="13"/>
                  </a:lnTo>
                  <a:lnTo>
                    <a:pt x="83" y="25"/>
                  </a:lnTo>
                  <a:lnTo>
                    <a:pt x="126" y="0"/>
                  </a:lnTo>
                  <a:lnTo>
                    <a:pt x="216" y="70"/>
                  </a:lnTo>
                  <a:lnTo>
                    <a:pt x="200" y="152"/>
                  </a:lnTo>
                  <a:lnTo>
                    <a:pt x="6" y="164"/>
                  </a:lnTo>
                  <a:lnTo>
                    <a:pt x="5" y="143"/>
                  </a:lnTo>
                  <a:lnTo>
                    <a:pt x="156" y="99"/>
                  </a:lnTo>
                  <a:lnTo>
                    <a:pt x="2" y="95"/>
                  </a:lnTo>
                  <a:lnTo>
                    <a:pt x="2" y="95"/>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30" name="Freeform 706"/>
            <p:cNvSpPr>
              <a:spLocks/>
            </p:cNvSpPr>
            <p:nvPr/>
          </p:nvSpPr>
          <p:spPr bwMode="auto">
            <a:xfrm>
              <a:off x="2039" y="2458"/>
              <a:ext cx="80" cy="24"/>
            </a:xfrm>
            <a:custGeom>
              <a:avLst/>
              <a:gdLst/>
              <a:ahLst/>
              <a:cxnLst>
                <a:cxn ang="0">
                  <a:pos x="0" y="0"/>
                </a:cxn>
                <a:cxn ang="0">
                  <a:pos x="156" y="5"/>
                </a:cxn>
                <a:cxn ang="0">
                  <a:pos x="4" y="47"/>
                </a:cxn>
                <a:cxn ang="0">
                  <a:pos x="0" y="0"/>
                </a:cxn>
                <a:cxn ang="0">
                  <a:pos x="0" y="0"/>
                </a:cxn>
              </a:cxnLst>
              <a:rect l="0" t="0" r="r" b="b"/>
              <a:pathLst>
                <a:path w="156" h="47">
                  <a:moveTo>
                    <a:pt x="0" y="0"/>
                  </a:moveTo>
                  <a:lnTo>
                    <a:pt x="156" y="5"/>
                  </a:lnTo>
                  <a:lnTo>
                    <a:pt x="4" y="47"/>
                  </a:lnTo>
                  <a:lnTo>
                    <a:pt x="0" y="0"/>
                  </a:lnTo>
                  <a:lnTo>
                    <a:pt x="0" y="0"/>
                  </a:lnTo>
                  <a:close/>
                </a:path>
              </a:pathLst>
            </a:custGeom>
            <a:grpFill/>
            <a:ln w="9525">
              <a:solidFill>
                <a:srgbClr val="565BAC"/>
              </a:solidFill>
              <a:round/>
              <a:headEnd/>
              <a:tailEnd/>
            </a:ln>
          </p:spPr>
          <p:txBody>
            <a:bodyPr/>
            <a:lstStyle/>
            <a:p>
              <a:pPr>
                <a:defRPr/>
              </a:pPr>
              <a:endParaRPr lang="sq-AL">
                <a:cs typeface="+mn-cs"/>
              </a:endParaRPr>
            </a:p>
          </p:txBody>
        </p:sp>
        <p:sp>
          <p:nvSpPr>
            <p:cNvPr id="564931" name="Freeform 707"/>
            <p:cNvSpPr>
              <a:spLocks/>
            </p:cNvSpPr>
            <p:nvPr/>
          </p:nvSpPr>
          <p:spPr bwMode="auto">
            <a:xfrm>
              <a:off x="2039" y="2458"/>
              <a:ext cx="80" cy="24"/>
            </a:xfrm>
            <a:custGeom>
              <a:avLst/>
              <a:gdLst/>
              <a:ahLst/>
              <a:cxnLst>
                <a:cxn ang="0">
                  <a:pos x="0" y="0"/>
                </a:cxn>
                <a:cxn ang="0">
                  <a:pos x="156" y="5"/>
                </a:cxn>
                <a:cxn ang="0">
                  <a:pos x="4" y="47"/>
                </a:cxn>
                <a:cxn ang="0">
                  <a:pos x="0" y="0"/>
                </a:cxn>
                <a:cxn ang="0">
                  <a:pos x="0" y="0"/>
                </a:cxn>
              </a:cxnLst>
              <a:rect l="0" t="0" r="r" b="b"/>
              <a:pathLst>
                <a:path w="156" h="47">
                  <a:moveTo>
                    <a:pt x="0" y="0"/>
                  </a:moveTo>
                  <a:lnTo>
                    <a:pt x="156" y="5"/>
                  </a:lnTo>
                  <a:lnTo>
                    <a:pt x="4" y="47"/>
                  </a:lnTo>
                  <a:lnTo>
                    <a:pt x="0" y="0"/>
                  </a:lnTo>
                  <a:lnTo>
                    <a:pt x="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32" name="Freeform 708"/>
            <p:cNvSpPr>
              <a:spLocks/>
            </p:cNvSpPr>
            <p:nvPr/>
          </p:nvSpPr>
          <p:spPr bwMode="auto">
            <a:xfrm>
              <a:off x="2139" y="2234"/>
              <a:ext cx="352" cy="293"/>
            </a:xfrm>
            <a:custGeom>
              <a:avLst/>
              <a:gdLst/>
              <a:ahLst/>
              <a:cxnLst>
                <a:cxn ang="0">
                  <a:pos x="0" y="482"/>
                </a:cxn>
                <a:cxn ang="0">
                  <a:pos x="3" y="497"/>
                </a:cxn>
                <a:cxn ang="0">
                  <a:pos x="127" y="506"/>
                </a:cxn>
                <a:cxn ang="0">
                  <a:pos x="157" y="542"/>
                </a:cxn>
                <a:cxn ang="0">
                  <a:pos x="174" y="542"/>
                </a:cxn>
                <a:cxn ang="0">
                  <a:pos x="183" y="555"/>
                </a:cxn>
                <a:cxn ang="0">
                  <a:pos x="254" y="552"/>
                </a:cxn>
                <a:cxn ang="0">
                  <a:pos x="327" y="470"/>
                </a:cxn>
                <a:cxn ang="0">
                  <a:pos x="386" y="457"/>
                </a:cxn>
                <a:cxn ang="0">
                  <a:pos x="394" y="433"/>
                </a:cxn>
                <a:cxn ang="0">
                  <a:pos x="531" y="387"/>
                </a:cxn>
                <a:cxn ang="0">
                  <a:pos x="641" y="345"/>
                </a:cxn>
                <a:cxn ang="0">
                  <a:pos x="684" y="228"/>
                </a:cxn>
                <a:cxn ang="0">
                  <a:pos x="645" y="208"/>
                </a:cxn>
                <a:cxn ang="0">
                  <a:pos x="644" y="184"/>
                </a:cxn>
                <a:cxn ang="0">
                  <a:pos x="362" y="2"/>
                </a:cxn>
                <a:cxn ang="0">
                  <a:pos x="299" y="0"/>
                </a:cxn>
                <a:cxn ang="0">
                  <a:pos x="261" y="316"/>
                </a:cxn>
                <a:cxn ang="0">
                  <a:pos x="313" y="314"/>
                </a:cxn>
                <a:cxn ang="0">
                  <a:pos x="308" y="360"/>
                </a:cxn>
                <a:cxn ang="0">
                  <a:pos x="162" y="362"/>
                </a:cxn>
                <a:cxn ang="0">
                  <a:pos x="147" y="338"/>
                </a:cxn>
                <a:cxn ang="0">
                  <a:pos x="132" y="371"/>
                </a:cxn>
                <a:cxn ang="0">
                  <a:pos x="74" y="382"/>
                </a:cxn>
                <a:cxn ang="0">
                  <a:pos x="63" y="360"/>
                </a:cxn>
                <a:cxn ang="0">
                  <a:pos x="49" y="399"/>
                </a:cxn>
                <a:cxn ang="0">
                  <a:pos x="20" y="400"/>
                </a:cxn>
                <a:cxn ang="0">
                  <a:pos x="0" y="482"/>
                </a:cxn>
                <a:cxn ang="0">
                  <a:pos x="0" y="482"/>
                </a:cxn>
              </a:cxnLst>
              <a:rect l="0" t="0" r="r" b="b"/>
              <a:pathLst>
                <a:path w="684" h="555">
                  <a:moveTo>
                    <a:pt x="0" y="482"/>
                  </a:moveTo>
                  <a:lnTo>
                    <a:pt x="3" y="497"/>
                  </a:lnTo>
                  <a:lnTo>
                    <a:pt x="127" y="506"/>
                  </a:lnTo>
                  <a:lnTo>
                    <a:pt x="157" y="542"/>
                  </a:lnTo>
                  <a:lnTo>
                    <a:pt x="174" y="542"/>
                  </a:lnTo>
                  <a:lnTo>
                    <a:pt x="183" y="555"/>
                  </a:lnTo>
                  <a:lnTo>
                    <a:pt x="254" y="552"/>
                  </a:lnTo>
                  <a:lnTo>
                    <a:pt x="327" y="470"/>
                  </a:lnTo>
                  <a:lnTo>
                    <a:pt x="386" y="457"/>
                  </a:lnTo>
                  <a:lnTo>
                    <a:pt x="394" y="433"/>
                  </a:lnTo>
                  <a:lnTo>
                    <a:pt x="531" y="387"/>
                  </a:lnTo>
                  <a:lnTo>
                    <a:pt x="641" y="345"/>
                  </a:lnTo>
                  <a:lnTo>
                    <a:pt x="684" y="228"/>
                  </a:lnTo>
                  <a:lnTo>
                    <a:pt x="645" y="208"/>
                  </a:lnTo>
                  <a:lnTo>
                    <a:pt x="644" y="184"/>
                  </a:lnTo>
                  <a:lnTo>
                    <a:pt x="362" y="2"/>
                  </a:lnTo>
                  <a:lnTo>
                    <a:pt x="299" y="0"/>
                  </a:lnTo>
                  <a:lnTo>
                    <a:pt x="261" y="316"/>
                  </a:lnTo>
                  <a:lnTo>
                    <a:pt x="313" y="314"/>
                  </a:lnTo>
                  <a:lnTo>
                    <a:pt x="308" y="360"/>
                  </a:lnTo>
                  <a:lnTo>
                    <a:pt x="162" y="362"/>
                  </a:lnTo>
                  <a:lnTo>
                    <a:pt x="147" y="338"/>
                  </a:lnTo>
                  <a:lnTo>
                    <a:pt x="132" y="371"/>
                  </a:lnTo>
                  <a:lnTo>
                    <a:pt x="74" y="382"/>
                  </a:lnTo>
                  <a:lnTo>
                    <a:pt x="63" y="360"/>
                  </a:lnTo>
                  <a:lnTo>
                    <a:pt x="49" y="399"/>
                  </a:lnTo>
                  <a:lnTo>
                    <a:pt x="20" y="400"/>
                  </a:lnTo>
                  <a:lnTo>
                    <a:pt x="0" y="482"/>
                  </a:lnTo>
                  <a:lnTo>
                    <a:pt x="0" y="482"/>
                  </a:lnTo>
                  <a:close/>
                </a:path>
              </a:pathLst>
            </a:custGeom>
            <a:grpFill/>
            <a:ln w="9525">
              <a:solidFill>
                <a:srgbClr val="565BAC"/>
              </a:solidFill>
              <a:round/>
              <a:headEnd/>
              <a:tailEnd/>
            </a:ln>
          </p:spPr>
          <p:txBody>
            <a:bodyPr/>
            <a:lstStyle/>
            <a:p>
              <a:pPr>
                <a:defRPr/>
              </a:pPr>
              <a:endParaRPr lang="sq-AL">
                <a:cs typeface="+mn-cs"/>
              </a:endParaRPr>
            </a:p>
          </p:txBody>
        </p:sp>
        <p:sp>
          <p:nvSpPr>
            <p:cNvPr id="564933" name="Freeform 709"/>
            <p:cNvSpPr>
              <a:spLocks/>
            </p:cNvSpPr>
            <p:nvPr/>
          </p:nvSpPr>
          <p:spPr bwMode="auto">
            <a:xfrm>
              <a:off x="2139" y="2234"/>
              <a:ext cx="352" cy="293"/>
            </a:xfrm>
            <a:custGeom>
              <a:avLst/>
              <a:gdLst/>
              <a:ahLst/>
              <a:cxnLst>
                <a:cxn ang="0">
                  <a:pos x="0" y="482"/>
                </a:cxn>
                <a:cxn ang="0">
                  <a:pos x="3" y="497"/>
                </a:cxn>
                <a:cxn ang="0">
                  <a:pos x="127" y="506"/>
                </a:cxn>
                <a:cxn ang="0">
                  <a:pos x="157" y="542"/>
                </a:cxn>
                <a:cxn ang="0">
                  <a:pos x="174" y="542"/>
                </a:cxn>
                <a:cxn ang="0">
                  <a:pos x="183" y="555"/>
                </a:cxn>
                <a:cxn ang="0">
                  <a:pos x="254" y="552"/>
                </a:cxn>
                <a:cxn ang="0">
                  <a:pos x="327" y="470"/>
                </a:cxn>
                <a:cxn ang="0">
                  <a:pos x="386" y="457"/>
                </a:cxn>
                <a:cxn ang="0">
                  <a:pos x="394" y="433"/>
                </a:cxn>
                <a:cxn ang="0">
                  <a:pos x="531" y="387"/>
                </a:cxn>
                <a:cxn ang="0">
                  <a:pos x="641" y="345"/>
                </a:cxn>
                <a:cxn ang="0">
                  <a:pos x="684" y="228"/>
                </a:cxn>
                <a:cxn ang="0">
                  <a:pos x="645" y="208"/>
                </a:cxn>
                <a:cxn ang="0">
                  <a:pos x="644" y="184"/>
                </a:cxn>
                <a:cxn ang="0">
                  <a:pos x="362" y="2"/>
                </a:cxn>
                <a:cxn ang="0">
                  <a:pos x="299" y="0"/>
                </a:cxn>
                <a:cxn ang="0">
                  <a:pos x="261" y="316"/>
                </a:cxn>
                <a:cxn ang="0">
                  <a:pos x="313" y="314"/>
                </a:cxn>
                <a:cxn ang="0">
                  <a:pos x="308" y="360"/>
                </a:cxn>
                <a:cxn ang="0">
                  <a:pos x="162" y="362"/>
                </a:cxn>
                <a:cxn ang="0">
                  <a:pos x="147" y="338"/>
                </a:cxn>
                <a:cxn ang="0">
                  <a:pos x="132" y="371"/>
                </a:cxn>
                <a:cxn ang="0">
                  <a:pos x="74" y="382"/>
                </a:cxn>
                <a:cxn ang="0">
                  <a:pos x="63" y="360"/>
                </a:cxn>
                <a:cxn ang="0">
                  <a:pos x="49" y="399"/>
                </a:cxn>
                <a:cxn ang="0">
                  <a:pos x="20" y="400"/>
                </a:cxn>
                <a:cxn ang="0">
                  <a:pos x="0" y="482"/>
                </a:cxn>
                <a:cxn ang="0">
                  <a:pos x="0" y="482"/>
                </a:cxn>
              </a:cxnLst>
              <a:rect l="0" t="0" r="r" b="b"/>
              <a:pathLst>
                <a:path w="684" h="555">
                  <a:moveTo>
                    <a:pt x="0" y="482"/>
                  </a:moveTo>
                  <a:lnTo>
                    <a:pt x="3" y="497"/>
                  </a:lnTo>
                  <a:lnTo>
                    <a:pt x="127" y="506"/>
                  </a:lnTo>
                  <a:lnTo>
                    <a:pt x="157" y="542"/>
                  </a:lnTo>
                  <a:lnTo>
                    <a:pt x="174" y="542"/>
                  </a:lnTo>
                  <a:lnTo>
                    <a:pt x="183" y="555"/>
                  </a:lnTo>
                  <a:lnTo>
                    <a:pt x="254" y="552"/>
                  </a:lnTo>
                  <a:lnTo>
                    <a:pt x="327" y="470"/>
                  </a:lnTo>
                  <a:lnTo>
                    <a:pt x="386" y="457"/>
                  </a:lnTo>
                  <a:lnTo>
                    <a:pt x="394" y="433"/>
                  </a:lnTo>
                  <a:lnTo>
                    <a:pt x="531" y="387"/>
                  </a:lnTo>
                  <a:lnTo>
                    <a:pt x="641" y="345"/>
                  </a:lnTo>
                  <a:lnTo>
                    <a:pt x="684" y="228"/>
                  </a:lnTo>
                  <a:lnTo>
                    <a:pt x="645" y="208"/>
                  </a:lnTo>
                  <a:lnTo>
                    <a:pt x="644" y="184"/>
                  </a:lnTo>
                  <a:lnTo>
                    <a:pt x="362" y="2"/>
                  </a:lnTo>
                  <a:lnTo>
                    <a:pt x="299" y="0"/>
                  </a:lnTo>
                  <a:lnTo>
                    <a:pt x="261" y="316"/>
                  </a:lnTo>
                  <a:lnTo>
                    <a:pt x="313" y="314"/>
                  </a:lnTo>
                  <a:lnTo>
                    <a:pt x="308" y="360"/>
                  </a:lnTo>
                  <a:lnTo>
                    <a:pt x="162" y="362"/>
                  </a:lnTo>
                  <a:lnTo>
                    <a:pt x="147" y="338"/>
                  </a:lnTo>
                  <a:lnTo>
                    <a:pt x="132" y="371"/>
                  </a:lnTo>
                  <a:lnTo>
                    <a:pt x="74" y="382"/>
                  </a:lnTo>
                  <a:lnTo>
                    <a:pt x="63" y="360"/>
                  </a:lnTo>
                  <a:lnTo>
                    <a:pt x="49" y="399"/>
                  </a:lnTo>
                  <a:lnTo>
                    <a:pt x="20" y="400"/>
                  </a:lnTo>
                  <a:lnTo>
                    <a:pt x="0" y="482"/>
                  </a:lnTo>
                  <a:lnTo>
                    <a:pt x="0" y="482"/>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34" name="Freeform 710"/>
            <p:cNvSpPr>
              <a:spLocks/>
            </p:cNvSpPr>
            <p:nvPr/>
          </p:nvSpPr>
          <p:spPr bwMode="auto">
            <a:xfrm>
              <a:off x="2587" y="1983"/>
              <a:ext cx="81" cy="138"/>
            </a:xfrm>
            <a:custGeom>
              <a:avLst/>
              <a:gdLst/>
              <a:ahLst/>
              <a:cxnLst>
                <a:cxn ang="0">
                  <a:pos x="43" y="14"/>
                </a:cxn>
                <a:cxn ang="0">
                  <a:pos x="30" y="101"/>
                </a:cxn>
                <a:cxn ang="0">
                  <a:pos x="0" y="127"/>
                </a:cxn>
                <a:cxn ang="0">
                  <a:pos x="71" y="261"/>
                </a:cxn>
                <a:cxn ang="0">
                  <a:pos x="156" y="156"/>
                </a:cxn>
                <a:cxn ang="0">
                  <a:pos x="111" y="127"/>
                </a:cxn>
                <a:cxn ang="0">
                  <a:pos x="161" y="61"/>
                </a:cxn>
                <a:cxn ang="0">
                  <a:pos x="120" y="0"/>
                </a:cxn>
                <a:cxn ang="0">
                  <a:pos x="43" y="14"/>
                </a:cxn>
                <a:cxn ang="0">
                  <a:pos x="43" y="14"/>
                </a:cxn>
              </a:cxnLst>
              <a:rect l="0" t="0" r="r" b="b"/>
              <a:pathLst>
                <a:path w="161" h="261">
                  <a:moveTo>
                    <a:pt x="43" y="14"/>
                  </a:moveTo>
                  <a:lnTo>
                    <a:pt x="30" y="101"/>
                  </a:lnTo>
                  <a:lnTo>
                    <a:pt x="0" y="127"/>
                  </a:lnTo>
                  <a:lnTo>
                    <a:pt x="71" y="261"/>
                  </a:lnTo>
                  <a:lnTo>
                    <a:pt x="156" y="156"/>
                  </a:lnTo>
                  <a:lnTo>
                    <a:pt x="111" y="127"/>
                  </a:lnTo>
                  <a:lnTo>
                    <a:pt x="161" y="61"/>
                  </a:lnTo>
                  <a:lnTo>
                    <a:pt x="120" y="0"/>
                  </a:lnTo>
                  <a:lnTo>
                    <a:pt x="43" y="14"/>
                  </a:lnTo>
                  <a:lnTo>
                    <a:pt x="43" y="14"/>
                  </a:lnTo>
                  <a:close/>
                </a:path>
              </a:pathLst>
            </a:custGeom>
            <a:grpFill/>
            <a:ln w="9525">
              <a:solidFill>
                <a:srgbClr val="565BAC"/>
              </a:solidFill>
              <a:round/>
              <a:headEnd/>
              <a:tailEnd/>
            </a:ln>
          </p:spPr>
          <p:txBody>
            <a:bodyPr/>
            <a:lstStyle/>
            <a:p>
              <a:pPr>
                <a:defRPr/>
              </a:pPr>
              <a:endParaRPr lang="sq-AL">
                <a:cs typeface="+mn-cs"/>
              </a:endParaRPr>
            </a:p>
          </p:txBody>
        </p:sp>
        <p:sp>
          <p:nvSpPr>
            <p:cNvPr id="564935" name="Freeform 711"/>
            <p:cNvSpPr>
              <a:spLocks/>
            </p:cNvSpPr>
            <p:nvPr/>
          </p:nvSpPr>
          <p:spPr bwMode="auto">
            <a:xfrm>
              <a:off x="2587" y="1983"/>
              <a:ext cx="81" cy="138"/>
            </a:xfrm>
            <a:custGeom>
              <a:avLst/>
              <a:gdLst/>
              <a:ahLst/>
              <a:cxnLst>
                <a:cxn ang="0">
                  <a:pos x="43" y="14"/>
                </a:cxn>
                <a:cxn ang="0">
                  <a:pos x="30" y="101"/>
                </a:cxn>
                <a:cxn ang="0">
                  <a:pos x="0" y="127"/>
                </a:cxn>
                <a:cxn ang="0">
                  <a:pos x="71" y="261"/>
                </a:cxn>
                <a:cxn ang="0">
                  <a:pos x="156" y="156"/>
                </a:cxn>
                <a:cxn ang="0">
                  <a:pos x="111" y="127"/>
                </a:cxn>
                <a:cxn ang="0">
                  <a:pos x="161" y="61"/>
                </a:cxn>
                <a:cxn ang="0">
                  <a:pos x="120" y="0"/>
                </a:cxn>
                <a:cxn ang="0">
                  <a:pos x="43" y="14"/>
                </a:cxn>
                <a:cxn ang="0">
                  <a:pos x="43" y="14"/>
                </a:cxn>
              </a:cxnLst>
              <a:rect l="0" t="0" r="r" b="b"/>
              <a:pathLst>
                <a:path w="161" h="261">
                  <a:moveTo>
                    <a:pt x="43" y="14"/>
                  </a:moveTo>
                  <a:lnTo>
                    <a:pt x="30" y="101"/>
                  </a:lnTo>
                  <a:lnTo>
                    <a:pt x="0" y="127"/>
                  </a:lnTo>
                  <a:lnTo>
                    <a:pt x="71" y="261"/>
                  </a:lnTo>
                  <a:lnTo>
                    <a:pt x="156" y="156"/>
                  </a:lnTo>
                  <a:lnTo>
                    <a:pt x="111" y="127"/>
                  </a:lnTo>
                  <a:lnTo>
                    <a:pt x="161" y="61"/>
                  </a:lnTo>
                  <a:lnTo>
                    <a:pt x="120" y="0"/>
                  </a:lnTo>
                  <a:lnTo>
                    <a:pt x="43" y="14"/>
                  </a:lnTo>
                  <a:lnTo>
                    <a:pt x="43" y="14"/>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36" name="Freeform 712"/>
            <p:cNvSpPr>
              <a:spLocks/>
            </p:cNvSpPr>
            <p:nvPr/>
          </p:nvSpPr>
          <p:spPr bwMode="auto">
            <a:xfrm>
              <a:off x="2077" y="2488"/>
              <a:ext cx="159" cy="97"/>
            </a:xfrm>
            <a:custGeom>
              <a:avLst/>
              <a:gdLst/>
              <a:ahLst/>
              <a:cxnLst>
                <a:cxn ang="0">
                  <a:pos x="0" y="69"/>
                </a:cxn>
                <a:cxn ang="0">
                  <a:pos x="11" y="31"/>
                </a:cxn>
                <a:cxn ang="0">
                  <a:pos x="66" y="28"/>
                </a:cxn>
                <a:cxn ang="0">
                  <a:pos x="63" y="3"/>
                </a:cxn>
                <a:cxn ang="0">
                  <a:pos x="121" y="0"/>
                </a:cxn>
                <a:cxn ang="0">
                  <a:pos x="124" y="15"/>
                </a:cxn>
                <a:cxn ang="0">
                  <a:pos x="248" y="24"/>
                </a:cxn>
                <a:cxn ang="0">
                  <a:pos x="278" y="60"/>
                </a:cxn>
                <a:cxn ang="0">
                  <a:pos x="295" y="60"/>
                </a:cxn>
                <a:cxn ang="0">
                  <a:pos x="314" y="91"/>
                </a:cxn>
                <a:cxn ang="0">
                  <a:pos x="272" y="92"/>
                </a:cxn>
                <a:cxn ang="0">
                  <a:pos x="295" y="161"/>
                </a:cxn>
                <a:cxn ang="0">
                  <a:pos x="242" y="153"/>
                </a:cxn>
                <a:cxn ang="0">
                  <a:pos x="250" y="168"/>
                </a:cxn>
                <a:cxn ang="0">
                  <a:pos x="226" y="182"/>
                </a:cxn>
                <a:cxn ang="0">
                  <a:pos x="205" y="152"/>
                </a:cxn>
                <a:cxn ang="0">
                  <a:pos x="188" y="153"/>
                </a:cxn>
                <a:cxn ang="0">
                  <a:pos x="139" y="76"/>
                </a:cxn>
                <a:cxn ang="0">
                  <a:pos x="63" y="136"/>
                </a:cxn>
                <a:cxn ang="0">
                  <a:pos x="51" y="112"/>
                </a:cxn>
                <a:cxn ang="0">
                  <a:pos x="0" y="69"/>
                </a:cxn>
                <a:cxn ang="0">
                  <a:pos x="0" y="69"/>
                </a:cxn>
              </a:cxnLst>
              <a:rect l="0" t="0" r="r" b="b"/>
              <a:pathLst>
                <a:path w="314" h="182">
                  <a:moveTo>
                    <a:pt x="0" y="69"/>
                  </a:moveTo>
                  <a:lnTo>
                    <a:pt x="11" y="31"/>
                  </a:lnTo>
                  <a:lnTo>
                    <a:pt x="66" y="28"/>
                  </a:lnTo>
                  <a:lnTo>
                    <a:pt x="63" y="3"/>
                  </a:lnTo>
                  <a:lnTo>
                    <a:pt x="121" y="0"/>
                  </a:lnTo>
                  <a:lnTo>
                    <a:pt x="124" y="15"/>
                  </a:lnTo>
                  <a:lnTo>
                    <a:pt x="248" y="24"/>
                  </a:lnTo>
                  <a:lnTo>
                    <a:pt x="278" y="60"/>
                  </a:lnTo>
                  <a:lnTo>
                    <a:pt x="295" y="60"/>
                  </a:lnTo>
                  <a:lnTo>
                    <a:pt x="314" y="91"/>
                  </a:lnTo>
                  <a:lnTo>
                    <a:pt x="272" y="92"/>
                  </a:lnTo>
                  <a:lnTo>
                    <a:pt x="295" y="161"/>
                  </a:lnTo>
                  <a:lnTo>
                    <a:pt x="242" y="153"/>
                  </a:lnTo>
                  <a:lnTo>
                    <a:pt x="250" y="168"/>
                  </a:lnTo>
                  <a:lnTo>
                    <a:pt x="226" y="182"/>
                  </a:lnTo>
                  <a:lnTo>
                    <a:pt x="205" y="152"/>
                  </a:lnTo>
                  <a:lnTo>
                    <a:pt x="188" y="153"/>
                  </a:lnTo>
                  <a:lnTo>
                    <a:pt x="139" y="76"/>
                  </a:lnTo>
                  <a:lnTo>
                    <a:pt x="63" y="136"/>
                  </a:lnTo>
                  <a:lnTo>
                    <a:pt x="51" y="112"/>
                  </a:lnTo>
                  <a:lnTo>
                    <a:pt x="0" y="69"/>
                  </a:lnTo>
                  <a:lnTo>
                    <a:pt x="0" y="69"/>
                  </a:lnTo>
                  <a:close/>
                </a:path>
              </a:pathLst>
            </a:custGeom>
            <a:grpFill/>
            <a:ln w="9525">
              <a:solidFill>
                <a:srgbClr val="565BAC"/>
              </a:solidFill>
              <a:round/>
              <a:headEnd/>
              <a:tailEnd/>
            </a:ln>
          </p:spPr>
          <p:txBody>
            <a:bodyPr/>
            <a:lstStyle/>
            <a:p>
              <a:pPr>
                <a:defRPr/>
              </a:pPr>
              <a:endParaRPr lang="sq-AL">
                <a:cs typeface="+mn-cs"/>
              </a:endParaRPr>
            </a:p>
          </p:txBody>
        </p:sp>
        <p:sp>
          <p:nvSpPr>
            <p:cNvPr id="564937" name="Freeform 713"/>
            <p:cNvSpPr>
              <a:spLocks/>
            </p:cNvSpPr>
            <p:nvPr/>
          </p:nvSpPr>
          <p:spPr bwMode="auto">
            <a:xfrm>
              <a:off x="2077" y="2488"/>
              <a:ext cx="159" cy="97"/>
            </a:xfrm>
            <a:custGeom>
              <a:avLst/>
              <a:gdLst/>
              <a:ahLst/>
              <a:cxnLst>
                <a:cxn ang="0">
                  <a:pos x="0" y="69"/>
                </a:cxn>
                <a:cxn ang="0">
                  <a:pos x="11" y="31"/>
                </a:cxn>
                <a:cxn ang="0">
                  <a:pos x="66" y="28"/>
                </a:cxn>
                <a:cxn ang="0">
                  <a:pos x="63" y="3"/>
                </a:cxn>
                <a:cxn ang="0">
                  <a:pos x="121" y="0"/>
                </a:cxn>
                <a:cxn ang="0">
                  <a:pos x="124" y="15"/>
                </a:cxn>
                <a:cxn ang="0">
                  <a:pos x="248" y="24"/>
                </a:cxn>
                <a:cxn ang="0">
                  <a:pos x="278" y="60"/>
                </a:cxn>
                <a:cxn ang="0">
                  <a:pos x="295" y="60"/>
                </a:cxn>
                <a:cxn ang="0">
                  <a:pos x="314" y="91"/>
                </a:cxn>
                <a:cxn ang="0">
                  <a:pos x="272" y="92"/>
                </a:cxn>
                <a:cxn ang="0">
                  <a:pos x="295" y="161"/>
                </a:cxn>
                <a:cxn ang="0">
                  <a:pos x="242" y="153"/>
                </a:cxn>
                <a:cxn ang="0">
                  <a:pos x="250" y="168"/>
                </a:cxn>
                <a:cxn ang="0">
                  <a:pos x="226" y="182"/>
                </a:cxn>
                <a:cxn ang="0">
                  <a:pos x="205" y="152"/>
                </a:cxn>
                <a:cxn ang="0">
                  <a:pos x="188" y="153"/>
                </a:cxn>
                <a:cxn ang="0">
                  <a:pos x="139" y="76"/>
                </a:cxn>
                <a:cxn ang="0">
                  <a:pos x="63" y="136"/>
                </a:cxn>
                <a:cxn ang="0">
                  <a:pos x="51" y="112"/>
                </a:cxn>
                <a:cxn ang="0">
                  <a:pos x="0" y="69"/>
                </a:cxn>
                <a:cxn ang="0">
                  <a:pos x="0" y="69"/>
                </a:cxn>
              </a:cxnLst>
              <a:rect l="0" t="0" r="r" b="b"/>
              <a:pathLst>
                <a:path w="314" h="182">
                  <a:moveTo>
                    <a:pt x="0" y="69"/>
                  </a:moveTo>
                  <a:lnTo>
                    <a:pt x="11" y="31"/>
                  </a:lnTo>
                  <a:lnTo>
                    <a:pt x="66" y="28"/>
                  </a:lnTo>
                  <a:lnTo>
                    <a:pt x="63" y="3"/>
                  </a:lnTo>
                  <a:lnTo>
                    <a:pt x="121" y="0"/>
                  </a:lnTo>
                  <a:lnTo>
                    <a:pt x="124" y="15"/>
                  </a:lnTo>
                  <a:lnTo>
                    <a:pt x="248" y="24"/>
                  </a:lnTo>
                  <a:lnTo>
                    <a:pt x="278" y="60"/>
                  </a:lnTo>
                  <a:lnTo>
                    <a:pt x="295" y="60"/>
                  </a:lnTo>
                  <a:lnTo>
                    <a:pt x="314" y="91"/>
                  </a:lnTo>
                  <a:lnTo>
                    <a:pt x="272" y="92"/>
                  </a:lnTo>
                  <a:lnTo>
                    <a:pt x="295" y="161"/>
                  </a:lnTo>
                  <a:lnTo>
                    <a:pt x="242" y="153"/>
                  </a:lnTo>
                  <a:lnTo>
                    <a:pt x="250" y="168"/>
                  </a:lnTo>
                  <a:lnTo>
                    <a:pt x="226" y="182"/>
                  </a:lnTo>
                  <a:lnTo>
                    <a:pt x="205" y="152"/>
                  </a:lnTo>
                  <a:lnTo>
                    <a:pt x="188" y="153"/>
                  </a:lnTo>
                  <a:lnTo>
                    <a:pt x="139" y="76"/>
                  </a:lnTo>
                  <a:lnTo>
                    <a:pt x="63" y="136"/>
                  </a:lnTo>
                  <a:lnTo>
                    <a:pt x="51" y="112"/>
                  </a:lnTo>
                  <a:lnTo>
                    <a:pt x="0" y="69"/>
                  </a:lnTo>
                  <a:lnTo>
                    <a:pt x="0" y="69"/>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38" name="Freeform 714"/>
            <p:cNvSpPr>
              <a:spLocks/>
            </p:cNvSpPr>
            <p:nvPr/>
          </p:nvSpPr>
          <p:spPr bwMode="auto">
            <a:xfrm>
              <a:off x="2110" y="2530"/>
              <a:ext cx="65" cy="74"/>
            </a:xfrm>
            <a:custGeom>
              <a:avLst/>
              <a:gdLst/>
              <a:ahLst/>
              <a:cxnLst>
                <a:cxn ang="0">
                  <a:pos x="0" y="60"/>
                </a:cxn>
                <a:cxn ang="0">
                  <a:pos x="33" y="120"/>
                </a:cxn>
                <a:cxn ang="0">
                  <a:pos x="68" y="142"/>
                </a:cxn>
                <a:cxn ang="0">
                  <a:pos x="125" y="77"/>
                </a:cxn>
                <a:cxn ang="0">
                  <a:pos x="76" y="0"/>
                </a:cxn>
                <a:cxn ang="0">
                  <a:pos x="0" y="60"/>
                </a:cxn>
                <a:cxn ang="0">
                  <a:pos x="0" y="60"/>
                </a:cxn>
              </a:cxnLst>
              <a:rect l="0" t="0" r="r" b="b"/>
              <a:pathLst>
                <a:path w="125" h="142">
                  <a:moveTo>
                    <a:pt x="0" y="60"/>
                  </a:moveTo>
                  <a:lnTo>
                    <a:pt x="33" y="120"/>
                  </a:lnTo>
                  <a:lnTo>
                    <a:pt x="68" y="142"/>
                  </a:lnTo>
                  <a:lnTo>
                    <a:pt x="125" y="77"/>
                  </a:lnTo>
                  <a:lnTo>
                    <a:pt x="76" y="0"/>
                  </a:lnTo>
                  <a:lnTo>
                    <a:pt x="0" y="60"/>
                  </a:lnTo>
                  <a:lnTo>
                    <a:pt x="0" y="60"/>
                  </a:lnTo>
                  <a:close/>
                </a:path>
              </a:pathLst>
            </a:custGeom>
            <a:grpFill/>
            <a:ln w="9525">
              <a:solidFill>
                <a:srgbClr val="565BAC"/>
              </a:solidFill>
              <a:round/>
              <a:headEnd/>
              <a:tailEnd/>
            </a:ln>
          </p:spPr>
          <p:txBody>
            <a:bodyPr/>
            <a:lstStyle/>
            <a:p>
              <a:pPr>
                <a:defRPr/>
              </a:pPr>
              <a:endParaRPr lang="sq-AL">
                <a:cs typeface="+mn-cs"/>
              </a:endParaRPr>
            </a:p>
          </p:txBody>
        </p:sp>
        <p:sp>
          <p:nvSpPr>
            <p:cNvPr id="564939" name="Freeform 715"/>
            <p:cNvSpPr>
              <a:spLocks/>
            </p:cNvSpPr>
            <p:nvPr/>
          </p:nvSpPr>
          <p:spPr bwMode="auto">
            <a:xfrm>
              <a:off x="2110" y="2530"/>
              <a:ext cx="65" cy="74"/>
            </a:xfrm>
            <a:custGeom>
              <a:avLst/>
              <a:gdLst/>
              <a:ahLst/>
              <a:cxnLst>
                <a:cxn ang="0">
                  <a:pos x="0" y="60"/>
                </a:cxn>
                <a:cxn ang="0">
                  <a:pos x="33" y="120"/>
                </a:cxn>
                <a:cxn ang="0">
                  <a:pos x="68" y="142"/>
                </a:cxn>
                <a:cxn ang="0">
                  <a:pos x="125" y="77"/>
                </a:cxn>
                <a:cxn ang="0">
                  <a:pos x="76" y="0"/>
                </a:cxn>
                <a:cxn ang="0">
                  <a:pos x="0" y="60"/>
                </a:cxn>
                <a:cxn ang="0">
                  <a:pos x="0" y="60"/>
                </a:cxn>
              </a:cxnLst>
              <a:rect l="0" t="0" r="r" b="b"/>
              <a:pathLst>
                <a:path w="125" h="142">
                  <a:moveTo>
                    <a:pt x="0" y="60"/>
                  </a:moveTo>
                  <a:lnTo>
                    <a:pt x="33" y="120"/>
                  </a:lnTo>
                  <a:lnTo>
                    <a:pt x="68" y="142"/>
                  </a:lnTo>
                  <a:lnTo>
                    <a:pt x="125" y="77"/>
                  </a:lnTo>
                  <a:lnTo>
                    <a:pt x="76" y="0"/>
                  </a:lnTo>
                  <a:lnTo>
                    <a:pt x="0" y="60"/>
                  </a:lnTo>
                  <a:lnTo>
                    <a:pt x="0" y="6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40" name="Freeform 716"/>
            <p:cNvSpPr>
              <a:spLocks/>
            </p:cNvSpPr>
            <p:nvPr/>
          </p:nvSpPr>
          <p:spPr bwMode="auto">
            <a:xfrm>
              <a:off x="2145" y="2569"/>
              <a:ext cx="85" cy="78"/>
            </a:xfrm>
            <a:custGeom>
              <a:avLst/>
              <a:gdLst/>
              <a:ahLst/>
              <a:cxnLst>
                <a:cxn ang="0">
                  <a:pos x="0" y="66"/>
                </a:cxn>
                <a:cxn ang="0">
                  <a:pos x="159" y="150"/>
                </a:cxn>
                <a:cxn ang="0">
                  <a:pos x="163" y="102"/>
                </a:cxn>
                <a:cxn ang="0">
                  <a:pos x="133" y="73"/>
                </a:cxn>
                <a:cxn ang="0">
                  <a:pos x="150" y="50"/>
                </a:cxn>
                <a:cxn ang="0">
                  <a:pos x="119" y="17"/>
                </a:cxn>
                <a:cxn ang="0">
                  <a:pos x="95" y="30"/>
                </a:cxn>
                <a:cxn ang="0">
                  <a:pos x="74" y="0"/>
                </a:cxn>
                <a:cxn ang="0">
                  <a:pos x="57" y="1"/>
                </a:cxn>
                <a:cxn ang="0">
                  <a:pos x="0" y="66"/>
                </a:cxn>
                <a:cxn ang="0">
                  <a:pos x="0" y="66"/>
                </a:cxn>
              </a:cxnLst>
              <a:rect l="0" t="0" r="r" b="b"/>
              <a:pathLst>
                <a:path w="163" h="150">
                  <a:moveTo>
                    <a:pt x="0" y="66"/>
                  </a:moveTo>
                  <a:lnTo>
                    <a:pt x="159" y="150"/>
                  </a:lnTo>
                  <a:lnTo>
                    <a:pt x="163" y="102"/>
                  </a:lnTo>
                  <a:lnTo>
                    <a:pt x="133" y="73"/>
                  </a:lnTo>
                  <a:lnTo>
                    <a:pt x="150" y="50"/>
                  </a:lnTo>
                  <a:lnTo>
                    <a:pt x="119" y="17"/>
                  </a:lnTo>
                  <a:lnTo>
                    <a:pt x="95" y="30"/>
                  </a:lnTo>
                  <a:lnTo>
                    <a:pt x="74" y="0"/>
                  </a:lnTo>
                  <a:lnTo>
                    <a:pt x="57" y="1"/>
                  </a:lnTo>
                  <a:lnTo>
                    <a:pt x="0" y="66"/>
                  </a:lnTo>
                  <a:lnTo>
                    <a:pt x="0" y="66"/>
                  </a:lnTo>
                  <a:close/>
                </a:path>
              </a:pathLst>
            </a:custGeom>
            <a:grpFill/>
            <a:ln w="9525">
              <a:solidFill>
                <a:srgbClr val="565BAC"/>
              </a:solidFill>
              <a:round/>
              <a:headEnd/>
              <a:tailEnd/>
            </a:ln>
          </p:spPr>
          <p:txBody>
            <a:bodyPr/>
            <a:lstStyle/>
            <a:p>
              <a:pPr>
                <a:defRPr/>
              </a:pPr>
              <a:endParaRPr lang="sq-AL">
                <a:cs typeface="+mn-cs"/>
              </a:endParaRPr>
            </a:p>
          </p:txBody>
        </p:sp>
        <p:sp>
          <p:nvSpPr>
            <p:cNvPr id="564941" name="Freeform 717"/>
            <p:cNvSpPr>
              <a:spLocks/>
            </p:cNvSpPr>
            <p:nvPr/>
          </p:nvSpPr>
          <p:spPr bwMode="auto">
            <a:xfrm>
              <a:off x="2145" y="2569"/>
              <a:ext cx="85" cy="78"/>
            </a:xfrm>
            <a:custGeom>
              <a:avLst/>
              <a:gdLst/>
              <a:ahLst/>
              <a:cxnLst>
                <a:cxn ang="0">
                  <a:pos x="0" y="66"/>
                </a:cxn>
                <a:cxn ang="0">
                  <a:pos x="159" y="150"/>
                </a:cxn>
                <a:cxn ang="0">
                  <a:pos x="163" y="102"/>
                </a:cxn>
                <a:cxn ang="0">
                  <a:pos x="133" y="73"/>
                </a:cxn>
                <a:cxn ang="0">
                  <a:pos x="150" y="50"/>
                </a:cxn>
                <a:cxn ang="0">
                  <a:pos x="119" y="17"/>
                </a:cxn>
                <a:cxn ang="0">
                  <a:pos x="95" y="30"/>
                </a:cxn>
                <a:cxn ang="0">
                  <a:pos x="74" y="0"/>
                </a:cxn>
                <a:cxn ang="0">
                  <a:pos x="57" y="1"/>
                </a:cxn>
                <a:cxn ang="0">
                  <a:pos x="0" y="66"/>
                </a:cxn>
                <a:cxn ang="0">
                  <a:pos x="0" y="66"/>
                </a:cxn>
              </a:cxnLst>
              <a:rect l="0" t="0" r="r" b="b"/>
              <a:pathLst>
                <a:path w="163" h="150">
                  <a:moveTo>
                    <a:pt x="0" y="66"/>
                  </a:moveTo>
                  <a:lnTo>
                    <a:pt x="159" y="150"/>
                  </a:lnTo>
                  <a:lnTo>
                    <a:pt x="163" y="102"/>
                  </a:lnTo>
                  <a:lnTo>
                    <a:pt x="133" y="73"/>
                  </a:lnTo>
                  <a:lnTo>
                    <a:pt x="150" y="50"/>
                  </a:lnTo>
                  <a:lnTo>
                    <a:pt x="119" y="17"/>
                  </a:lnTo>
                  <a:lnTo>
                    <a:pt x="95" y="30"/>
                  </a:lnTo>
                  <a:lnTo>
                    <a:pt x="74" y="0"/>
                  </a:lnTo>
                  <a:lnTo>
                    <a:pt x="57" y="1"/>
                  </a:lnTo>
                  <a:lnTo>
                    <a:pt x="0" y="66"/>
                  </a:lnTo>
                  <a:lnTo>
                    <a:pt x="0" y="66"/>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42" name="Freeform 718"/>
            <p:cNvSpPr>
              <a:spLocks/>
            </p:cNvSpPr>
            <p:nvPr/>
          </p:nvSpPr>
          <p:spPr bwMode="auto">
            <a:xfrm>
              <a:off x="2202" y="2526"/>
              <a:ext cx="145" cy="121"/>
            </a:xfrm>
            <a:custGeom>
              <a:avLst/>
              <a:gdLst/>
              <a:ahLst/>
              <a:cxnLst>
                <a:cxn ang="0">
                  <a:pos x="45" y="232"/>
                </a:cxn>
                <a:cxn ang="0">
                  <a:pos x="167" y="211"/>
                </a:cxn>
                <a:cxn ang="0">
                  <a:pos x="283" y="227"/>
                </a:cxn>
                <a:cxn ang="0">
                  <a:pos x="236" y="125"/>
                </a:cxn>
                <a:cxn ang="0">
                  <a:pos x="272" y="83"/>
                </a:cxn>
                <a:cxn ang="0">
                  <a:pos x="269" y="62"/>
                </a:cxn>
                <a:cxn ang="0">
                  <a:pos x="240" y="32"/>
                </a:cxn>
                <a:cxn ang="0">
                  <a:pos x="169" y="36"/>
                </a:cxn>
                <a:cxn ang="0">
                  <a:pos x="132" y="0"/>
                </a:cxn>
                <a:cxn ang="0">
                  <a:pos x="61" y="3"/>
                </a:cxn>
                <a:cxn ang="0">
                  <a:pos x="72" y="21"/>
                </a:cxn>
                <a:cxn ang="0">
                  <a:pos x="29" y="22"/>
                </a:cxn>
                <a:cxn ang="0">
                  <a:pos x="51" y="86"/>
                </a:cxn>
                <a:cxn ang="0">
                  <a:pos x="0" y="82"/>
                </a:cxn>
                <a:cxn ang="0">
                  <a:pos x="1" y="101"/>
                </a:cxn>
                <a:cxn ang="0">
                  <a:pos x="38" y="132"/>
                </a:cxn>
                <a:cxn ang="0">
                  <a:pos x="21" y="155"/>
                </a:cxn>
                <a:cxn ang="0">
                  <a:pos x="51" y="184"/>
                </a:cxn>
                <a:cxn ang="0">
                  <a:pos x="44" y="217"/>
                </a:cxn>
                <a:cxn ang="0">
                  <a:pos x="45" y="232"/>
                </a:cxn>
                <a:cxn ang="0">
                  <a:pos x="45" y="232"/>
                </a:cxn>
              </a:cxnLst>
              <a:rect l="0" t="0" r="r" b="b"/>
              <a:pathLst>
                <a:path w="283" h="232">
                  <a:moveTo>
                    <a:pt x="45" y="232"/>
                  </a:moveTo>
                  <a:lnTo>
                    <a:pt x="167" y="211"/>
                  </a:lnTo>
                  <a:lnTo>
                    <a:pt x="283" y="227"/>
                  </a:lnTo>
                  <a:lnTo>
                    <a:pt x="236" y="125"/>
                  </a:lnTo>
                  <a:lnTo>
                    <a:pt x="272" y="83"/>
                  </a:lnTo>
                  <a:lnTo>
                    <a:pt x="269" y="62"/>
                  </a:lnTo>
                  <a:lnTo>
                    <a:pt x="240" y="32"/>
                  </a:lnTo>
                  <a:lnTo>
                    <a:pt x="169" y="36"/>
                  </a:lnTo>
                  <a:lnTo>
                    <a:pt x="132" y="0"/>
                  </a:lnTo>
                  <a:lnTo>
                    <a:pt x="61" y="3"/>
                  </a:lnTo>
                  <a:lnTo>
                    <a:pt x="72" y="21"/>
                  </a:lnTo>
                  <a:lnTo>
                    <a:pt x="29" y="22"/>
                  </a:lnTo>
                  <a:lnTo>
                    <a:pt x="51" y="86"/>
                  </a:lnTo>
                  <a:lnTo>
                    <a:pt x="0" y="82"/>
                  </a:lnTo>
                  <a:lnTo>
                    <a:pt x="1" y="101"/>
                  </a:lnTo>
                  <a:lnTo>
                    <a:pt x="38" y="132"/>
                  </a:lnTo>
                  <a:lnTo>
                    <a:pt x="21" y="155"/>
                  </a:lnTo>
                  <a:lnTo>
                    <a:pt x="51" y="184"/>
                  </a:lnTo>
                  <a:lnTo>
                    <a:pt x="44" y="217"/>
                  </a:lnTo>
                  <a:lnTo>
                    <a:pt x="45" y="232"/>
                  </a:lnTo>
                  <a:lnTo>
                    <a:pt x="45" y="232"/>
                  </a:lnTo>
                  <a:close/>
                </a:path>
              </a:pathLst>
            </a:custGeom>
            <a:grpFill/>
            <a:ln w="9525">
              <a:solidFill>
                <a:srgbClr val="565BAC"/>
              </a:solidFill>
              <a:round/>
              <a:headEnd/>
              <a:tailEnd/>
            </a:ln>
          </p:spPr>
          <p:txBody>
            <a:bodyPr/>
            <a:lstStyle/>
            <a:p>
              <a:pPr>
                <a:defRPr/>
              </a:pPr>
              <a:endParaRPr lang="sq-AL">
                <a:cs typeface="+mn-cs"/>
              </a:endParaRPr>
            </a:p>
          </p:txBody>
        </p:sp>
        <p:sp>
          <p:nvSpPr>
            <p:cNvPr id="564943" name="Freeform 719"/>
            <p:cNvSpPr>
              <a:spLocks/>
            </p:cNvSpPr>
            <p:nvPr/>
          </p:nvSpPr>
          <p:spPr bwMode="auto">
            <a:xfrm>
              <a:off x="2202" y="2526"/>
              <a:ext cx="145" cy="121"/>
            </a:xfrm>
            <a:custGeom>
              <a:avLst/>
              <a:gdLst/>
              <a:ahLst/>
              <a:cxnLst>
                <a:cxn ang="0">
                  <a:pos x="45" y="232"/>
                </a:cxn>
                <a:cxn ang="0">
                  <a:pos x="167" y="211"/>
                </a:cxn>
                <a:cxn ang="0">
                  <a:pos x="283" y="227"/>
                </a:cxn>
                <a:cxn ang="0">
                  <a:pos x="236" y="125"/>
                </a:cxn>
                <a:cxn ang="0">
                  <a:pos x="272" y="83"/>
                </a:cxn>
                <a:cxn ang="0">
                  <a:pos x="269" y="62"/>
                </a:cxn>
                <a:cxn ang="0">
                  <a:pos x="240" y="32"/>
                </a:cxn>
                <a:cxn ang="0">
                  <a:pos x="169" y="36"/>
                </a:cxn>
                <a:cxn ang="0">
                  <a:pos x="132" y="0"/>
                </a:cxn>
                <a:cxn ang="0">
                  <a:pos x="61" y="3"/>
                </a:cxn>
                <a:cxn ang="0">
                  <a:pos x="72" y="21"/>
                </a:cxn>
                <a:cxn ang="0">
                  <a:pos x="29" y="22"/>
                </a:cxn>
                <a:cxn ang="0">
                  <a:pos x="51" y="86"/>
                </a:cxn>
                <a:cxn ang="0">
                  <a:pos x="0" y="82"/>
                </a:cxn>
                <a:cxn ang="0">
                  <a:pos x="1" y="101"/>
                </a:cxn>
                <a:cxn ang="0">
                  <a:pos x="38" y="132"/>
                </a:cxn>
                <a:cxn ang="0">
                  <a:pos x="21" y="155"/>
                </a:cxn>
                <a:cxn ang="0">
                  <a:pos x="51" y="184"/>
                </a:cxn>
                <a:cxn ang="0">
                  <a:pos x="44" y="217"/>
                </a:cxn>
                <a:cxn ang="0">
                  <a:pos x="45" y="232"/>
                </a:cxn>
                <a:cxn ang="0">
                  <a:pos x="45" y="232"/>
                </a:cxn>
              </a:cxnLst>
              <a:rect l="0" t="0" r="r" b="b"/>
              <a:pathLst>
                <a:path w="283" h="232">
                  <a:moveTo>
                    <a:pt x="45" y="232"/>
                  </a:moveTo>
                  <a:lnTo>
                    <a:pt x="167" y="211"/>
                  </a:lnTo>
                  <a:lnTo>
                    <a:pt x="283" y="227"/>
                  </a:lnTo>
                  <a:lnTo>
                    <a:pt x="236" y="125"/>
                  </a:lnTo>
                  <a:lnTo>
                    <a:pt x="272" y="83"/>
                  </a:lnTo>
                  <a:lnTo>
                    <a:pt x="269" y="62"/>
                  </a:lnTo>
                  <a:lnTo>
                    <a:pt x="240" y="32"/>
                  </a:lnTo>
                  <a:lnTo>
                    <a:pt x="169" y="36"/>
                  </a:lnTo>
                  <a:lnTo>
                    <a:pt x="132" y="0"/>
                  </a:lnTo>
                  <a:lnTo>
                    <a:pt x="61" y="3"/>
                  </a:lnTo>
                  <a:lnTo>
                    <a:pt x="72" y="21"/>
                  </a:lnTo>
                  <a:lnTo>
                    <a:pt x="29" y="22"/>
                  </a:lnTo>
                  <a:lnTo>
                    <a:pt x="51" y="86"/>
                  </a:lnTo>
                  <a:lnTo>
                    <a:pt x="0" y="82"/>
                  </a:lnTo>
                  <a:lnTo>
                    <a:pt x="1" y="101"/>
                  </a:lnTo>
                  <a:lnTo>
                    <a:pt x="38" y="132"/>
                  </a:lnTo>
                  <a:lnTo>
                    <a:pt x="21" y="155"/>
                  </a:lnTo>
                  <a:lnTo>
                    <a:pt x="51" y="184"/>
                  </a:lnTo>
                  <a:lnTo>
                    <a:pt x="44" y="217"/>
                  </a:lnTo>
                  <a:lnTo>
                    <a:pt x="45" y="232"/>
                  </a:lnTo>
                  <a:lnTo>
                    <a:pt x="45" y="232"/>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44" name="Freeform 720"/>
            <p:cNvSpPr>
              <a:spLocks/>
            </p:cNvSpPr>
            <p:nvPr/>
          </p:nvSpPr>
          <p:spPr bwMode="auto">
            <a:xfrm>
              <a:off x="2270" y="2438"/>
              <a:ext cx="182" cy="133"/>
            </a:xfrm>
            <a:custGeom>
              <a:avLst/>
              <a:gdLst/>
              <a:ahLst/>
              <a:cxnLst>
                <a:cxn ang="0">
                  <a:pos x="277" y="0"/>
                </a:cxn>
                <a:cxn ang="0">
                  <a:pos x="354" y="103"/>
                </a:cxn>
                <a:cxn ang="0">
                  <a:pos x="330" y="136"/>
                </a:cxn>
                <a:cxn ang="0">
                  <a:pos x="183" y="153"/>
                </a:cxn>
                <a:cxn ang="0">
                  <a:pos x="138" y="141"/>
                </a:cxn>
                <a:cxn ang="0">
                  <a:pos x="140" y="243"/>
                </a:cxn>
                <a:cxn ang="0">
                  <a:pos x="125" y="216"/>
                </a:cxn>
                <a:cxn ang="0">
                  <a:pos x="108" y="197"/>
                </a:cxn>
                <a:cxn ang="0">
                  <a:pos x="37" y="201"/>
                </a:cxn>
                <a:cxn ang="0">
                  <a:pos x="0" y="165"/>
                </a:cxn>
                <a:cxn ang="0">
                  <a:pos x="73" y="83"/>
                </a:cxn>
                <a:cxn ang="0">
                  <a:pos x="134" y="70"/>
                </a:cxn>
                <a:cxn ang="0">
                  <a:pos x="140" y="46"/>
                </a:cxn>
                <a:cxn ang="0">
                  <a:pos x="277" y="0"/>
                </a:cxn>
                <a:cxn ang="0">
                  <a:pos x="277" y="0"/>
                </a:cxn>
              </a:cxnLst>
              <a:rect l="0" t="0" r="r" b="b"/>
              <a:pathLst>
                <a:path w="354" h="243">
                  <a:moveTo>
                    <a:pt x="277" y="0"/>
                  </a:moveTo>
                  <a:lnTo>
                    <a:pt x="354" y="103"/>
                  </a:lnTo>
                  <a:lnTo>
                    <a:pt x="330" y="136"/>
                  </a:lnTo>
                  <a:lnTo>
                    <a:pt x="183" y="153"/>
                  </a:lnTo>
                  <a:lnTo>
                    <a:pt x="138" y="141"/>
                  </a:lnTo>
                  <a:lnTo>
                    <a:pt x="140" y="243"/>
                  </a:lnTo>
                  <a:lnTo>
                    <a:pt x="125" y="216"/>
                  </a:lnTo>
                  <a:lnTo>
                    <a:pt x="108" y="197"/>
                  </a:lnTo>
                  <a:lnTo>
                    <a:pt x="37" y="201"/>
                  </a:lnTo>
                  <a:lnTo>
                    <a:pt x="0" y="165"/>
                  </a:lnTo>
                  <a:lnTo>
                    <a:pt x="73" y="83"/>
                  </a:lnTo>
                  <a:lnTo>
                    <a:pt x="134" y="70"/>
                  </a:lnTo>
                  <a:lnTo>
                    <a:pt x="140" y="46"/>
                  </a:lnTo>
                  <a:lnTo>
                    <a:pt x="277" y="0"/>
                  </a:lnTo>
                  <a:lnTo>
                    <a:pt x="277" y="0"/>
                  </a:lnTo>
                  <a:close/>
                </a:path>
              </a:pathLst>
            </a:custGeom>
            <a:grpFill/>
            <a:ln w="9525">
              <a:solidFill>
                <a:srgbClr val="565BAC"/>
              </a:solidFill>
              <a:round/>
              <a:headEnd/>
              <a:tailEnd/>
            </a:ln>
          </p:spPr>
          <p:txBody>
            <a:bodyPr/>
            <a:lstStyle/>
            <a:p>
              <a:pPr>
                <a:defRPr/>
              </a:pPr>
              <a:endParaRPr lang="sq-AL">
                <a:cs typeface="+mn-cs"/>
              </a:endParaRPr>
            </a:p>
          </p:txBody>
        </p:sp>
        <p:sp>
          <p:nvSpPr>
            <p:cNvPr id="564945" name="Freeform 721"/>
            <p:cNvSpPr>
              <a:spLocks/>
            </p:cNvSpPr>
            <p:nvPr/>
          </p:nvSpPr>
          <p:spPr bwMode="auto">
            <a:xfrm>
              <a:off x="2270" y="2438"/>
              <a:ext cx="182" cy="133"/>
            </a:xfrm>
            <a:custGeom>
              <a:avLst/>
              <a:gdLst/>
              <a:ahLst/>
              <a:cxnLst>
                <a:cxn ang="0">
                  <a:pos x="277" y="0"/>
                </a:cxn>
                <a:cxn ang="0">
                  <a:pos x="354" y="103"/>
                </a:cxn>
                <a:cxn ang="0">
                  <a:pos x="330" y="136"/>
                </a:cxn>
                <a:cxn ang="0">
                  <a:pos x="183" y="153"/>
                </a:cxn>
                <a:cxn ang="0">
                  <a:pos x="138" y="141"/>
                </a:cxn>
                <a:cxn ang="0">
                  <a:pos x="140" y="243"/>
                </a:cxn>
                <a:cxn ang="0">
                  <a:pos x="125" y="216"/>
                </a:cxn>
                <a:cxn ang="0">
                  <a:pos x="108" y="197"/>
                </a:cxn>
                <a:cxn ang="0">
                  <a:pos x="37" y="201"/>
                </a:cxn>
                <a:cxn ang="0">
                  <a:pos x="0" y="165"/>
                </a:cxn>
                <a:cxn ang="0">
                  <a:pos x="73" y="83"/>
                </a:cxn>
                <a:cxn ang="0">
                  <a:pos x="134" y="70"/>
                </a:cxn>
                <a:cxn ang="0">
                  <a:pos x="140" y="46"/>
                </a:cxn>
                <a:cxn ang="0">
                  <a:pos x="277" y="0"/>
                </a:cxn>
                <a:cxn ang="0">
                  <a:pos x="277" y="0"/>
                </a:cxn>
              </a:cxnLst>
              <a:rect l="0" t="0" r="r" b="b"/>
              <a:pathLst>
                <a:path w="354" h="243">
                  <a:moveTo>
                    <a:pt x="277" y="0"/>
                  </a:moveTo>
                  <a:lnTo>
                    <a:pt x="354" y="103"/>
                  </a:lnTo>
                  <a:lnTo>
                    <a:pt x="330" y="136"/>
                  </a:lnTo>
                  <a:lnTo>
                    <a:pt x="183" y="153"/>
                  </a:lnTo>
                  <a:lnTo>
                    <a:pt x="138" y="141"/>
                  </a:lnTo>
                  <a:lnTo>
                    <a:pt x="140" y="243"/>
                  </a:lnTo>
                  <a:lnTo>
                    <a:pt x="125" y="216"/>
                  </a:lnTo>
                  <a:lnTo>
                    <a:pt x="108" y="197"/>
                  </a:lnTo>
                  <a:lnTo>
                    <a:pt x="37" y="201"/>
                  </a:lnTo>
                  <a:lnTo>
                    <a:pt x="0" y="165"/>
                  </a:lnTo>
                  <a:lnTo>
                    <a:pt x="73" y="83"/>
                  </a:lnTo>
                  <a:lnTo>
                    <a:pt x="134" y="70"/>
                  </a:lnTo>
                  <a:lnTo>
                    <a:pt x="140" y="46"/>
                  </a:lnTo>
                  <a:lnTo>
                    <a:pt x="277" y="0"/>
                  </a:lnTo>
                  <a:lnTo>
                    <a:pt x="277"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46" name="Freeform 722"/>
            <p:cNvSpPr>
              <a:spLocks/>
            </p:cNvSpPr>
            <p:nvPr/>
          </p:nvSpPr>
          <p:spPr bwMode="auto">
            <a:xfrm>
              <a:off x="2324" y="2513"/>
              <a:ext cx="72" cy="133"/>
            </a:xfrm>
            <a:custGeom>
              <a:avLst/>
              <a:gdLst/>
              <a:ahLst/>
              <a:cxnLst>
                <a:cxn ang="0">
                  <a:pos x="121" y="8"/>
                </a:cxn>
                <a:cxn ang="0">
                  <a:pos x="138" y="211"/>
                </a:cxn>
                <a:cxn ang="0">
                  <a:pos x="47" y="251"/>
                </a:cxn>
                <a:cxn ang="0">
                  <a:pos x="0" y="149"/>
                </a:cxn>
                <a:cxn ang="0">
                  <a:pos x="36" y="107"/>
                </a:cxn>
                <a:cxn ang="0">
                  <a:pos x="34" y="0"/>
                </a:cxn>
                <a:cxn ang="0">
                  <a:pos x="79" y="12"/>
                </a:cxn>
                <a:cxn ang="0">
                  <a:pos x="121" y="8"/>
                </a:cxn>
                <a:cxn ang="0">
                  <a:pos x="121" y="8"/>
                </a:cxn>
              </a:cxnLst>
              <a:rect l="0" t="0" r="r" b="b"/>
              <a:pathLst>
                <a:path w="138" h="251">
                  <a:moveTo>
                    <a:pt x="121" y="8"/>
                  </a:moveTo>
                  <a:lnTo>
                    <a:pt x="138" y="211"/>
                  </a:lnTo>
                  <a:lnTo>
                    <a:pt x="47" y="251"/>
                  </a:lnTo>
                  <a:lnTo>
                    <a:pt x="0" y="149"/>
                  </a:lnTo>
                  <a:lnTo>
                    <a:pt x="36" y="107"/>
                  </a:lnTo>
                  <a:lnTo>
                    <a:pt x="34" y="0"/>
                  </a:lnTo>
                  <a:lnTo>
                    <a:pt x="79" y="12"/>
                  </a:lnTo>
                  <a:lnTo>
                    <a:pt x="121" y="8"/>
                  </a:lnTo>
                  <a:lnTo>
                    <a:pt x="121" y="8"/>
                  </a:lnTo>
                  <a:close/>
                </a:path>
              </a:pathLst>
            </a:custGeom>
            <a:grpFill/>
            <a:ln w="9525">
              <a:solidFill>
                <a:srgbClr val="565BAC"/>
              </a:solidFill>
              <a:round/>
              <a:headEnd/>
              <a:tailEnd/>
            </a:ln>
          </p:spPr>
          <p:txBody>
            <a:bodyPr/>
            <a:lstStyle/>
            <a:p>
              <a:pPr>
                <a:defRPr/>
              </a:pPr>
              <a:endParaRPr lang="sq-AL">
                <a:cs typeface="+mn-cs"/>
              </a:endParaRPr>
            </a:p>
          </p:txBody>
        </p:sp>
        <p:sp>
          <p:nvSpPr>
            <p:cNvPr id="564947" name="Freeform 723"/>
            <p:cNvSpPr>
              <a:spLocks/>
            </p:cNvSpPr>
            <p:nvPr/>
          </p:nvSpPr>
          <p:spPr bwMode="auto">
            <a:xfrm>
              <a:off x="2324" y="2513"/>
              <a:ext cx="72" cy="133"/>
            </a:xfrm>
            <a:custGeom>
              <a:avLst/>
              <a:gdLst/>
              <a:ahLst/>
              <a:cxnLst>
                <a:cxn ang="0">
                  <a:pos x="121" y="8"/>
                </a:cxn>
                <a:cxn ang="0">
                  <a:pos x="138" y="211"/>
                </a:cxn>
                <a:cxn ang="0">
                  <a:pos x="47" y="251"/>
                </a:cxn>
                <a:cxn ang="0">
                  <a:pos x="0" y="149"/>
                </a:cxn>
                <a:cxn ang="0">
                  <a:pos x="36" y="107"/>
                </a:cxn>
                <a:cxn ang="0">
                  <a:pos x="34" y="0"/>
                </a:cxn>
                <a:cxn ang="0">
                  <a:pos x="79" y="12"/>
                </a:cxn>
                <a:cxn ang="0">
                  <a:pos x="121" y="8"/>
                </a:cxn>
                <a:cxn ang="0">
                  <a:pos x="121" y="8"/>
                </a:cxn>
              </a:cxnLst>
              <a:rect l="0" t="0" r="r" b="b"/>
              <a:pathLst>
                <a:path w="138" h="251">
                  <a:moveTo>
                    <a:pt x="121" y="8"/>
                  </a:moveTo>
                  <a:lnTo>
                    <a:pt x="138" y="211"/>
                  </a:lnTo>
                  <a:lnTo>
                    <a:pt x="47" y="251"/>
                  </a:lnTo>
                  <a:lnTo>
                    <a:pt x="0" y="149"/>
                  </a:lnTo>
                  <a:lnTo>
                    <a:pt x="36" y="107"/>
                  </a:lnTo>
                  <a:lnTo>
                    <a:pt x="34" y="0"/>
                  </a:lnTo>
                  <a:lnTo>
                    <a:pt x="79" y="12"/>
                  </a:lnTo>
                  <a:lnTo>
                    <a:pt x="121" y="8"/>
                  </a:lnTo>
                  <a:lnTo>
                    <a:pt x="121" y="8"/>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48" name="Freeform 724"/>
            <p:cNvSpPr>
              <a:spLocks/>
            </p:cNvSpPr>
            <p:nvPr/>
          </p:nvSpPr>
          <p:spPr bwMode="auto">
            <a:xfrm>
              <a:off x="2385" y="2513"/>
              <a:ext cx="42" cy="112"/>
            </a:xfrm>
            <a:custGeom>
              <a:avLst/>
              <a:gdLst/>
              <a:ahLst/>
              <a:cxnLst>
                <a:cxn ang="0">
                  <a:pos x="0" y="10"/>
                </a:cxn>
                <a:cxn ang="0">
                  <a:pos x="17" y="213"/>
                </a:cxn>
                <a:cxn ang="0">
                  <a:pos x="67" y="196"/>
                </a:cxn>
                <a:cxn ang="0">
                  <a:pos x="59" y="85"/>
                </a:cxn>
                <a:cxn ang="0">
                  <a:pos x="81" y="54"/>
                </a:cxn>
                <a:cxn ang="0">
                  <a:pos x="70" y="0"/>
                </a:cxn>
                <a:cxn ang="0">
                  <a:pos x="0" y="10"/>
                </a:cxn>
                <a:cxn ang="0">
                  <a:pos x="0" y="10"/>
                </a:cxn>
              </a:cxnLst>
              <a:rect l="0" t="0" r="r" b="b"/>
              <a:pathLst>
                <a:path w="81" h="213">
                  <a:moveTo>
                    <a:pt x="0" y="10"/>
                  </a:moveTo>
                  <a:lnTo>
                    <a:pt x="17" y="213"/>
                  </a:lnTo>
                  <a:lnTo>
                    <a:pt x="67" y="196"/>
                  </a:lnTo>
                  <a:lnTo>
                    <a:pt x="59" y="85"/>
                  </a:lnTo>
                  <a:lnTo>
                    <a:pt x="81" y="54"/>
                  </a:lnTo>
                  <a:lnTo>
                    <a:pt x="70" y="0"/>
                  </a:lnTo>
                  <a:lnTo>
                    <a:pt x="0" y="10"/>
                  </a:lnTo>
                  <a:lnTo>
                    <a:pt x="0" y="10"/>
                  </a:lnTo>
                  <a:close/>
                </a:path>
              </a:pathLst>
            </a:custGeom>
            <a:grpFill/>
            <a:ln w="9525">
              <a:solidFill>
                <a:srgbClr val="565BAC"/>
              </a:solidFill>
              <a:round/>
              <a:headEnd/>
              <a:tailEnd/>
            </a:ln>
          </p:spPr>
          <p:txBody>
            <a:bodyPr/>
            <a:lstStyle/>
            <a:p>
              <a:pPr>
                <a:defRPr/>
              </a:pPr>
              <a:endParaRPr lang="sq-AL">
                <a:cs typeface="+mn-cs"/>
              </a:endParaRPr>
            </a:p>
          </p:txBody>
        </p:sp>
        <p:sp>
          <p:nvSpPr>
            <p:cNvPr id="564949" name="Freeform 725"/>
            <p:cNvSpPr>
              <a:spLocks/>
            </p:cNvSpPr>
            <p:nvPr/>
          </p:nvSpPr>
          <p:spPr bwMode="auto">
            <a:xfrm>
              <a:off x="2385" y="2513"/>
              <a:ext cx="42" cy="112"/>
            </a:xfrm>
            <a:custGeom>
              <a:avLst/>
              <a:gdLst/>
              <a:ahLst/>
              <a:cxnLst>
                <a:cxn ang="0">
                  <a:pos x="0" y="10"/>
                </a:cxn>
                <a:cxn ang="0">
                  <a:pos x="17" y="213"/>
                </a:cxn>
                <a:cxn ang="0">
                  <a:pos x="67" y="196"/>
                </a:cxn>
                <a:cxn ang="0">
                  <a:pos x="59" y="85"/>
                </a:cxn>
                <a:cxn ang="0">
                  <a:pos x="81" y="54"/>
                </a:cxn>
                <a:cxn ang="0">
                  <a:pos x="70" y="0"/>
                </a:cxn>
                <a:cxn ang="0">
                  <a:pos x="0" y="10"/>
                </a:cxn>
                <a:cxn ang="0">
                  <a:pos x="0" y="10"/>
                </a:cxn>
              </a:cxnLst>
              <a:rect l="0" t="0" r="r" b="b"/>
              <a:pathLst>
                <a:path w="81" h="213">
                  <a:moveTo>
                    <a:pt x="0" y="10"/>
                  </a:moveTo>
                  <a:lnTo>
                    <a:pt x="17" y="213"/>
                  </a:lnTo>
                  <a:lnTo>
                    <a:pt x="67" y="196"/>
                  </a:lnTo>
                  <a:lnTo>
                    <a:pt x="59" y="85"/>
                  </a:lnTo>
                  <a:lnTo>
                    <a:pt x="81" y="54"/>
                  </a:lnTo>
                  <a:lnTo>
                    <a:pt x="70" y="0"/>
                  </a:lnTo>
                  <a:lnTo>
                    <a:pt x="0" y="10"/>
                  </a:lnTo>
                  <a:lnTo>
                    <a:pt x="0" y="1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50" name="Freeform 726"/>
            <p:cNvSpPr>
              <a:spLocks/>
            </p:cNvSpPr>
            <p:nvPr/>
          </p:nvSpPr>
          <p:spPr bwMode="auto">
            <a:xfrm>
              <a:off x="2416" y="2491"/>
              <a:ext cx="66" cy="118"/>
            </a:xfrm>
            <a:custGeom>
              <a:avLst/>
              <a:gdLst/>
              <a:ahLst/>
              <a:cxnLst>
                <a:cxn ang="0">
                  <a:pos x="12" y="40"/>
                </a:cxn>
                <a:cxn ang="0">
                  <a:pos x="19" y="94"/>
                </a:cxn>
                <a:cxn ang="0">
                  <a:pos x="0" y="125"/>
                </a:cxn>
                <a:cxn ang="0">
                  <a:pos x="8" y="236"/>
                </a:cxn>
                <a:cxn ang="0">
                  <a:pos x="77" y="216"/>
                </a:cxn>
                <a:cxn ang="0">
                  <a:pos x="70" y="115"/>
                </a:cxn>
                <a:cxn ang="0">
                  <a:pos x="114" y="80"/>
                </a:cxn>
                <a:cxn ang="0">
                  <a:pos x="132" y="50"/>
                </a:cxn>
                <a:cxn ang="0">
                  <a:pos x="123" y="0"/>
                </a:cxn>
                <a:cxn ang="0">
                  <a:pos x="70" y="4"/>
                </a:cxn>
                <a:cxn ang="0">
                  <a:pos x="54" y="22"/>
                </a:cxn>
                <a:cxn ang="0">
                  <a:pos x="12" y="40"/>
                </a:cxn>
                <a:cxn ang="0">
                  <a:pos x="12" y="40"/>
                </a:cxn>
              </a:cxnLst>
              <a:rect l="0" t="0" r="r" b="b"/>
              <a:pathLst>
                <a:path w="132" h="236">
                  <a:moveTo>
                    <a:pt x="12" y="40"/>
                  </a:moveTo>
                  <a:lnTo>
                    <a:pt x="19" y="94"/>
                  </a:lnTo>
                  <a:lnTo>
                    <a:pt x="0" y="125"/>
                  </a:lnTo>
                  <a:lnTo>
                    <a:pt x="8" y="236"/>
                  </a:lnTo>
                  <a:lnTo>
                    <a:pt x="77" y="216"/>
                  </a:lnTo>
                  <a:lnTo>
                    <a:pt x="70" y="115"/>
                  </a:lnTo>
                  <a:lnTo>
                    <a:pt x="114" y="80"/>
                  </a:lnTo>
                  <a:lnTo>
                    <a:pt x="132" y="50"/>
                  </a:lnTo>
                  <a:lnTo>
                    <a:pt x="123" y="0"/>
                  </a:lnTo>
                  <a:lnTo>
                    <a:pt x="70" y="4"/>
                  </a:lnTo>
                  <a:lnTo>
                    <a:pt x="54" y="22"/>
                  </a:lnTo>
                  <a:lnTo>
                    <a:pt x="12" y="40"/>
                  </a:lnTo>
                  <a:lnTo>
                    <a:pt x="12" y="40"/>
                  </a:lnTo>
                  <a:close/>
                </a:path>
              </a:pathLst>
            </a:custGeom>
            <a:grpFill/>
            <a:ln w="9525">
              <a:solidFill>
                <a:srgbClr val="565BAC"/>
              </a:solidFill>
              <a:round/>
              <a:headEnd/>
              <a:tailEnd/>
            </a:ln>
          </p:spPr>
          <p:txBody>
            <a:bodyPr/>
            <a:lstStyle/>
            <a:p>
              <a:pPr>
                <a:defRPr/>
              </a:pPr>
              <a:endParaRPr lang="sq-AL">
                <a:cs typeface="+mn-cs"/>
              </a:endParaRPr>
            </a:p>
          </p:txBody>
        </p:sp>
        <p:sp>
          <p:nvSpPr>
            <p:cNvPr id="564951" name="Freeform 727"/>
            <p:cNvSpPr>
              <a:spLocks/>
            </p:cNvSpPr>
            <p:nvPr/>
          </p:nvSpPr>
          <p:spPr bwMode="auto">
            <a:xfrm>
              <a:off x="2416" y="2491"/>
              <a:ext cx="66" cy="118"/>
            </a:xfrm>
            <a:custGeom>
              <a:avLst/>
              <a:gdLst/>
              <a:ahLst/>
              <a:cxnLst>
                <a:cxn ang="0">
                  <a:pos x="12" y="40"/>
                </a:cxn>
                <a:cxn ang="0">
                  <a:pos x="19" y="94"/>
                </a:cxn>
                <a:cxn ang="0">
                  <a:pos x="0" y="125"/>
                </a:cxn>
                <a:cxn ang="0">
                  <a:pos x="8" y="236"/>
                </a:cxn>
                <a:cxn ang="0">
                  <a:pos x="77" y="216"/>
                </a:cxn>
                <a:cxn ang="0">
                  <a:pos x="70" y="115"/>
                </a:cxn>
                <a:cxn ang="0">
                  <a:pos x="114" y="80"/>
                </a:cxn>
                <a:cxn ang="0">
                  <a:pos x="132" y="50"/>
                </a:cxn>
                <a:cxn ang="0">
                  <a:pos x="123" y="0"/>
                </a:cxn>
                <a:cxn ang="0">
                  <a:pos x="70" y="4"/>
                </a:cxn>
                <a:cxn ang="0">
                  <a:pos x="54" y="22"/>
                </a:cxn>
                <a:cxn ang="0">
                  <a:pos x="12" y="40"/>
                </a:cxn>
                <a:cxn ang="0">
                  <a:pos x="12" y="40"/>
                </a:cxn>
              </a:cxnLst>
              <a:rect l="0" t="0" r="r" b="b"/>
              <a:pathLst>
                <a:path w="132" h="236">
                  <a:moveTo>
                    <a:pt x="12" y="40"/>
                  </a:moveTo>
                  <a:lnTo>
                    <a:pt x="19" y="94"/>
                  </a:lnTo>
                  <a:lnTo>
                    <a:pt x="0" y="125"/>
                  </a:lnTo>
                  <a:lnTo>
                    <a:pt x="8" y="236"/>
                  </a:lnTo>
                  <a:lnTo>
                    <a:pt x="77" y="216"/>
                  </a:lnTo>
                  <a:lnTo>
                    <a:pt x="70" y="115"/>
                  </a:lnTo>
                  <a:lnTo>
                    <a:pt x="114" y="80"/>
                  </a:lnTo>
                  <a:lnTo>
                    <a:pt x="132" y="50"/>
                  </a:lnTo>
                  <a:lnTo>
                    <a:pt x="123" y="0"/>
                  </a:lnTo>
                  <a:lnTo>
                    <a:pt x="70" y="4"/>
                  </a:lnTo>
                  <a:lnTo>
                    <a:pt x="54" y="22"/>
                  </a:lnTo>
                  <a:lnTo>
                    <a:pt x="12" y="40"/>
                  </a:lnTo>
                  <a:lnTo>
                    <a:pt x="12" y="4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52" name="Freeform 728"/>
            <p:cNvSpPr>
              <a:spLocks/>
            </p:cNvSpPr>
            <p:nvPr/>
          </p:nvSpPr>
          <p:spPr bwMode="auto">
            <a:xfrm>
              <a:off x="2412" y="2260"/>
              <a:ext cx="331" cy="233"/>
            </a:xfrm>
            <a:custGeom>
              <a:avLst/>
              <a:gdLst/>
              <a:ahLst/>
              <a:cxnLst>
                <a:cxn ang="0">
                  <a:pos x="0" y="336"/>
                </a:cxn>
                <a:cxn ang="0">
                  <a:pos x="77" y="439"/>
                </a:cxn>
                <a:cxn ang="0">
                  <a:pos x="130" y="436"/>
                </a:cxn>
                <a:cxn ang="0">
                  <a:pos x="158" y="372"/>
                </a:cxn>
                <a:cxn ang="0">
                  <a:pos x="236" y="351"/>
                </a:cxn>
                <a:cxn ang="0">
                  <a:pos x="265" y="389"/>
                </a:cxn>
                <a:cxn ang="0">
                  <a:pos x="303" y="386"/>
                </a:cxn>
                <a:cxn ang="0">
                  <a:pos x="346" y="400"/>
                </a:cxn>
                <a:cxn ang="0">
                  <a:pos x="414" y="371"/>
                </a:cxn>
                <a:cxn ang="0">
                  <a:pos x="460" y="394"/>
                </a:cxn>
                <a:cxn ang="0">
                  <a:pos x="535" y="356"/>
                </a:cxn>
                <a:cxn ang="0">
                  <a:pos x="534" y="325"/>
                </a:cxn>
                <a:cxn ang="0">
                  <a:pos x="639" y="217"/>
                </a:cxn>
                <a:cxn ang="0">
                  <a:pos x="640" y="132"/>
                </a:cxn>
                <a:cxn ang="0">
                  <a:pos x="611" y="101"/>
                </a:cxn>
                <a:cxn ang="0">
                  <a:pos x="621" y="0"/>
                </a:cxn>
                <a:cxn ang="0">
                  <a:pos x="571" y="35"/>
                </a:cxn>
                <a:cxn ang="0">
                  <a:pos x="455" y="17"/>
                </a:cxn>
                <a:cxn ang="0">
                  <a:pos x="150" y="175"/>
                </a:cxn>
                <a:cxn ang="0">
                  <a:pos x="110" y="294"/>
                </a:cxn>
                <a:cxn ang="0">
                  <a:pos x="0" y="336"/>
                </a:cxn>
                <a:cxn ang="0">
                  <a:pos x="0" y="336"/>
                </a:cxn>
              </a:cxnLst>
              <a:rect l="0" t="0" r="r" b="b"/>
              <a:pathLst>
                <a:path w="640" h="439">
                  <a:moveTo>
                    <a:pt x="0" y="336"/>
                  </a:moveTo>
                  <a:lnTo>
                    <a:pt x="77" y="439"/>
                  </a:lnTo>
                  <a:lnTo>
                    <a:pt x="130" y="436"/>
                  </a:lnTo>
                  <a:lnTo>
                    <a:pt x="158" y="372"/>
                  </a:lnTo>
                  <a:lnTo>
                    <a:pt x="236" y="351"/>
                  </a:lnTo>
                  <a:lnTo>
                    <a:pt x="265" y="389"/>
                  </a:lnTo>
                  <a:lnTo>
                    <a:pt x="303" y="386"/>
                  </a:lnTo>
                  <a:lnTo>
                    <a:pt x="346" y="400"/>
                  </a:lnTo>
                  <a:lnTo>
                    <a:pt x="414" y="371"/>
                  </a:lnTo>
                  <a:lnTo>
                    <a:pt x="460" y="394"/>
                  </a:lnTo>
                  <a:lnTo>
                    <a:pt x="535" y="356"/>
                  </a:lnTo>
                  <a:lnTo>
                    <a:pt x="534" y="325"/>
                  </a:lnTo>
                  <a:lnTo>
                    <a:pt x="639" y="217"/>
                  </a:lnTo>
                  <a:lnTo>
                    <a:pt x="640" y="132"/>
                  </a:lnTo>
                  <a:lnTo>
                    <a:pt x="611" y="101"/>
                  </a:lnTo>
                  <a:lnTo>
                    <a:pt x="621" y="0"/>
                  </a:lnTo>
                  <a:lnTo>
                    <a:pt x="571" y="35"/>
                  </a:lnTo>
                  <a:lnTo>
                    <a:pt x="455" y="17"/>
                  </a:lnTo>
                  <a:lnTo>
                    <a:pt x="150" y="175"/>
                  </a:lnTo>
                  <a:lnTo>
                    <a:pt x="110" y="294"/>
                  </a:lnTo>
                  <a:lnTo>
                    <a:pt x="0" y="336"/>
                  </a:lnTo>
                  <a:lnTo>
                    <a:pt x="0" y="336"/>
                  </a:lnTo>
                  <a:close/>
                </a:path>
              </a:pathLst>
            </a:custGeom>
            <a:grpFill/>
            <a:ln w="9525">
              <a:solidFill>
                <a:srgbClr val="565BAC"/>
              </a:solidFill>
              <a:round/>
              <a:headEnd/>
              <a:tailEnd/>
            </a:ln>
          </p:spPr>
          <p:txBody>
            <a:bodyPr/>
            <a:lstStyle/>
            <a:p>
              <a:pPr>
                <a:defRPr/>
              </a:pPr>
              <a:endParaRPr lang="sq-AL">
                <a:cs typeface="+mn-cs"/>
              </a:endParaRPr>
            </a:p>
          </p:txBody>
        </p:sp>
        <p:sp>
          <p:nvSpPr>
            <p:cNvPr id="564953" name="Freeform 729"/>
            <p:cNvSpPr>
              <a:spLocks/>
            </p:cNvSpPr>
            <p:nvPr/>
          </p:nvSpPr>
          <p:spPr bwMode="auto">
            <a:xfrm>
              <a:off x="2412" y="2260"/>
              <a:ext cx="331" cy="233"/>
            </a:xfrm>
            <a:custGeom>
              <a:avLst/>
              <a:gdLst/>
              <a:ahLst/>
              <a:cxnLst>
                <a:cxn ang="0">
                  <a:pos x="0" y="336"/>
                </a:cxn>
                <a:cxn ang="0">
                  <a:pos x="77" y="439"/>
                </a:cxn>
                <a:cxn ang="0">
                  <a:pos x="130" y="436"/>
                </a:cxn>
                <a:cxn ang="0">
                  <a:pos x="158" y="372"/>
                </a:cxn>
                <a:cxn ang="0">
                  <a:pos x="236" y="351"/>
                </a:cxn>
                <a:cxn ang="0">
                  <a:pos x="265" y="389"/>
                </a:cxn>
                <a:cxn ang="0">
                  <a:pos x="303" y="386"/>
                </a:cxn>
                <a:cxn ang="0">
                  <a:pos x="346" y="400"/>
                </a:cxn>
                <a:cxn ang="0">
                  <a:pos x="414" y="371"/>
                </a:cxn>
                <a:cxn ang="0">
                  <a:pos x="460" y="394"/>
                </a:cxn>
                <a:cxn ang="0">
                  <a:pos x="535" y="356"/>
                </a:cxn>
                <a:cxn ang="0">
                  <a:pos x="534" y="325"/>
                </a:cxn>
                <a:cxn ang="0">
                  <a:pos x="639" y="217"/>
                </a:cxn>
                <a:cxn ang="0">
                  <a:pos x="640" y="132"/>
                </a:cxn>
                <a:cxn ang="0">
                  <a:pos x="611" y="101"/>
                </a:cxn>
                <a:cxn ang="0">
                  <a:pos x="621" y="0"/>
                </a:cxn>
                <a:cxn ang="0">
                  <a:pos x="571" y="35"/>
                </a:cxn>
                <a:cxn ang="0">
                  <a:pos x="455" y="17"/>
                </a:cxn>
                <a:cxn ang="0">
                  <a:pos x="150" y="175"/>
                </a:cxn>
                <a:cxn ang="0">
                  <a:pos x="110" y="294"/>
                </a:cxn>
                <a:cxn ang="0">
                  <a:pos x="0" y="336"/>
                </a:cxn>
                <a:cxn ang="0">
                  <a:pos x="0" y="336"/>
                </a:cxn>
              </a:cxnLst>
              <a:rect l="0" t="0" r="r" b="b"/>
              <a:pathLst>
                <a:path w="640" h="439">
                  <a:moveTo>
                    <a:pt x="0" y="336"/>
                  </a:moveTo>
                  <a:lnTo>
                    <a:pt x="77" y="439"/>
                  </a:lnTo>
                  <a:lnTo>
                    <a:pt x="130" y="436"/>
                  </a:lnTo>
                  <a:lnTo>
                    <a:pt x="158" y="372"/>
                  </a:lnTo>
                  <a:lnTo>
                    <a:pt x="236" y="351"/>
                  </a:lnTo>
                  <a:lnTo>
                    <a:pt x="265" y="389"/>
                  </a:lnTo>
                  <a:lnTo>
                    <a:pt x="303" y="386"/>
                  </a:lnTo>
                  <a:lnTo>
                    <a:pt x="346" y="400"/>
                  </a:lnTo>
                  <a:lnTo>
                    <a:pt x="414" y="371"/>
                  </a:lnTo>
                  <a:lnTo>
                    <a:pt x="460" y="394"/>
                  </a:lnTo>
                  <a:lnTo>
                    <a:pt x="535" y="356"/>
                  </a:lnTo>
                  <a:lnTo>
                    <a:pt x="534" y="325"/>
                  </a:lnTo>
                  <a:lnTo>
                    <a:pt x="639" y="217"/>
                  </a:lnTo>
                  <a:lnTo>
                    <a:pt x="640" y="132"/>
                  </a:lnTo>
                  <a:lnTo>
                    <a:pt x="611" y="101"/>
                  </a:lnTo>
                  <a:lnTo>
                    <a:pt x="621" y="0"/>
                  </a:lnTo>
                  <a:lnTo>
                    <a:pt x="571" y="35"/>
                  </a:lnTo>
                  <a:lnTo>
                    <a:pt x="455" y="17"/>
                  </a:lnTo>
                  <a:lnTo>
                    <a:pt x="150" y="175"/>
                  </a:lnTo>
                  <a:lnTo>
                    <a:pt x="110" y="294"/>
                  </a:lnTo>
                  <a:lnTo>
                    <a:pt x="0" y="336"/>
                  </a:lnTo>
                  <a:lnTo>
                    <a:pt x="0" y="336"/>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54" name="Freeform 730"/>
            <p:cNvSpPr>
              <a:spLocks/>
            </p:cNvSpPr>
            <p:nvPr/>
          </p:nvSpPr>
          <p:spPr bwMode="auto">
            <a:xfrm>
              <a:off x="2601" y="2065"/>
              <a:ext cx="316" cy="278"/>
            </a:xfrm>
            <a:custGeom>
              <a:avLst/>
              <a:gdLst/>
              <a:ahLst/>
              <a:cxnLst>
                <a:cxn ang="0">
                  <a:pos x="127" y="0"/>
                </a:cxn>
                <a:cxn ang="0">
                  <a:pos x="23" y="123"/>
                </a:cxn>
                <a:cxn ang="0">
                  <a:pos x="30" y="217"/>
                </a:cxn>
                <a:cxn ang="0">
                  <a:pos x="0" y="274"/>
                </a:cxn>
                <a:cxn ang="0">
                  <a:pos x="44" y="353"/>
                </a:cxn>
                <a:cxn ang="0">
                  <a:pos x="93" y="386"/>
                </a:cxn>
                <a:cxn ang="0">
                  <a:pos x="205" y="404"/>
                </a:cxn>
                <a:cxn ang="0">
                  <a:pos x="255" y="368"/>
                </a:cxn>
                <a:cxn ang="0">
                  <a:pos x="561" y="523"/>
                </a:cxn>
                <a:cxn ang="0">
                  <a:pos x="559" y="493"/>
                </a:cxn>
                <a:cxn ang="0">
                  <a:pos x="612" y="495"/>
                </a:cxn>
                <a:cxn ang="0">
                  <a:pos x="581" y="127"/>
                </a:cxn>
                <a:cxn ang="0">
                  <a:pos x="607" y="110"/>
                </a:cxn>
                <a:cxn ang="0">
                  <a:pos x="593" y="55"/>
                </a:cxn>
                <a:cxn ang="0">
                  <a:pos x="504" y="7"/>
                </a:cxn>
                <a:cxn ang="0">
                  <a:pos x="433" y="19"/>
                </a:cxn>
                <a:cxn ang="0">
                  <a:pos x="411" y="100"/>
                </a:cxn>
                <a:cxn ang="0">
                  <a:pos x="386" y="108"/>
                </a:cxn>
                <a:cxn ang="0">
                  <a:pos x="278" y="60"/>
                </a:cxn>
                <a:cxn ang="0">
                  <a:pos x="240" y="16"/>
                </a:cxn>
                <a:cxn ang="0">
                  <a:pos x="127" y="0"/>
                </a:cxn>
                <a:cxn ang="0">
                  <a:pos x="127" y="0"/>
                </a:cxn>
              </a:cxnLst>
              <a:rect l="0" t="0" r="r" b="b"/>
              <a:pathLst>
                <a:path w="612" h="523">
                  <a:moveTo>
                    <a:pt x="127" y="0"/>
                  </a:moveTo>
                  <a:lnTo>
                    <a:pt x="23" y="123"/>
                  </a:lnTo>
                  <a:lnTo>
                    <a:pt x="30" y="217"/>
                  </a:lnTo>
                  <a:lnTo>
                    <a:pt x="0" y="274"/>
                  </a:lnTo>
                  <a:lnTo>
                    <a:pt x="44" y="353"/>
                  </a:lnTo>
                  <a:lnTo>
                    <a:pt x="93" y="386"/>
                  </a:lnTo>
                  <a:lnTo>
                    <a:pt x="205" y="404"/>
                  </a:lnTo>
                  <a:lnTo>
                    <a:pt x="255" y="368"/>
                  </a:lnTo>
                  <a:lnTo>
                    <a:pt x="561" y="523"/>
                  </a:lnTo>
                  <a:lnTo>
                    <a:pt x="559" y="493"/>
                  </a:lnTo>
                  <a:lnTo>
                    <a:pt x="612" y="495"/>
                  </a:lnTo>
                  <a:lnTo>
                    <a:pt x="581" y="127"/>
                  </a:lnTo>
                  <a:lnTo>
                    <a:pt x="607" y="110"/>
                  </a:lnTo>
                  <a:lnTo>
                    <a:pt x="593" y="55"/>
                  </a:lnTo>
                  <a:lnTo>
                    <a:pt x="504" y="7"/>
                  </a:lnTo>
                  <a:lnTo>
                    <a:pt x="433" y="19"/>
                  </a:lnTo>
                  <a:lnTo>
                    <a:pt x="411" y="100"/>
                  </a:lnTo>
                  <a:lnTo>
                    <a:pt x="386" y="108"/>
                  </a:lnTo>
                  <a:lnTo>
                    <a:pt x="278" y="60"/>
                  </a:lnTo>
                  <a:lnTo>
                    <a:pt x="240" y="16"/>
                  </a:lnTo>
                  <a:lnTo>
                    <a:pt x="127" y="0"/>
                  </a:lnTo>
                  <a:lnTo>
                    <a:pt x="127" y="0"/>
                  </a:lnTo>
                  <a:close/>
                </a:path>
              </a:pathLst>
            </a:custGeom>
            <a:grpFill/>
            <a:ln w="9525">
              <a:solidFill>
                <a:srgbClr val="565BAC"/>
              </a:solidFill>
              <a:round/>
              <a:headEnd/>
              <a:tailEnd/>
            </a:ln>
          </p:spPr>
          <p:txBody>
            <a:bodyPr/>
            <a:lstStyle/>
            <a:p>
              <a:pPr>
                <a:defRPr/>
              </a:pPr>
              <a:endParaRPr lang="sq-AL">
                <a:cs typeface="+mn-cs"/>
              </a:endParaRPr>
            </a:p>
          </p:txBody>
        </p:sp>
        <p:sp>
          <p:nvSpPr>
            <p:cNvPr id="564955" name="Freeform 731"/>
            <p:cNvSpPr>
              <a:spLocks/>
            </p:cNvSpPr>
            <p:nvPr/>
          </p:nvSpPr>
          <p:spPr bwMode="auto">
            <a:xfrm>
              <a:off x="2601" y="2065"/>
              <a:ext cx="316" cy="278"/>
            </a:xfrm>
            <a:custGeom>
              <a:avLst/>
              <a:gdLst/>
              <a:ahLst/>
              <a:cxnLst>
                <a:cxn ang="0">
                  <a:pos x="127" y="0"/>
                </a:cxn>
                <a:cxn ang="0">
                  <a:pos x="23" y="123"/>
                </a:cxn>
                <a:cxn ang="0">
                  <a:pos x="30" y="217"/>
                </a:cxn>
                <a:cxn ang="0">
                  <a:pos x="0" y="274"/>
                </a:cxn>
                <a:cxn ang="0">
                  <a:pos x="44" y="353"/>
                </a:cxn>
                <a:cxn ang="0">
                  <a:pos x="93" y="386"/>
                </a:cxn>
                <a:cxn ang="0">
                  <a:pos x="205" y="404"/>
                </a:cxn>
                <a:cxn ang="0">
                  <a:pos x="255" y="368"/>
                </a:cxn>
                <a:cxn ang="0">
                  <a:pos x="561" y="523"/>
                </a:cxn>
                <a:cxn ang="0">
                  <a:pos x="559" y="493"/>
                </a:cxn>
                <a:cxn ang="0">
                  <a:pos x="612" y="495"/>
                </a:cxn>
                <a:cxn ang="0">
                  <a:pos x="581" y="127"/>
                </a:cxn>
                <a:cxn ang="0">
                  <a:pos x="607" y="110"/>
                </a:cxn>
                <a:cxn ang="0">
                  <a:pos x="593" y="55"/>
                </a:cxn>
                <a:cxn ang="0">
                  <a:pos x="504" y="7"/>
                </a:cxn>
                <a:cxn ang="0">
                  <a:pos x="433" y="19"/>
                </a:cxn>
                <a:cxn ang="0">
                  <a:pos x="411" y="100"/>
                </a:cxn>
                <a:cxn ang="0">
                  <a:pos x="386" y="108"/>
                </a:cxn>
                <a:cxn ang="0">
                  <a:pos x="278" y="60"/>
                </a:cxn>
                <a:cxn ang="0">
                  <a:pos x="240" y="16"/>
                </a:cxn>
                <a:cxn ang="0">
                  <a:pos x="127" y="0"/>
                </a:cxn>
                <a:cxn ang="0">
                  <a:pos x="127" y="0"/>
                </a:cxn>
              </a:cxnLst>
              <a:rect l="0" t="0" r="r" b="b"/>
              <a:pathLst>
                <a:path w="612" h="523">
                  <a:moveTo>
                    <a:pt x="127" y="0"/>
                  </a:moveTo>
                  <a:lnTo>
                    <a:pt x="23" y="123"/>
                  </a:lnTo>
                  <a:lnTo>
                    <a:pt x="30" y="217"/>
                  </a:lnTo>
                  <a:lnTo>
                    <a:pt x="0" y="274"/>
                  </a:lnTo>
                  <a:lnTo>
                    <a:pt x="44" y="353"/>
                  </a:lnTo>
                  <a:lnTo>
                    <a:pt x="93" y="386"/>
                  </a:lnTo>
                  <a:lnTo>
                    <a:pt x="205" y="404"/>
                  </a:lnTo>
                  <a:lnTo>
                    <a:pt x="255" y="368"/>
                  </a:lnTo>
                  <a:lnTo>
                    <a:pt x="561" y="523"/>
                  </a:lnTo>
                  <a:lnTo>
                    <a:pt x="559" y="493"/>
                  </a:lnTo>
                  <a:lnTo>
                    <a:pt x="612" y="495"/>
                  </a:lnTo>
                  <a:lnTo>
                    <a:pt x="581" y="127"/>
                  </a:lnTo>
                  <a:lnTo>
                    <a:pt x="607" y="110"/>
                  </a:lnTo>
                  <a:lnTo>
                    <a:pt x="593" y="55"/>
                  </a:lnTo>
                  <a:lnTo>
                    <a:pt x="504" y="7"/>
                  </a:lnTo>
                  <a:lnTo>
                    <a:pt x="433" y="19"/>
                  </a:lnTo>
                  <a:lnTo>
                    <a:pt x="411" y="100"/>
                  </a:lnTo>
                  <a:lnTo>
                    <a:pt x="386" y="108"/>
                  </a:lnTo>
                  <a:lnTo>
                    <a:pt x="278" y="60"/>
                  </a:lnTo>
                  <a:lnTo>
                    <a:pt x="240" y="16"/>
                  </a:lnTo>
                  <a:lnTo>
                    <a:pt x="127" y="0"/>
                  </a:lnTo>
                  <a:lnTo>
                    <a:pt x="127"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56" name="Freeform 732"/>
            <p:cNvSpPr>
              <a:spLocks/>
            </p:cNvSpPr>
            <p:nvPr/>
          </p:nvSpPr>
          <p:spPr bwMode="auto">
            <a:xfrm>
              <a:off x="2452" y="2447"/>
              <a:ext cx="254" cy="205"/>
            </a:xfrm>
            <a:custGeom>
              <a:avLst/>
              <a:gdLst/>
              <a:ahLst/>
              <a:cxnLst>
                <a:cxn ang="0">
                  <a:pos x="458" y="5"/>
                </a:cxn>
                <a:cxn ang="0">
                  <a:pos x="500" y="82"/>
                </a:cxn>
                <a:cxn ang="0">
                  <a:pos x="442" y="140"/>
                </a:cxn>
                <a:cxn ang="0">
                  <a:pos x="453" y="163"/>
                </a:cxn>
                <a:cxn ang="0">
                  <a:pos x="394" y="197"/>
                </a:cxn>
                <a:cxn ang="0">
                  <a:pos x="392" y="262"/>
                </a:cxn>
                <a:cxn ang="0">
                  <a:pos x="358" y="285"/>
                </a:cxn>
                <a:cxn ang="0">
                  <a:pos x="340" y="264"/>
                </a:cxn>
                <a:cxn ang="0">
                  <a:pos x="296" y="267"/>
                </a:cxn>
                <a:cxn ang="0">
                  <a:pos x="240" y="355"/>
                </a:cxn>
                <a:cxn ang="0">
                  <a:pos x="189" y="389"/>
                </a:cxn>
                <a:cxn ang="0">
                  <a:pos x="131" y="379"/>
                </a:cxn>
                <a:cxn ang="0">
                  <a:pos x="78" y="310"/>
                </a:cxn>
                <a:cxn ang="0">
                  <a:pos x="7" y="300"/>
                </a:cxn>
                <a:cxn ang="0">
                  <a:pos x="0" y="199"/>
                </a:cxn>
                <a:cxn ang="0">
                  <a:pos x="46" y="166"/>
                </a:cxn>
                <a:cxn ang="0">
                  <a:pos x="62" y="135"/>
                </a:cxn>
                <a:cxn ang="0">
                  <a:pos x="58" y="108"/>
                </a:cxn>
                <a:cxn ang="0">
                  <a:pos x="53" y="87"/>
                </a:cxn>
                <a:cxn ang="0">
                  <a:pos x="81" y="21"/>
                </a:cxn>
                <a:cxn ang="0">
                  <a:pos x="159" y="0"/>
                </a:cxn>
                <a:cxn ang="0">
                  <a:pos x="188" y="38"/>
                </a:cxn>
                <a:cxn ang="0">
                  <a:pos x="232" y="35"/>
                </a:cxn>
                <a:cxn ang="0">
                  <a:pos x="269" y="49"/>
                </a:cxn>
                <a:cxn ang="0">
                  <a:pos x="337" y="20"/>
                </a:cxn>
                <a:cxn ang="0">
                  <a:pos x="383" y="43"/>
                </a:cxn>
                <a:cxn ang="0">
                  <a:pos x="458" y="5"/>
                </a:cxn>
                <a:cxn ang="0">
                  <a:pos x="458" y="5"/>
                </a:cxn>
              </a:cxnLst>
              <a:rect l="0" t="0" r="r" b="b"/>
              <a:pathLst>
                <a:path w="500" h="389">
                  <a:moveTo>
                    <a:pt x="458" y="5"/>
                  </a:moveTo>
                  <a:lnTo>
                    <a:pt x="500" y="82"/>
                  </a:lnTo>
                  <a:lnTo>
                    <a:pt x="442" y="140"/>
                  </a:lnTo>
                  <a:lnTo>
                    <a:pt x="453" y="163"/>
                  </a:lnTo>
                  <a:lnTo>
                    <a:pt x="394" y="197"/>
                  </a:lnTo>
                  <a:lnTo>
                    <a:pt x="392" y="262"/>
                  </a:lnTo>
                  <a:lnTo>
                    <a:pt x="358" y="285"/>
                  </a:lnTo>
                  <a:lnTo>
                    <a:pt x="340" y="264"/>
                  </a:lnTo>
                  <a:lnTo>
                    <a:pt x="296" y="267"/>
                  </a:lnTo>
                  <a:lnTo>
                    <a:pt x="240" y="355"/>
                  </a:lnTo>
                  <a:lnTo>
                    <a:pt x="189" y="389"/>
                  </a:lnTo>
                  <a:lnTo>
                    <a:pt x="131" y="379"/>
                  </a:lnTo>
                  <a:lnTo>
                    <a:pt x="78" y="310"/>
                  </a:lnTo>
                  <a:lnTo>
                    <a:pt x="7" y="300"/>
                  </a:lnTo>
                  <a:lnTo>
                    <a:pt x="0" y="199"/>
                  </a:lnTo>
                  <a:lnTo>
                    <a:pt x="46" y="166"/>
                  </a:lnTo>
                  <a:lnTo>
                    <a:pt x="62" y="135"/>
                  </a:lnTo>
                  <a:lnTo>
                    <a:pt x="58" y="108"/>
                  </a:lnTo>
                  <a:lnTo>
                    <a:pt x="53" y="87"/>
                  </a:lnTo>
                  <a:lnTo>
                    <a:pt x="81" y="21"/>
                  </a:lnTo>
                  <a:lnTo>
                    <a:pt x="159" y="0"/>
                  </a:lnTo>
                  <a:lnTo>
                    <a:pt x="188" y="38"/>
                  </a:lnTo>
                  <a:lnTo>
                    <a:pt x="232" y="35"/>
                  </a:lnTo>
                  <a:lnTo>
                    <a:pt x="269" y="49"/>
                  </a:lnTo>
                  <a:lnTo>
                    <a:pt x="337" y="20"/>
                  </a:lnTo>
                  <a:lnTo>
                    <a:pt x="383" y="43"/>
                  </a:lnTo>
                  <a:lnTo>
                    <a:pt x="458" y="5"/>
                  </a:lnTo>
                  <a:lnTo>
                    <a:pt x="458" y="5"/>
                  </a:lnTo>
                  <a:close/>
                </a:path>
              </a:pathLst>
            </a:custGeom>
            <a:grpFill/>
            <a:ln w="9525">
              <a:solidFill>
                <a:srgbClr val="565BAC"/>
              </a:solidFill>
              <a:round/>
              <a:headEnd/>
              <a:tailEnd/>
            </a:ln>
          </p:spPr>
          <p:txBody>
            <a:bodyPr/>
            <a:lstStyle/>
            <a:p>
              <a:pPr>
                <a:defRPr/>
              </a:pPr>
              <a:endParaRPr lang="sq-AL">
                <a:cs typeface="+mn-cs"/>
              </a:endParaRPr>
            </a:p>
          </p:txBody>
        </p:sp>
        <p:sp>
          <p:nvSpPr>
            <p:cNvPr id="564957" name="Freeform 733"/>
            <p:cNvSpPr>
              <a:spLocks/>
            </p:cNvSpPr>
            <p:nvPr/>
          </p:nvSpPr>
          <p:spPr bwMode="auto">
            <a:xfrm>
              <a:off x="2452" y="2447"/>
              <a:ext cx="254" cy="205"/>
            </a:xfrm>
            <a:custGeom>
              <a:avLst/>
              <a:gdLst/>
              <a:ahLst/>
              <a:cxnLst>
                <a:cxn ang="0">
                  <a:pos x="458" y="5"/>
                </a:cxn>
                <a:cxn ang="0">
                  <a:pos x="500" y="82"/>
                </a:cxn>
                <a:cxn ang="0">
                  <a:pos x="442" y="140"/>
                </a:cxn>
                <a:cxn ang="0">
                  <a:pos x="453" y="163"/>
                </a:cxn>
                <a:cxn ang="0">
                  <a:pos x="394" y="197"/>
                </a:cxn>
                <a:cxn ang="0">
                  <a:pos x="392" y="262"/>
                </a:cxn>
                <a:cxn ang="0">
                  <a:pos x="358" y="285"/>
                </a:cxn>
                <a:cxn ang="0">
                  <a:pos x="340" y="264"/>
                </a:cxn>
                <a:cxn ang="0">
                  <a:pos x="296" y="267"/>
                </a:cxn>
                <a:cxn ang="0">
                  <a:pos x="240" y="355"/>
                </a:cxn>
                <a:cxn ang="0">
                  <a:pos x="189" y="389"/>
                </a:cxn>
                <a:cxn ang="0">
                  <a:pos x="131" y="379"/>
                </a:cxn>
                <a:cxn ang="0">
                  <a:pos x="78" y="310"/>
                </a:cxn>
                <a:cxn ang="0">
                  <a:pos x="7" y="300"/>
                </a:cxn>
                <a:cxn ang="0">
                  <a:pos x="0" y="199"/>
                </a:cxn>
                <a:cxn ang="0">
                  <a:pos x="46" y="166"/>
                </a:cxn>
                <a:cxn ang="0">
                  <a:pos x="62" y="135"/>
                </a:cxn>
                <a:cxn ang="0">
                  <a:pos x="58" y="108"/>
                </a:cxn>
                <a:cxn ang="0">
                  <a:pos x="53" y="87"/>
                </a:cxn>
                <a:cxn ang="0">
                  <a:pos x="81" y="21"/>
                </a:cxn>
                <a:cxn ang="0">
                  <a:pos x="159" y="0"/>
                </a:cxn>
                <a:cxn ang="0">
                  <a:pos x="188" y="38"/>
                </a:cxn>
                <a:cxn ang="0">
                  <a:pos x="232" y="35"/>
                </a:cxn>
                <a:cxn ang="0">
                  <a:pos x="269" y="49"/>
                </a:cxn>
                <a:cxn ang="0">
                  <a:pos x="337" y="20"/>
                </a:cxn>
                <a:cxn ang="0">
                  <a:pos x="383" y="43"/>
                </a:cxn>
                <a:cxn ang="0">
                  <a:pos x="458" y="5"/>
                </a:cxn>
                <a:cxn ang="0">
                  <a:pos x="458" y="5"/>
                </a:cxn>
              </a:cxnLst>
              <a:rect l="0" t="0" r="r" b="b"/>
              <a:pathLst>
                <a:path w="500" h="389">
                  <a:moveTo>
                    <a:pt x="458" y="5"/>
                  </a:moveTo>
                  <a:lnTo>
                    <a:pt x="500" y="82"/>
                  </a:lnTo>
                  <a:lnTo>
                    <a:pt x="442" y="140"/>
                  </a:lnTo>
                  <a:lnTo>
                    <a:pt x="453" y="163"/>
                  </a:lnTo>
                  <a:lnTo>
                    <a:pt x="394" y="197"/>
                  </a:lnTo>
                  <a:lnTo>
                    <a:pt x="392" y="262"/>
                  </a:lnTo>
                  <a:lnTo>
                    <a:pt x="358" y="285"/>
                  </a:lnTo>
                  <a:lnTo>
                    <a:pt x="340" y="264"/>
                  </a:lnTo>
                  <a:lnTo>
                    <a:pt x="296" y="267"/>
                  </a:lnTo>
                  <a:lnTo>
                    <a:pt x="240" y="355"/>
                  </a:lnTo>
                  <a:lnTo>
                    <a:pt x="189" y="389"/>
                  </a:lnTo>
                  <a:lnTo>
                    <a:pt x="131" y="379"/>
                  </a:lnTo>
                  <a:lnTo>
                    <a:pt x="78" y="310"/>
                  </a:lnTo>
                  <a:lnTo>
                    <a:pt x="7" y="300"/>
                  </a:lnTo>
                  <a:lnTo>
                    <a:pt x="0" y="199"/>
                  </a:lnTo>
                  <a:lnTo>
                    <a:pt x="46" y="166"/>
                  </a:lnTo>
                  <a:lnTo>
                    <a:pt x="62" y="135"/>
                  </a:lnTo>
                  <a:lnTo>
                    <a:pt x="58" y="108"/>
                  </a:lnTo>
                  <a:lnTo>
                    <a:pt x="53" y="87"/>
                  </a:lnTo>
                  <a:lnTo>
                    <a:pt x="81" y="21"/>
                  </a:lnTo>
                  <a:lnTo>
                    <a:pt x="159" y="0"/>
                  </a:lnTo>
                  <a:lnTo>
                    <a:pt x="188" y="38"/>
                  </a:lnTo>
                  <a:lnTo>
                    <a:pt x="232" y="35"/>
                  </a:lnTo>
                  <a:lnTo>
                    <a:pt x="269" y="49"/>
                  </a:lnTo>
                  <a:lnTo>
                    <a:pt x="337" y="20"/>
                  </a:lnTo>
                  <a:lnTo>
                    <a:pt x="383" y="43"/>
                  </a:lnTo>
                  <a:lnTo>
                    <a:pt x="458" y="5"/>
                  </a:lnTo>
                  <a:lnTo>
                    <a:pt x="458" y="5"/>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58" name="Freeform 734"/>
            <p:cNvSpPr>
              <a:spLocks/>
            </p:cNvSpPr>
            <p:nvPr/>
          </p:nvSpPr>
          <p:spPr bwMode="auto">
            <a:xfrm>
              <a:off x="2686" y="2260"/>
              <a:ext cx="210" cy="337"/>
            </a:xfrm>
            <a:custGeom>
              <a:avLst/>
              <a:gdLst/>
              <a:ahLst/>
              <a:cxnLst>
                <a:cxn ang="0">
                  <a:pos x="1" y="356"/>
                </a:cxn>
                <a:cxn ang="0">
                  <a:pos x="65" y="407"/>
                </a:cxn>
                <a:cxn ang="0">
                  <a:pos x="74" y="509"/>
                </a:cxn>
                <a:cxn ang="0">
                  <a:pos x="24" y="512"/>
                </a:cxn>
                <a:cxn ang="0">
                  <a:pos x="81" y="587"/>
                </a:cxn>
                <a:cxn ang="0">
                  <a:pos x="48" y="636"/>
                </a:cxn>
                <a:cxn ang="0">
                  <a:pos x="198" y="587"/>
                </a:cxn>
                <a:cxn ang="0">
                  <a:pos x="256" y="552"/>
                </a:cxn>
                <a:cxn ang="0">
                  <a:pos x="308" y="548"/>
                </a:cxn>
                <a:cxn ang="0">
                  <a:pos x="365" y="483"/>
                </a:cxn>
                <a:cxn ang="0">
                  <a:pos x="390" y="481"/>
                </a:cxn>
                <a:cxn ang="0">
                  <a:pos x="339" y="390"/>
                </a:cxn>
                <a:cxn ang="0">
                  <a:pos x="369" y="294"/>
                </a:cxn>
                <a:cxn ang="0">
                  <a:pos x="410" y="284"/>
                </a:cxn>
                <a:cxn ang="0">
                  <a:pos x="394" y="154"/>
                </a:cxn>
                <a:cxn ang="0">
                  <a:pos x="87" y="0"/>
                </a:cxn>
                <a:cxn ang="0">
                  <a:pos x="77" y="101"/>
                </a:cxn>
                <a:cxn ang="0">
                  <a:pos x="106" y="132"/>
                </a:cxn>
                <a:cxn ang="0">
                  <a:pos x="105" y="217"/>
                </a:cxn>
                <a:cxn ang="0">
                  <a:pos x="0" y="325"/>
                </a:cxn>
                <a:cxn ang="0">
                  <a:pos x="1" y="349"/>
                </a:cxn>
                <a:cxn ang="0">
                  <a:pos x="1" y="356"/>
                </a:cxn>
                <a:cxn ang="0">
                  <a:pos x="1" y="356"/>
                </a:cxn>
              </a:cxnLst>
              <a:rect l="0" t="0" r="r" b="b"/>
              <a:pathLst>
                <a:path w="410" h="636">
                  <a:moveTo>
                    <a:pt x="1" y="356"/>
                  </a:moveTo>
                  <a:lnTo>
                    <a:pt x="65" y="407"/>
                  </a:lnTo>
                  <a:lnTo>
                    <a:pt x="74" y="509"/>
                  </a:lnTo>
                  <a:lnTo>
                    <a:pt x="24" y="512"/>
                  </a:lnTo>
                  <a:lnTo>
                    <a:pt x="81" y="587"/>
                  </a:lnTo>
                  <a:lnTo>
                    <a:pt x="48" y="636"/>
                  </a:lnTo>
                  <a:lnTo>
                    <a:pt x="198" y="587"/>
                  </a:lnTo>
                  <a:lnTo>
                    <a:pt x="256" y="552"/>
                  </a:lnTo>
                  <a:lnTo>
                    <a:pt x="308" y="548"/>
                  </a:lnTo>
                  <a:lnTo>
                    <a:pt x="365" y="483"/>
                  </a:lnTo>
                  <a:lnTo>
                    <a:pt x="390" y="481"/>
                  </a:lnTo>
                  <a:lnTo>
                    <a:pt x="339" y="390"/>
                  </a:lnTo>
                  <a:lnTo>
                    <a:pt x="369" y="294"/>
                  </a:lnTo>
                  <a:lnTo>
                    <a:pt x="410" y="284"/>
                  </a:lnTo>
                  <a:lnTo>
                    <a:pt x="394" y="154"/>
                  </a:lnTo>
                  <a:lnTo>
                    <a:pt x="87" y="0"/>
                  </a:lnTo>
                  <a:lnTo>
                    <a:pt x="77" y="101"/>
                  </a:lnTo>
                  <a:lnTo>
                    <a:pt x="106" y="132"/>
                  </a:lnTo>
                  <a:lnTo>
                    <a:pt x="105" y="217"/>
                  </a:lnTo>
                  <a:lnTo>
                    <a:pt x="0" y="325"/>
                  </a:lnTo>
                  <a:lnTo>
                    <a:pt x="1" y="349"/>
                  </a:lnTo>
                  <a:lnTo>
                    <a:pt x="1" y="356"/>
                  </a:lnTo>
                  <a:lnTo>
                    <a:pt x="1" y="356"/>
                  </a:lnTo>
                  <a:close/>
                </a:path>
              </a:pathLst>
            </a:custGeom>
            <a:grpFill/>
            <a:ln w="9525">
              <a:solidFill>
                <a:srgbClr val="565BAC"/>
              </a:solidFill>
              <a:round/>
              <a:headEnd/>
              <a:tailEnd/>
            </a:ln>
          </p:spPr>
          <p:txBody>
            <a:bodyPr/>
            <a:lstStyle/>
            <a:p>
              <a:pPr>
                <a:defRPr/>
              </a:pPr>
              <a:endParaRPr lang="sq-AL">
                <a:cs typeface="+mn-cs"/>
              </a:endParaRPr>
            </a:p>
          </p:txBody>
        </p:sp>
        <p:sp>
          <p:nvSpPr>
            <p:cNvPr id="564959" name="Freeform 735"/>
            <p:cNvSpPr>
              <a:spLocks/>
            </p:cNvSpPr>
            <p:nvPr/>
          </p:nvSpPr>
          <p:spPr bwMode="auto">
            <a:xfrm>
              <a:off x="2686" y="2260"/>
              <a:ext cx="210" cy="337"/>
            </a:xfrm>
            <a:custGeom>
              <a:avLst/>
              <a:gdLst/>
              <a:ahLst/>
              <a:cxnLst>
                <a:cxn ang="0">
                  <a:pos x="1" y="356"/>
                </a:cxn>
                <a:cxn ang="0">
                  <a:pos x="65" y="407"/>
                </a:cxn>
                <a:cxn ang="0">
                  <a:pos x="74" y="509"/>
                </a:cxn>
                <a:cxn ang="0">
                  <a:pos x="24" y="512"/>
                </a:cxn>
                <a:cxn ang="0">
                  <a:pos x="81" y="587"/>
                </a:cxn>
                <a:cxn ang="0">
                  <a:pos x="48" y="636"/>
                </a:cxn>
                <a:cxn ang="0">
                  <a:pos x="198" y="587"/>
                </a:cxn>
                <a:cxn ang="0">
                  <a:pos x="256" y="552"/>
                </a:cxn>
                <a:cxn ang="0">
                  <a:pos x="308" y="548"/>
                </a:cxn>
                <a:cxn ang="0">
                  <a:pos x="365" y="483"/>
                </a:cxn>
                <a:cxn ang="0">
                  <a:pos x="390" y="481"/>
                </a:cxn>
                <a:cxn ang="0">
                  <a:pos x="339" y="390"/>
                </a:cxn>
                <a:cxn ang="0">
                  <a:pos x="369" y="294"/>
                </a:cxn>
                <a:cxn ang="0">
                  <a:pos x="410" y="284"/>
                </a:cxn>
                <a:cxn ang="0">
                  <a:pos x="394" y="154"/>
                </a:cxn>
                <a:cxn ang="0">
                  <a:pos x="87" y="0"/>
                </a:cxn>
                <a:cxn ang="0">
                  <a:pos x="77" y="101"/>
                </a:cxn>
                <a:cxn ang="0">
                  <a:pos x="106" y="132"/>
                </a:cxn>
                <a:cxn ang="0">
                  <a:pos x="105" y="217"/>
                </a:cxn>
                <a:cxn ang="0">
                  <a:pos x="0" y="325"/>
                </a:cxn>
                <a:cxn ang="0">
                  <a:pos x="1" y="349"/>
                </a:cxn>
                <a:cxn ang="0">
                  <a:pos x="1" y="356"/>
                </a:cxn>
                <a:cxn ang="0">
                  <a:pos x="1" y="356"/>
                </a:cxn>
              </a:cxnLst>
              <a:rect l="0" t="0" r="r" b="b"/>
              <a:pathLst>
                <a:path w="410" h="636">
                  <a:moveTo>
                    <a:pt x="1" y="356"/>
                  </a:moveTo>
                  <a:lnTo>
                    <a:pt x="65" y="407"/>
                  </a:lnTo>
                  <a:lnTo>
                    <a:pt x="74" y="509"/>
                  </a:lnTo>
                  <a:lnTo>
                    <a:pt x="24" y="512"/>
                  </a:lnTo>
                  <a:lnTo>
                    <a:pt x="81" y="587"/>
                  </a:lnTo>
                  <a:lnTo>
                    <a:pt x="48" y="636"/>
                  </a:lnTo>
                  <a:lnTo>
                    <a:pt x="198" y="587"/>
                  </a:lnTo>
                  <a:lnTo>
                    <a:pt x="256" y="552"/>
                  </a:lnTo>
                  <a:lnTo>
                    <a:pt x="308" y="548"/>
                  </a:lnTo>
                  <a:lnTo>
                    <a:pt x="365" y="483"/>
                  </a:lnTo>
                  <a:lnTo>
                    <a:pt x="390" y="481"/>
                  </a:lnTo>
                  <a:lnTo>
                    <a:pt x="339" y="390"/>
                  </a:lnTo>
                  <a:lnTo>
                    <a:pt x="369" y="294"/>
                  </a:lnTo>
                  <a:lnTo>
                    <a:pt x="410" y="284"/>
                  </a:lnTo>
                  <a:lnTo>
                    <a:pt x="394" y="154"/>
                  </a:lnTo>
                  <a:lnTo>
                    <a:pt x="87" y="0"/>
                  </a:lnTo>
                  <a:lnTo>
                    <a:pt x="77" y="101"/>
                  </a:lnTo>
                  <a:lnTo>
                    <a:pt x="106" y="132"/>
                  </a:lnTo>
                  <a:lnTo>
                    <a:pt x="105" y="217"/>
                  </a:lnTo>
                  <a:lnTo>
                    <a:pt x="0" y="325"/>
                  </a:lnTo>
                  <a:lnTo>
                    <a:pt x="1" y="349"/>
                  </a:lnTo>
                  <a:lnTo>
                    <a:pt x="1" y="356"/>
                  </a:lnTo>
                  <a:lnTo>
                    <a:pt x="1" y="356"/>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60" name="Freeform 736"/>
            <p:cNvSpPr>
              <a:spLocks/>
            </p:cNvSpPr>
            <p:nvPr/>
          </p:nvSpPr>
          <p:spPr bwMode="auto">
            <a:xfrm>
              <a:off x="2900" y="2092"/>
              <a:ext cx="232" cy="192"/>
            </a:xfrm>
            <a:custGeom>
              <a:avLst/>
              <a:gdLst/>
              <a:ahLst/>
              <a:cxnLst>
                <a:cxn ang="0">
                  <a:pos x="12" y="5"/>
                </a:cxn>
                <a:cxn ang="0">
                  <a:pos x="163" y="45"/>
                </a:cxn>
                <a:cxn ang="0">
                  <a:pos x="232" y="0"/>
                </a:cxn>
                <a:cxn ang="0">
                  <a:pos x="346" y="26"/>
                </a:cxn>
                <a:cxn ang="0">
                  <a:pos x="376" y="64"/>
                </a:cxn>
                <a:cxn ang="0">
                  <a:pos x="379" y="83"/>
                </a:cxn>
                <a:cxn ang="0">
                  <a:pos x="365" y="144"/>
                </a:cxn>
                <a:cxn ang="0">
                  <a:pos x="307" y="91"/>
                </a:cxn>
                <a:cxn ang="0">
                  <a:pos x="272" y="70"/>
                </a:cxn>
                <a:cxn ang="0">
                  <a:pos x="292" y="129"/>
                </a:cxn>
                <a:cxn ang="0">
                  <a:pos x="458" y="342"/>
                </a:cxn>
                <a:cxn ang="0">
                  <a:pos x="24" y="369"/>
                </a:cxn>
                <a:cxn ang="0">
                  <a:pos x="0" y="79"/>
                </a:cxn>
                <a:cxn ang="0">
                  <a:pos x="26" y="62"/>
                </a:cxn>
                <a:cxn ang="0">
                  <a:pos x="12" y="5"/>
                </a:cxn>
                <a:cxn ang="0">
                  <a:pos x="12" y="5"/>
                </a:cxn>
              </a:cxnLst>
              <a:rect l="0" t="0" r="r" b="b"/>
              <a:pathLst>
                <a:path w="458" h="369">
                  <a:moveTo>
                    <a:pt x="12" y="5"/>
                  </a:moveTo>
                  <a:lnTo>
                    <a:pt x="163" y="45"/>
                  </a:lnTo>
                  <a:lnTo>
                    <a:pt x="232" y="0"/>
                  </a:lnTo>
                  <a:lnTo>
                    <a:pt x="346" y="26"/>
                  </a:lnTo>
                  <a:lnTo>
                    <a:pt x="376" y="64"/>
                  </a:lnTo>
                  <a:lnTo>
                    <a:pt x="379" y="83"/>
                  </a:lnTo>
                  <a:lnTo>
                    <a:pt x="365" y="144"/>
                  </a:lnTo>
                  <a:lnTo>
                    <a:pt x="307" y="91"/>
                  </a:lnTo>
                  <a:lnTo>
                    <a:pt x="272" y="70"/>
                  </a:lnTo>
                  <a:lnTo>
                    <a:pt x="292" y="129"/>
                  </a:lnTo>
                  <a:lnTo>
                    <a:pt x="458" y="342"/>
                  </a:lnTo>
                  <a:lnTo>
                    <a:pt x="24" y="369"/>
                  </a:lnTo>
                  <a:lnTo>
                    <a:pt x="0" y="79"/>
                  </a:lnTo>
                  <a:lnTo>
                    <a:pt x="26" y="62"/>
                  </a:lnTo>
                  <a:lnTo>
                    <a:pt x="12" y="5"/>
                  </a:lnTo>
                  <a:lnTo>
                    <a:pt x="12" y="5"/>
                  </a:lnTo>
                  <a:close/>
                </a:path>
              </a:pathLst>
            </a:custGeom>
            <a:grpFill/>
            <a:ln w="9525">
              <a:solidFill>
                <a:srgbClr val="565BAC"/>
              </a:solidFill>
              <a:round/>
              <a:headEnd/>
              <a:tailEnd/>
            </a:ln>
          </p:spPr>
          <p:txBody>
            <a:bodyPr/>
            <a:lstStyle/>
            <a:p>
              <a:pPr>
                <a:defRPr/>
              </a:pPr>
              <a:endParaRPr lang="sq-AL">
                <a:cs typeface="+mn-cs"/>
              </a:endParaRPr>
            </a:p>
          </p:txBody>
        </p:sp>
        <p:sp>
          <p:nvSpPr>
            <p:cNvPr id="564961" name="Freeform 737"/>
            <p:cNvSpPr>
              <a:spLocks/>
            </p:cNvSpPr>
            <p:nvPr/>
          </p:nvSpPr>
          <p:spPr bwMode="auto">
            <a:xfrm>
              <a:off x="2900" y="2092"/>
              <a:ext cx="232" cy="192"/>
            </a:xfrm>
            <a:custGeom>
              <a:avLst/>
              <a:gdLst/>
              <a:ahLst/>
              <a:cxnLst>
                <a:cxn ang="0">
                  <a:pos x="12" y="5"/>
                </a:cxn>
                <a:cxn ang="0">
                  <a:pos x="163" y="45"/>
                </a:cxn>
                <a:cxn ang="0">
                  <a:pos x="232" y="0"/>
                </a:cxn>
                <a:cxn ang="0">
                  <a:pos x="346" y="26"/>
                </a:cxn>
                <a:cxn ang="0">
                  <a:pos x="376" y="64"/>
                </a:cxn>
                <a:cxn ang="0">
                  <a:pos x="379" y="83"/>
                </a:cxn>
                <a:cxn ang="0">
                  <a:pos x="365" y="144"/>
                </a:cxn>
                <a:cxn ang="0">
                  <a:pos x="307" y="91"/>
                </a:cxn>
                <a:cxn ang="0">
                  <a:pos x="272" y="70"/>
                </a:cxn>
                <a:cxn ang="0">
                  <a:pos x="292" y="129"/>
                </a:cxn>
                <a:cxn ang="0">
                  <a:pos x="458" y="342"/>
                </a:cxn>
                <a:cxn ang="0">
                  <a:pos x="24" y="369"/>
                </a:cxn>
                <a:cxn ang="0">
                  <a:pos x="0" y="79"/>
                </a:cxn>
                <a:cxn ang="0">
                  <a:pos x="26" y="62"/>
                </a:cxn>
                <a:cxn ang="0">
                  <a:pos x="12" y="5"/>
                </a:cxn>
                <a:cxn ang="0">
                  <a:pos x="12" y="5"/>
                </a:cxn>
              </a:cxnLst>
              <a:rect l="0" t="0" r="r" b="b"/>
              <a:pathLst>
                <a:path w="458" h="369">
                  <a:moveTo>
                    <a:pt x="12" y="5"/>
                  </a:moveTo>
                  <a:lnTo>
                    <a:pt x="163" y="45"/>
                  </a:lnTo>
                  <a:lnTo>
                    <a:pt x="232" y="0"/>
                  </a:lnTo>
                  <a:lnTo>
                    <a:pt x="346" y="26"/>
                  </a:lnTo>
                  <a:lnTo>
                    <a:pt x="376" y="64"/>
                  </a:lnTo>
                  <a:lnTo>
                    <a:pt x="379" y="83"/>
                  </a:lnTo>
                  <a:lnTo>
                    <a:pt x="365" y="144"/>
                  </a:lnTo>
                  <a:lnTo>
                    <a:pt x="307" y="91"/>
                  </a:lnTo>
                  <a:lnTo>
                    <a:pt x="272" y="70"/>
                  </a:lnTo>
                  <a:lnTo>
                    <a:pt x="292" y="129"/>
                  </a:lnTo>
                  <a:lnTo>
                    <a:pt x="458" y="342"/>
                  </a:lnTo>
                  <a:lnTo>
                    <a:pt x="24" y="369"/>
                  </a:lnTo>
                  <a:lnTo>
                    <a:pt x="0" y="79"/>
                  </a:lnTo>
                  <a:lnTo>
                    <a:pt x="26" y="62"/>
                  </a:lnTo>
                  <a:lnTo>
                    <a:pt x="12" y="5"/>
                  </a:lnTo>
                  <a:lnTo>
                    <a:pt x="12" y="5"/>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62" name="Freeform 738"/>
            <p:cNvSpPr>
              <a:spLocks/>
            </p:cNvSpPr>
            <p:nvPr/>
          </p:nvSpPr>
          <p:spPr bwMode="auto">
            <a:xfrm>
              <a:off x="2575" y="2450"/>
              <a:ext cx="158" cy="235"/>
            </a:xfrm>
            <a:custGeom>
              <a:avLst/>
              <a:gdLst/>
              <a:ahLst/>
              <a:cxnLst>
                <a:cxn ang="0">
                  <a:pos x="0" y="350"/>
                </a:cxn>
                <a:cxn ang="0">
                  <a:pos x="53" y="379"/>
                </a:cxn>
                <a:cxn ang="0">
                  <a:pos x="51" y="450"/>
                </a:cxn>
                <a:cxn ang="0">
                  <a:pos x="307" y="450"/>
                </a:cxn>
                <a:cxn ang="0">
                  <a:pos x="303" y="403"/>
                </a:cxn>
                <a:cxn ang="0">
                  <a:pos x="253" y="319"/>
                </a:cxn>
                <a:cxn ang="0">
                  <a:pos x="300" y="228"/>
                </a:cxn>
                <a:cxn ang="0">
                  <a:pos x="241" y="156"/>
                </a:cxn>
                <a:cxn ang="0">
                  <a:pos x="291" y="153"/>
                </a:cxn>
                <a:cxn ang="0">
                  <a:pos x="282" y="51"/>
                </a:cxn>
                <a:cxn ang="0">
                  <a:pos x="218" y="0"/>
                </a:cxn>
                <a:cxn ang="0">
                  <a:pos x="260" y="77"/>
                </a:cxn>
                <a:cxn ang="0">
                  <a:pos x="194" y="135"/>
                </a:cxn>
                <a:cxn ang="0">
                  <a:pos x="213" y="158"/>
                </a:cxn>
                <a:cxn ang="0">
                  <a:pos x="154" y="187"/>
                </a:cxn>
                <a:cxn ang="0">
                  <a:pos x="151" y="248"/>
                </a:cxn>
                <a:cxn ang="0">
                  <a:pos x="118" y="280"/>
                </a:cxn>
                <a:cxn ang="0">
                  <a:pos x="100" y="259"/>
                </a:cxn>
                <a:cxn ang="0">
                  <a:pos x="56" y="262"/>
                </a:cxn>
                <a:cxn ang="0">
                  <a:pos x="0" y="350"/>
                </a:cxn>
                <a:cxn ang="0">
                  <a:pos x="0" y="350"/>
                </a:cxn>
              </a:cxnLst>
              <a:rect l="0" t="0" r="r" b="b"/>
              <a:pathLst>
                <a:path w="307" h="450">
                  <a:moveTo>
                    <a:pt x="0" y="350"/>
                  </a:moveTo>
                  <a:lnTo>
                    <a:pt x="53" y="379"/>
                  </a:lnTo>
                  <a:lnTo>
                    <a:pt x="51" y="450"/>
                  </a:lnTo>
                  <a:lnTo>
                    <a:pt x="307" y="450"/>
                  </a:lnTo>
                  <a:lnTo>
                    <a:pt x="303" y="403"/>
                  </a:lnTo>
                  <a:lnTo>
                    <a:pt x="253" y="319"/>
                  </a:lnTo>
                  <a:lnTo>
                    <a:pt x="300" y="228"/>
                  </a:lnTo>
                  <a:lnTo>
                    <a:pt x="241" y="156"/>
                  </a:lnTo>
                  <a:lnTo>
                    <a:pt x="291" y="153"/>
                  </a:lnTo>
                  <a:lnTo>
                    <a:pt x="282" y="51"/>
                  </a:lnTo>
                  <a:lnTo>
                    <a:pt x="218" y="0"/>
                  </a:lnTo>
                  <a:lnTo>
                    <a:pt x="260" y="77"/>
                  </a:lnTo>
                  <a:lnTo>
                    <a:pt x="194" y="135"/>
                  </a:lnTo>
                  <a:lnTo>
                    <a:pt x="213" y="158"/>
                  </a:lnTo>
                  <a:lnTo>
                    <a:pt x="154" y="187"/>
                  </a:lnTo>
                  <a:lnTo>
                    <a:pt x="151" y="248"/>
                  </a:lnTo>
                  <a:lnTo>
                    <a:pt x="118" y="280"/>
                  </a:lnTo>
                  <a:lnTo>
                    <a:pt x="100" y="259"/>
                  </a:lnTo>
                  <a:lnTo>
                    <a:pt x="56" y="262"/>
                  </a:lnTo>
                  <a:lnTo>
                    <a:pt x="0" y="350"/>
                  </a:lnTo>
                  <a:lnTo>
                    <a:pt x="0" y="350"/>
                  </a:lnTo>
                  <a:close/>
                </a:path>
              </a:pathLst>
            </a:custGeom>
            <a:grpFill/>
            <a:ln w="9525">
              <a:solidFill>
                <a:srgbClr val="565BAC"/>
              </a:solidFill>
              <a:round/>
              <a:headEnd/>
              <a:tailEnd/>
            </a:ln>
          </p:spPr>
          <p:txBody>
            <a:bodyPr/>
            <a:lstStyle/>
            <a:p>
              <a:pPr>
                <a:defRPr/>
              </a:pPr>
              <a:endParaRPr lang="sq-AL">
                <a:cs typeface="+mn-cs"/>
              </a:endParaRPr>
            </a:p>
          </p:txBody>
        </p:sp>
        <p:sp>
          <p:nvSpPr>
            <p:cNvPr id="564963" name="Freeform 739"/>
            <p:cNvSpPr>
              <a:spLocks/>
            </p:cNvSpPr>
            <p:nvPr/>
          </p:nvSpPr>
          <p:spPr bwMode="auto">
            <a:xfrm>
              <a:off x="2575" y="2450"/>
              <a:ext cx="158" cy="235"/>
            </a:xfrm>
            <a:custGeom>
              <a:avLst/>
              <a:gdLst/>
              <a:ahLst/>
              <a:cxnLst>
                <a:cxn ang="0">
                  <a:pos x="0" y="350"/>
                </a:cxn>
                <a:cxn ang="0">
                  <a:pos x="53" y="379"/>
                </a:cxn>
                <a:cxn ang="0">
                  <a:pos x="51" y="450"/>
                </a:cxn>
                <a:cxn ang="0">
                  <a:pos x="307" y="450"/>
                </a:cxn>
                <a:cxn ang="0">
                  <a:pos x="303" y="403"/>
                </a:cxn>
                <a:cxn ang="0">
                  <a:pos x="253" y="319"/>
                </a:cxn>
                <a:cxn ang="0">
                  <a:pos x="300" y="228"/>
                </a:cxn>
                <a:cxn ang="0">
                  <a:pos x="241" y="156"/>
                </a:cxn>
                <a:cxn ang="0">
                  <a:pos x="291" y="153"/>
                </a:cxn>
                <a:cxn ang="0">
                  <a:pos x="282" y="51"/>
                </a:cxn>
                <a:cxn ang="0">
                  <a:pos x="218" y="0"/>
                </a:cxn>
                <a:cxn ang="0">
                  <a:pos x="260" y="77"/>
                </a:cxn>
                <a:cxn ang="0">
                  <a:pos x="194" y="135"/>
                </a:cxn>
                <a:cxn ang="0">
                  <a:pos x="213" y="158"/>
                </a:cxn>
                <a:cxn ang="0">
                  <a:pos x="154" y="187"/>
                </a:cxn>
                <a:cxn ang="0">
                  <a:pos x="151" y="248"/>
                </a:cxn>
                <a:cxn ang="0">
                  <a:pos x="118" y="280"/>
                </a:cxn>
                <a:cxn ang="0">
                  <a:pos x="100" y="259"/>
                </a:cxn>
                <a:cxn ang="0">
                  <a:pos x="56" y="262"/>
                </a:cxn>
                <a:cxn ang="0">
                  <a:pos x="0" y="350"/>
                </a:cxn>
                <a:cxn ang="0">
                  <a:pos x="0" y="350"/>
                </a:cxn>
              </a:cxnLst>
              <a:rect l="0" t="0" r="r" b="b"/>
              <a:pathLst>
                <a:path w="307" h="450">
                  <a:moveTo>
                    <a:pt x="0" y="350"/>
                  </a:moveTo>
                  <a:lnTo>
                    <a:pt x="53" y="379"/>
                  </a:lnTo>
                  <a:lnTo>
                    <a:pt x="51" y="450"/>
                  </a:lnTo>
                  <a:lnTo>
                    <a:pt x="307" y="450"/>
                  </a:lnTo>
                  <a:lnTo>
                    <a:pt x="303" y="403"/>
                  </a:lnTo>
                  <a:lnTo>
                    <a:pt x="253" y="319"/>
                  </a:lnTo>
                  <a:lnTo>
                    <a:pt x="300" y="228"/>
                  </a:lnTo>
                  <a:lnTo>
                    <a:pt x="241" y="156"/>
                  </a:lnTo>
                  <a:lnTo>
                    <a:pt x="291" y="153"/>
                  </a:lnTo>
                  <a:lnTo>
                    <a:pt x="282" y="51"/>
                  </a:lnTo>
                  <a:lnTo>
                    <a:pt x="218" y="0"/>
                  </a:lnTo>
                  <a:lnTo>
                    <a:pt x="260" y="77"/>
                  </a:lnTo>
                  <a:lnTo>
                    <a:pt x="194" y="135"/>
                  </a:lnTo>
                  <a:lnTo>
                    <a:pt x="213" y="158"/>
                  </a:lnTo>
                  <a:lnTo>
                    <a:pt x="154" y="187"/>
                  </a:lnTo>
                  <a:lnTo>
                    <a:pt x="151" y="248"/>
                  </a:lnTo>
                  <a:lnTo>
                    <a:pt x="118" y="280"/>
                  </a:lnTo>
                  <a:lnTo>
                    <a:pt x="100" y="259"/>
                  </a:lnTo>
                  <a:lnTo>
                    <a:pt x="56" y="262"/>
                  </a:lnTo>
                  <a:lnTo>
                    <a:pt x="0" y="350"/>
                  </a:lnTo>
                  <a:lnTo>
                    <a:pt x="0" y="35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64" name="Freeform 740"/>
            <p:cNvSpPr>
              <a:spLocks/>
            </p:cNvSpPr>
            <p:nvPr/>
          </p:nvSpPr>
          <p:spPr bwMode="auto">
            <a:xfrm>
              <a:off x="2861" y="2273"/>
              <a:ext cx="332" cy="377"/>
            </a:xfrm>
            <a:custGeom>
              <a:avLst/>
              <a:gdLst/>
              <a:ahLst/>
              <a:cxnLst>
                <a:cxn ang="0">
                  <a:pos x="535" y="0"/>
                </a:cxn>
                <a:cxn ang="0">
                  <a:pos x="99" y="27"/>
                </a:cxn>
                <a:cxn ang="0">
                  <a:pos x="106" y="105"/>
                </a:cxn>
                <a:cxn ang="0">
                  <a:pos x="50" y="101"/>
                </a:cxn>
                <a:cxn ang="0">
                  <a:pos x="71" y="263"/>
                </a:cxn>
                <a:cxn ang="0">
                  <a:pos x="30" y="273"/>
                </a:cxn>
                <a:cxn ang="0">
                  <a:pos x="0" y="369"/>
                </a:cxn>
                <a:cxn ang="0">
                  <a:pos x="75" y="512"/>
                </a:cxn>
                <a:cxn ang="0">
                  <a:pos x="139" y="558"/>
                </a:cxn>
                <a:cxn ang="0">
                  <a:pos x="148" y="578"/>
                </a:cxn>
                <a:cxn ang="0">
                  <a:pos x="195" y="600"/>
                </a:cxn>
                <a:cxn ang="0">
                  <a:pos x="226" y="661"/>
                </a:cxn>
                <a:cxn ang="0">
                  <a:pos x="264" y="682"/>
                </a:cxn>
                <a:cxn ang="0">
                  <a:pos x="299" y="681"/>
                </a:cxn>
                <a:cxn ang="0">
                  <a:pos x="318" y="693"/>
                </a:cxn>
                <a:cxn ang="0">
                  <a:pos x="333" y="679"/>
                </a:cxn>
                <a:cxn ang="0">
                  <a:pos x="372" y="716"/>
                </a:cxn>
                <a:cxn ang="0">
                  <a:pos x="458" y="710"/>
                </a:cxn>
                <a:cxn ang="0">
                  <a:pos x="537" y="671"/>
                </a:cxn>
                <a:cxn ang="0">
                  <a:pos x="587" y="667"/>
                </a:cxn>
                <a:cxn ang="0">
                  <a:pos x="576" y="630"/>
                </a:cxn>
                <a:cxn ang="0">
                  <a:pos x="519" y="610"/>
                </a:cxn>
                <a:cxn ang="0">
                  <a:pos x="516" y="548"/>
                </a:cxn>
                <a:cxn ang="0">
                  <a:pos x="472" y="552"/>
                </a:cxn>
                <a:cxn ang="0">
                  <a:pos x="470" y="528"/>
                </a:cxn>
                <a:cxn ang="0">
                  <a:pos x="520" y="493"/>
                </a:cxn>
                <a:cxn ang="0">
                  <a:pos x="525" y="431"/>
                </a:cxn>
                <a:cxn ang="0">
                  <a:pos x="594" y="340"/>
                </a:cxn>
                <a:cxn ang="0">
                  <a:pos x="582" y="271"/>
                </a:cxn>
                <a:cxn ang="0">
                  <a:pos x="594" y="217"/>
                </a:cxn>
                <a:cxn ang="0">
                  <a:pos x="647" y="165"/>
                </a:cxn>
                <a:cxn ang="0">
                  <a:pos x="589" y="136"/>
                </a:cxn>
                <a:cxn ang="0">
                  <a:pos x="583" y="68"/>
                </a:cxn>
                <a:cxn ang="0">
                  <a:pos x="535" y="0"/>
                </a:cxn>
                <a:cxn ang="0">
                  <a:pos x="535" y="0"/>
                </a:cxn>
              </a:cxnLst>
              <a:rect l="0" t="0" r="r" b="b"/>
              <a:pathLst>
                <a:path w="647" h="716">
                  <a:moveTo>
                    <a:pt x="535" y="0"/>
                  </a:moveTo>
                  <a:lnTo>
                    <a:pt x="99" y="27"/>
                  </a:lnTo>
                  <a:lnTo>
                    <a:pt x="106" y="105"/>
                  </a:lnTo>
                  <a:lnTo>
                    <a:pt x="50" y="101"/>
                  </a:lnTo>
                  <a:lnTo>
                    <a:pt x="71" y="263"/>
                  </a:lnTo>
                  <a:lnTo>
                    <a:pt x="30" y="273"/>
                  </a:lnTo>
                  <a:lnTo>
                    <a:pt x="0" y="369"/>
                  </a:lnTo>
                  <a:lnTo>
                    <a:pt x="75" y="512"/>
                  </a:lnTo>
                  <a:lnTo>
                    <a:pt x="139" y="558"/>
                  </a:lnTo>
                  <a:lnTo>
                    <a:pt x="148" y="578"/>
                  </a:lnTo>
                  <a:lnTo>
                    <a:pt x="195" y="600"/>
                  </a:lnTo>
                  <a:lnTo>
                    <a:pt x="226" y="661"/>
                  </a:lnTo>
                  <a:lnTo>
                    <a:pt x="264" y="682"/>
                  </a:lnTo>
                  <a:lnTo>
                    <a:pt x="299" y="681"/>
                  </a:lnTo>
                  <a:lnTo>
                    <a:pt x="318" y="693"/>
                  </a:lnTo>
                  <a:lnTo>
                    <a:pt x="333" y="679"/>
                  </a:lnTo>
                  <a:lnTo>
                    <a:pt x="372" y="716"/>
                  </a:lnTo>
                  <a:lnTo>
                    <a:pt x="458" y="710"/>
                  </a:lnTo>
                  <a:lnTo>
                    <a:pt x="537" y="671"/>
                  </a:lnTo>
                  <a:lnTo>
                    <a:pt x="587" y="667"/>
                  </a:lnTo>
                  <a:lnTo>
                    <a:pt x="576" y="630"/>
                  </a:lnTo>
                  <a:lnTo>
                    <a:pt x="519" y="610"/>
                  </a:lnTo>
                  <a:lnTo>
                    <a:pt x="516" y="548"/>
                  </a:lnTo>
                  <a:lnTo>
                    <a:pt x="472" y="552"/>
                  </a:lnTo>
                  <a:lnTo>
                    <a:pt x="470" y="528"/>
                  </a:lnTo>
                  <a:lnTo>
                    <a:pt x="520" y="493"/>
                  </a:lnTo>
                  <a:lnTo>
                    <a:pt x="525" y="431"/>
                  </a:lnTo>
                  <a:lnTo>
                    <a:pt x="594" y="340"/>
                  </a:lnTo>
                  <a:lnTo>
                    <a:pt x="582" y="271"/>
                  </a:lnTo>
                  <a:lnTo>
                    <a:pt x="594" y="217"/>
                  </a:lnTo>
                  <a:lnTo>
                    <a:pt x="647" y="165"/>
                  </a:lnTo>
                  <a:lnTo>
                    <a:pt x="589" y="136"/>
                  </a:lnTo>
                  <a:lnTo>
                    <a:pt x="583" y="68"/>
                  </a:lnTo>
                  <a:lnTo>
                    <a:pt x="535" y="0"/>
                  </a:lnTo>
                  <a:lnTo>
                    <a:pt x="535" y="0"/>
                  </a:lnTo>
                  <a:close/>
                </a:path>
              </a:pathLst>
            </a:custGeom>
            <a:grpFill/>
            <a:ln w="9525">
              <a:solidFill>
                <a:srgbClr val="565BAC"/>
              </a:solidFill>
              <a:round/>
              <a:headEnd/>
              <a:tailEnd/>
            </a:ln>
          </p:spPr>
          <p:txBody>
            <a:bodyPr/>
            <a:lstStyle/>
            <a:p>
              <a:pPr>
                <a:defRPr/>
              </a:pPr>
              <a:endParaRPr lang="sq-AL">
                <a:cs typeface="+mn-cs"/>
              </a:endParaRPr>
            </a:p>
          </p:txBody>
        </p:sp>
        <p:sp>
          <p:nvSpPr>
            <p:cNvPr id="564965" name="Freeform 741"/>
            <p:cNvSpPr>
              <a:spLocks/>
            </p:cNvSpPr>
            <p:nvPr/>
          </p:nvSpPr>
          <p:spPr bwMode="auto">
            <a:xfrm>
              <a:off x="2861" y="2273"/>
              <a:ext cx="332" cy="377"/>
            </a:xfrm>
            <a:custGeom>
              <a:avLst/>
              <a:gdLst/>
              <a:ahLst/>
              <a:cxnLst>
                <a:cxn ang="0">
                  <a:pos x="535" y="0"/>
                </a:cxn>
                <a:cxn ang="0">
                  <a:pos x="99" y="27"/>
                </a:cxn>
                <a:cxn ang="0">
                  <a:pos x="106" y="105"/>
                </a:cxn>
                <a:cxn ang="0">
                  <a:pos x="50" y="101"/>
                </a:cxn>
                <a:cxn ang="0">
                  <a:pos x="71" y="263"/>
                </a:cxn>
                <a:cxn ang="0">
                  <a:pos x="30" y="273"/>
                </a:cxn>
                <a:cxn ang="0">
                  <a:pos x="0" y="369"/>
                </a:cxn>
                <a:cxn ang="0">
                  <a:pos x="75" y="512"/>
                </a:cxn>
                <a:cxn ang="0">
                  <a:pos x="139" y="558"/>
                </a:cxn>
                <a:cxn ang="0">
                  <a:pos x="148" y="578"/>
                </a:cxn>
                <a:cxn ang="0">
                  <a:pos x="195" y="600"/>
                </a:cxn>
                <a:cxn ang="0">
                  <a:pos x="226" y="661"/>
                </a:cxn>
                <a:cxn ang="0">
                  <a:pos x="264" y="682"/>
                </a:cxn>
                <a:cxn ang="0">
                  <a:pos x="299" y="681"/>
                </a:cxn>
                <a:cxn ang="0">
                  <a:pos x="318" y="693"/>
                </a:cxn>
                <a:cxn ang="0">
                  <a:pos x="333" y="679"/>
                </a:cxn>
                <a:cxn ang="0">
                  <a:pos x="372" y="716"/>
                </a:cxn>
                <a:cxn ang="0">
                  <a:pos x="458" y="710"/>
                </a:cxn>
                <a:cxn ang="0">
                  <a:pos x="537" y="671"/>
                </a:cxn>
                <a:cxn ang="0">
                  <a:pos x="587" y="667"/>
                </a:cxn>
                <a:cxn ang="0">
                  <a:pos x="576" y="630"/>
                </a:cxn>
                <a:cxn ang="0">
                  <a:pos x="519" y="610"/>
                </a:cxn>
                <a:cxn ang="0">
                  <a:pos x="516" y="548"/>
                </a:cxn>
                <a:cxn ang="0">
                  <a:pos x="472" y="552"/>
                </a:cxn>
                <a:cxn ang="0">
                  <a:pos x="470" y="528"/>
                </a:cxn>
                <a:cxn ang="0">
                  <a:pos x="520" y="493"/>
                </a:cxn>
                <a:cxn ang="0">
                  <a:pos x="525" y="431"/>
                </a:cxn>
                <a:cxn ang="0">
                  <a:pos x="594" y="340"/>
                </a:cxn>
                <a:cxn ang="0">
                  <a:pos x="582" y="271"/>
                </a:cxn>
                <a:cxn ang="0">
                  <a:pos x="594" y="217"/>
                </a:cxn>
                <a:cxn ang="0">
                  <a:pos x="647" y="165"/>
                </a:cxn>
                <a:cxn ang="0">
                  <a:pos x="589" y="136"/>
                </a:cxn>
                <a:cxn ang="0">
                  <a:pos x="583" y="68"/>
                </a:cxn>
                <a:cxn ang="0">
                  <a:pos x="535" y="0"/>
                </a:cxn>
                <a:cxn ang="0">
                  <a:pos x="535" y="0"/>
                </a:cxn>
              </a:cxnLst>
              <a:rect l="0" t="0" r="r" b="b"/>
              <a:pathLst>
                <a:path w="647" h="716">
                  <a:moveTo>
                    <a:pt x="535" y="0"/>
                  </a:moveTo>
                  <a:lnTo>
                    <a:pt x="99" y="27"/>
                  </a:lnTo>
                  <a:lnTo>
                    <a:pt x="106" y="105"/>
                  </a:lnTo>
                  <a:lnTo>
                    <a:pt x="50" y="101"/>
                  </a:lnTo>
                  <a:lnTo>
                    <a:pt x="71" y="263"/>
                  </a:lnTo>
                  <a:lnTo>
                    <a:pt x="30" y="273"/>
                  </a:lnTo>
                  <a:lnTo>
                    <a:pt x="0" y="369"/>
                  </a:lnTo>
                  <a:lnTo>
                    <a:pt x="75" y="512"/>
                  </a:lnTo>
                  <a:lnTo>
                    <a:pt x="139" y="558"/>
                  </a:lnTo>
                  <a:lnTo>
                    <a:pt x="148" y="578"/>
                  </a:lnTo>
                  <a:lnTo>
                    <a:pt x="195" y="600"/>
                  </a:lnTo>
                  <a:lnTo>
                    <a:pt x="226" y="661"/>
                  </a:lnTo>
                  <a:lnTo>
                    <a:pt x="264" y="682"/>
                  </a:lnTo>
                  <a:lnTo>
                    <a:pt x="299" y="681"/>
                  </a:lnTo>
                  <a:lnTo>
                    <a:pt x="318" y="693"/>
                  </a:lnTo>
                  <a:lnTo>
                    <a:pt x="333" y="679"/>
                  </a:lnTo>
                  <a:lnTo>
                    <a:pt x="372" y="716"/>
                  </a:lnTo>
                  <a:lnTo>
                    <a:pt x="458" y="710"/>
                  </a:lnTo>
                  <a:lnTo>
                    <a:pt x="537" y="671"/>
                  </a:lnTo>
                  <a:lnTo>
                    <a:pt x="587" y="667"/>
                  </a:lnTo>
                  <a:lnTo>
                    <a:pt x="576" y="630"/>
                  </a:lnTo>
                  <a:lnTo>
                    <a:pt x="519" y="610"/>
                  </a:lnTo>
                  <a:lnTo>
                    <a:pt x="516" y="548"/>
                  </a:lnTo>
                  <a:lnTo>
                    <a:pt x="472" y="552"/>
                  </a:lnTo>
                  <a:lnTo>
                    <a:pt x="470" y="528"/>
                  </a:lnTo>
                  <a:lnTo>
                    <a:pt x="520" y="493"/>
                  </a:lnTo>
                  <a:lnTo>
                    <a:pt x="525" y="431"/>
                  </a:lnTo>
                  <a:lnTo>
                    <a:pt x="594" y="340"/>
                  </a:lnTo>
                  <a:lnTo>
                    <a:pt x="582" y="271"/>
                  </a:lnTo>
                  <a:lnTo>
                    <a:pt x="594" y="217"/>
                  </a:lnTo>
                  <a:lnTo>
                    <a:pt x="647" y="165"/>
                  </a:lnTo>
                  <a:lnTo>
                    <a:pt x="589" y="136"/>
                  </a:lnTo>
                  <a:lnTo>
                    <a:pt x="583" y="68"/>
                  </a:lnTo>
                  <a:lnTo>
                    <a:pt x="535" y="0"/>
                  </a:lnTo>
                  <a:lnTo>
                    <a:pt x="535"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66" name="Freeform 742"/>
            <p:cNvSpPr>
              <a:spLocks/>
            </p:cNvSpPr>
            <p:nvPr/>
          </p:nvSpPr>
          <p:spPr bwMode="auto">
            <a:xfrm>
              <a:off x="2707" y="2513"/>
              <a:ext cx="270" cy="153"/>
            </a:xfrm>
            <a:custGeom>
              <a:avLst/>
              <a:gdLst/>
              <a:ahLst/>
              <a:cxnLst>
                <a:cxn ang="0">
                  <a:pos x="21" y="155"/>
                </a:cxn>
                <a:cxn ang="0">
                  <a:pos x="0" y="198"/>
                </a:cxn>
                <a:cxn ang="0">
                  <a:pos x="46" y="279"/>
                </a:cxn>
                <a:cxn ang="0">
                  <a:pos x="90" y="256"/>
                </a:cxn>
                <a:cxn ang="0">
                  <a:pos x="165" y="289"/>
                </a:cxn>
                <a:cxn ang="0">
                  <a:pos x="181" y="233"/>
                </a:cxn>
                <a:cxn ang="0">
                  <a:pos x="223" y="214"/>
                </a:cxn>
                <a:cxn ang="0">
                  <a:pos x="321" y="241"/>
                </a:cxn>
                <a:cxn ang="0">
                  <a:pos x="387" y="204"/>
                </a:cxn>
                <a:cxn ang="0">
                  <a:pos x="432" y="208"/>
                </a:cxn>
                <a:cxn ang="0">
                  <a:pos x="467" y="193"/>
                </a:cxn>
                <a:cxn ang="0">
                  <a:pos x="528" y="201"/>
                </a:cxn>
                <a:cxn ang="0">
                  <a:pos x="497" y="144"/>
                </a:cxn>
                <a:cxn ang="0">
                  <a:pos x="450" y="121"/>
                </a:cxn>
                <a:cxn ang="0">
                  <a:pos x="445" y="101"/>
                </a:cxn>
                <a:cxn ang="0">
                  <a:pos x="388" y="63"/>
                </a:cxn>
                <a:cxn ang="0">
                  <a:pos x="352" y="0"/>
                </a:cxn>
                <a:cxn ang="0">
                  <a:pos x="328" y="5"/>
                </a:cxn>
                <a:cxn ang="0">
                  <a:pos x="271" y="70"/>
                </a:cxn>
                <a:cxn ang="0">
                  <a:pos x="219" y="74"/>
                </a:cxn>
                <a:cxn ang="0">
                  <a:pos x="165" y="106"/>
                </a:cxn>
                <a:cxn ang="0">
                  <a:pos x="21" y="155"/>
                </a:cxn>
                <a:cxn ang="0">
                  <a:pos x="21" y="155"/>
                </a:cxn>
              </a:cxnLst>
              <a:rect l="0" t="0" r="r" b="b"/>
              <a:pathLst>
                <a:path w="528" h="289">
                  <a:moveTo>
                    <a:pt x="21" y="155"/>
                  </a:moveTo>
                  <a:lnTo>
                    <a:pt x="0" y="198"/>
                  </a:lnTo>
                  <a:lnTo>
                    <a:pt x="46" y="279"/>
                  </a:lnTo>
                  <a:lnTo>
                    <a:pt x="90" y="256"/>
                  </a:lnTo>
                  <a:lnTo>
                    <a:pt x="165" y="289"/>
                  </a:lnTo>
                  <a:lnTo>
                    <a:pt x="181" y="233"/>
                  </a:lnTo>
                  <a:lnTo>
                    <a:pt x="223" y="214"/>
                  </a:lnTo>
                  <a:lnTo>
                    <a:pt x="321" y="241"/>
                  </a:lnTo>
                  <a:lnTo>
                    <a:pt x="387" y="204"/>
                  </a:lnTo>
                  <a:lnTo>
                    <a:pt x="432" y="208"/>
                  </a:lnTo>
                  <a:lnTo>
                    <a:pt x="467" y="193"/>
                  </a:lnTo>
                  <a:lnTo>
                    <a:pt x="528" y="201"/>
                  </a:lnTo>
                  <a:lnTo>
                    <a:pt x="497" y="144"/>
                  </a:lnTo>
                  <a:lnTo>
                    <a:pt x="450" y="121"/>
                  </a:lnTo>
                  <a:lnTo>
                    <a:pt x="445" y="101"/>
                  </a:lnTo>
                  <a:lnTo>
                    <a:pt x="388" y="63"/>
                  </a:lnTo>
                  <a:lnTo>
                    <a:pt x="352" y="0"/>
                  </a:lnTo>
                  <a:lnTo>
                    <a:pt x="328" y="5"/>
                  </a:lnTo>
                  <a:lnTo>
                    <a:pt x="271" y="70"/>
                  </a:lnTo>
                  <a:lnTo>
                    <a:pt x="219" y="74"/>
                  </a:lnTo>
                  <a:lnTo>
                    <a:pt x="165" y="106"/>
                  </a:lnTo>
                  <a:lnTo>
                    <a:pt x="21" y="155"/>
                  </a:lnTo>
                  <a:lnTo>
                    <a:pt x="21" y="155"/>
                  </a:lnTo>
                  <a:close/>
                </a:path>
              </a:pathLst>
            </a:custGeom>
            <a:grpFill/>
            <a:ln w="9525">
              <a:solidFill>
                <a:srgbClr val="565BAC"/>
              </a:solidFill>
              <a:round/>
              <a:headEnd/>
              <a:tailEnd/>
            </a:ln>
          </p:spPr>
          <p:txBody>
            <a:bodyPr/>
            <a:lstStyle/>
            <a:p>
              <a:pPr>
                <a:defRPr/>
              </a:pPr>
              <a:endParaRPr lang="sq-AL">
                <a:cs typeface="+mn-cs"/>
              </a:endParaRPr>
            </a:p>
          </p:txBody>
        </p:sp>
        <p:sp>
          <p:nvSpPr>
            <p:cNvPr id="564967" name="Freeform 743"/>
            <p:cNvSpPr>
              <a:spLocks/>
            </p:cNvSpPr>
            <p:nvPr/>
          </p:nvSpPr>
          <p:spPr bwMode="auto">
            <a:xfrm>
              <a:off x="2707" y="2513"/>
              <a:ext cx="270" cy="153"/>
            </a:xfrm>
            <a:custGeom>
              <a:avLst/>
              <a:gdLst/>
              <a:ahLst/>
              <a:cxnLst>
                <a:cxn ang="0">
                  <a:pos x="21" y="155"/>
                </a:cxn>
                <a:cxn ang="0">
                  <a:pos x="0" y="198"/>
                </a:cxn>
                <a:cxn ang="0">
                  <a:pos x="46" y="279"/>
                </a:cxn>
                <a:cxn ang="0">
                  <a:pos x="90" y="256"/>
                </a:cxn>
                <a:cxn ang="0">
                  <a:pos x="165" y="289"/>
                </a:cxn>
                <a:cxn ang="0">
                  <a:pos x="181" y="233"/>
                </a:cxn>
                <a:cxn ang="0">
                  <a:pos x="223" y="214"/>
                </a:cxn>
                <a:cxn ang="0">
                  <a:pos x="321" y="241"/>
                </a:cxn>
                <a:cxn ang="0">
                  <a:pos x="387" y="204"/>
                </a:cxn>
                <a:cxn ang="0">
                  <a:pos x="432" y="208"/>
                </a:cxn>
                <a:cxn ang="0">
                  <a:pos x="467" y="193"/>
                </a:cxn>
                <a:cxn ang="0">
                  <a:pos x="528" y="201"/>
                </a:cxn>
                <a:cxn ang="0">
                  <a:pos x="497" y="144"/>
                </a:cxn>
                <a:cxn ang="0">
                  <a:pos x="450" y="121"/>
                </a:cxn>
                <a:cxn ang="0">
                  <a:pos x="445" y="101"/>
                </a:cxn>
                <a:cxn ang="0">
                  <a:pos x="388" y="63"/>
                </a:cxn>
                <a:cxn ang="0">
                  <a:pos x="352" y="0"/>
                </a:cxn>
                <a:cxn ang="0">
                  <a:pos x="328" y="5"/>
                </a:cxn>
                <a:cxn ang="0">
                  <a:pos x="271" y="70"/>
                </a:cxn>
                <a:cxn ang="0">
                  <a:pos x="219" y="74"/>
                </a:cxn>
                <a:cxn ang="0">
                  <a:pos x="165" y="106"/>
                </a:cxn>
                <a:cxn ang="0">
                  <a:pos x="21" y="155"/>
                </a:cxn>
                <a:cxn ang="0">
                  <a:pos x="21" y="155"/>
                </a:cxn>
              </a:cxnLst>
              <a:rect l="0" t="0" r="r" b="b"/>
              <a:pathLst>
                <a:path w="528" h="289">
                  <a:moveTo>
                    <a:pt x="21" y="155"/>
                  </a:moveTo>
                  <a:lnTo>
                    <a:pt x="0" y="198"/>
                  </a:lnTo>
                  <a:lnTo>
                    <a:pt x="46" y="279"/>
                  </a:lnTo>
                  <a:lnTo>
                    <a:pt x="90" y="256"/>
                  </a:lnTo>
                  <a:lnTo>
                    <a:pt x="165" y="289"/>
                  </a:lnTo>
                  <a:lnTo>
                    <a:pt x="181" y="233"/>
                  </a:lnTo>
                  <a:lnTo>
                    <a:pt x="223" y="214"/>
                  </a:lnTo>
                  <a:lnTo>
                    <a:pt x="321" y="241"/>
                  </a:lnTo>
                  <a:lnTo>
                    <a:pt x="387" y="204"/>
                  </a:lnTo>
                  <a:lnTo>
                    <a:pt x="432" y="208"/>
                  </a:lnTo>
                  <a:lnTo>
                    <a:pt x="467" y="193"/>
                  </a:lnTo>
                  <a:lnTo>
                    <a:pt x="528" y="201"/>
                  </a:lnTo>
                  <a:lnTo>
                    <a:pt x="497" y="144"/>
                  </a:lnTo>
                  <a:lnTo>
                    <a:pt x="450" y="121"/>
                  </a:lnTo>
                  <a:lnTo>
                    <a:pt x="445" y="101"/>
                  </a:lnTo>
                  <a:lnTo>
                    <a:pt x="388" y="63"/>
                  </a:lnTo>
                  <a:lnTo>
                    <a:pt x="352" y="0"/>
                  </a:lnTo>
                  <a:lnTo>
                    <a:pt x="328" y="5"/>
                  </a:lnTo>
                  <a:lnTo>
                    <a:pt x="271" y="70"/>
                  </a:lnTo>
                  <a:lnTo>
                    <a:pt x="219" y="74"/>
                  </a:lnTo>
                  <a:lnTo>
                    <a:pt x="165" y="106"/>
                  </a:lnTo>
                  <a:lnTo>
                    <a:pt x="21" y="155"/>
                  </a:lnTo>
                  <a:lnTo>
                    <a:pt x="21" y="155"/>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68" name="Freeform 744"/>
            <p:cNvSpPr>
              <a:spLocks/>
            </p:cNvSpPr>
            <p:nvPr/>
          </p:nvSpPr>
          <p:spPr bwMode="auto">
            <a:xfrm>
              <a:off x="3102" y="2359"/>
              <a:ext cx="302" cy="288"/>
            </a:xfrm>
            <a:custGeom>
              <a:avLst/>
              <a:gdLst/>
              <a:ahLst/>
              <a:cxnLst>
                <a:cxn ang="0">
                  <a:pos x="173" y="0"/>
                </a:cxn>
                <a:cxn ang="0">
                  <a:pos x="224" y="105"/>
                </a:cxn>
                <a:cxn ang="0">
                  <a:pos x="362" y="191"/>
                </a:cxn>
                <a:cxn ang="0">
                  <a:pos x="321" y="226"/>
                </a:cxn>
                <a:cxn ang="0">
                  <a:pos x="317" y="266"/>
                </a:cxn>
                <a:cxn ang="0">
                  <a:pos x="394" y="252"/>
                </a:cxn>
                <a:cxn ang="0">
                  <a:pos x="370" y="279"/>
                </a:cxn>
                <a:cxn ang="0">
                  <a:pos x="411" y="331"/>
                </a:cxn>
                <a:cxn ang="0">
                  <a:pos x="473" y="357"/>
                </a:cxn>
                <a:cxn ang="0">
                  <a:pos x="588" y="357"/>
                </a:cxn>
                <a:cxn ang="0">
                  <a:pos x="499" y="465"/>
                </a:cxn>
                <a:cxn ang="0">
                  <a:pos x="329" y="531"/>
                </a:cxn>
                <a:cxn ang="0">
                  <a:pos x="283" y="517"/>
                </a:cxn>
                <a:cxn ang="0">
                  <a:pos x="251" y="551"/>
                </a:cxn>
                <a:cxn ang="0">
                  <a:pos x="206" y="547"/>
                </a:cxn>
                <a:cxn ang="0">
                  <a:pos x="150" y="501"/>
                </a:cxn>
                <a:cxn ang="0">
                  <a:pos x="117" y="501"/>
                </a:cxn>
                <a:cxn ang="0">
                  <a:pos x="106" y="465"/>
                </a:cxn>
                <a:cxn ang="0">
                  <a:pos x="49" y="445"/>
                </a:cxn>
                <a:cxn ang="0">
                  <a:pos x="46" y="383"/>
                </a:cxn>
                <a:cxn ang="0">
                  <a:pos x="2" y="387"/>
                </a:cxn>
                <a:cxn ang="0">
                  <a:pos x="0" y="363"/>
                </a:cxn>
                <a:cxn ang="0">
                  <a:pos x="50" y="328"/>
                </a:cxn>
                <a:cxn ang="0">
                  <a:pos x="55" y="266"/>
                </a:cxn>
                <a:cxn ang="0">
                  <a:pos x="124" y="175"/>
                </a:cxn>
                <a:cxn ang="0">
                  <a:pos x="112" y="105"/>
                </a:cxn>
                <a:cxn ang="0">
                  <a:pos x="124" y="52"/>
                </a:cxn>
                <a:cxn ang="0">
                  <a:pos x="173" y="0"/>
                </a:cxn>
                <a:cxn ang="0">
                  <a:pos x="173" y="0"/>
                </a:cxn>
              </a:cxnLst>
              <a:rect l="0" t="0" r="r" b="b"/>
              <a:pathLst>
                <a:path w="588" h="551">
                  <a:moveTo>
                    <a:pt x="173" y="0"/>
                  </a:moveTo>
                  <a:lnTo>
                    <a:pt x="224" y="105"/>
                  </a:lnTo>
                  <a:lnTo>
                    <a:pt x="362" y="191"/>
                  </a:lnTo>
                  <a:lnTo>
                    <a:pt x="321" y="226"/>
                  </a:lnTo>
                  <a:lnTo>
                    <a:pt x="317" y="266"/>
                  </a:lnTo>
                  <a:lnTo>
                    <a:pt x="394" y="252"/>
                  </a:lnTo>
                  <a:lnTo>
                    <a:pt x="370" y="279"/>
                  </a:lnTo>
                  <a:lnTo>
                    <a:pt x="411" y="331"/>
                  </a:lnTo>
                  <a:lnTo>
                    <a:pt x="473" y="357"/>
                  </a:lnTo>
                  <a:lnTo>
                    <a:pt x="588" y="357"/>
                  </a:lnTo>
                  <a:lnTo>
                    <a:pt x="499" y="465"/>
                  </a:lnTo>
                  <a:lnTo>
                    <a:pt x="329" y="531"/>
                  </a:lnTo>
                  <a:lnTo>
                    <a:pt x="283" y="517"/>
                  </a:lnTo>
                  <a:lnTo>
                    <a:pt x="251" y="551"/>
                  </a:lnTo>
                  <a:lnTo>
                    <a:pt x="206" y="547"/>
                  </a:lnTo>
                  <a:lnTo>
                    <a:pt x="150" y="501"/>
                  </a:lnTo>
                  <a:lnTo>
                    <a:pt x="117" y="501"/>
                  </a:lnTo>
                  <a:lnTo>
                    <a:pt x="106" y="465"/>
                  </a:lnTo>
                  <a:lnTo>
                    <a:pt x="49" y="445"/>
                  </a:lnTo>
                  <a:lnTo>
                    <a:pt x="46" y="383"/>
                  </a:lnTo>
                  <a:lnTo>
                    <a:pt x="2" y="387"/>
                  </a:lnTo>
                  <a:lnTo>
                    <a:pt x="0" y="363"/>
                  </a:lnTo>
                  <a:lnTo>
                    <a:pt x="50" y="328"/>
                  </a:lnTo>
                  <a:lnTo>
                    <a:pt x="55" y="266"/>
                  </a:lnTo>
                  <a:lnTo>
                    <a:pt x="124" y="175"/>
                  </a:lnTo>
                  <a:lnTo>
                    <a:pt x="112" y="105"/>
                  </a:lnTo>
                  <a:lnTo>
                    <a:pt x="124" y="52"/>
                  </a:lnTo>
                  <a:lnTo>
                    <a:pt x="173" y="0"/>
                  </a:lnTo>
                  <a:lnTo>
                    <a:pt x="173" y="0"/>
                  </a:lnTo>
                  <a:close/>
                </a:path>
              </a:pathLst>
            </a:custGeom>
            <a:grpFill/>
            <a:ln w="9525">
              <a:solidFill>
                <a:srgbClr val="565BAC"/>
              </a:solidFill>
              <a:round/>
              <a:headEnd/>
              <a:tailEnd/>
            </a:ln>
          </p:spPr>
          <p:txBody>
            <a:bodyPr/>
            <a:lstStyle/>
            <a:p>
              <a:pPr>
                <a:defRPr/>
              </a:pPr>
              <a:endParaRPr lang="sq-AL">
                <a:cs typeface="+mn-cs"/>
              </a:endParaRPr>
            </a:p>
          </p:txBody>
        </p:sp>
        <p:sp>
          <p:nvSpPr>
            <p:cNvPr id="564969" name="Freeform 745"/>
            <p:cNvSpPr>
              <a:spLocks/>
            </p:cNvSpPr>
            <p:nvPr/>
          </p:nvSpPr>
          <p:spPr bwMode="auto">
            <a:xfrm>
              <a:off x="3102" y="2359"/>
              <a:ext cx="302" cy="288"/>
            </a:xfrm>
            <a:custGeom>
              <a:avLst/>
              <a:gdLst/>
              <a:ahLst/>
              <a:cxnLst>
                <a:cxn ang="0">
                  <a:pos x="173" y="0"/>
                </a:cxn>
                <a:cxn ang="0">
                  <a:pos x="224" y="105"/>
                </a:cxn>
                <a:cxn ang="0">
                  <a:pos x="362" y="191"/>
                </a:cxn>
                <a:cxn ang="0">
                  <a:pos x="321" y="226"/>
                </a:cxn>
                <a:cxn ang="0">
                  <a:pos x="317" y="266"/>
                </a:cxn>
                <a:cxn ang="0">
                  <a:pos x="394" y="252"/>
                </a:cxn>
                <a:cxn ang="0">
                  <a:pos x="370" y="279"/>
                </a:cxn>
                <a:cxn ang="0">
                  <a:pos x="411" y="331"/>
                </a:cxn>
                <a:cxn ang="0">
                  <a:pos x="473" y="357"/>
                </a:cxn>
                <a:cxn ang="0">
                  <a:pos x="588" y="357"/>
                </a:cxn>
                <a:cxn ang="0">
                  <a:pos x="499" y="465"/>
                </a:cxn>
                <a:cxn ang="0">
                  <a:pos x="329" y="531"/>
                </a:cxn>
                <a:cxn ang="0">
                  <a:pos x="283" y="517"/>
                </a:cxn>
                <a:cxn ang="0">
                  <a:pos x="251" y="551"/>
                </a:cxn>
                <a:cxn ang="0">
                  <a:pos x="206" y="547"/>
                </a:cxn>
                <a:cxn ang="0">
                  <a:pos x="150" y="501"/>
                </a:cxn>
                <a:cxn ang="0">
                  <a:pos x="117" y="501"/>
                </a:cxn>
                <a:cxn ang="0">
                  <a:pos x="106" y="465"/>
                </a:cxn>
                <a:cxn ang="0">
                  <a:pos x="49" y="445"/>
                </a:cxn>
                <a:cxn ang="0">
                  <a:pos x="46" y="383"/>
                </a:cxn>
                <a:cxn ang="0">
                  <a:pos x="2" y="387"/>
                </a:cxn>
                <a:cxn ang="0">
                  <a:pos x="0" y="363"/>
                </a:cxn>
                <a:cxn ang="0">
                  <a:pos x="50" y="328"/>
                </a:cxn>
                <a:cxn ang="0">
                  <a:pos x="55" y="266"/>
                </a:cxn>
                <a:cxn ang="0">
                  <a:pos x="124" y="175"/>
                </a:cxn>
                <a:cxn ang="0">
                  <a:pos x="112" y="105"/>
                </a:cxn>
                <a:cxn ang="0">
                  <a:pos x="124" y="52"/>
                </a:cxn>
                <a:cxn ang="0">
                  <a:pos x="173" y="0"/>
                </a:cxn>
                <a:cxn ang="0">
                  <a:pos x="173" y="0"/>
                </a:cxn>
              </a:cxnLst>
              <a:rect l="0" t="0" r="r" b="b"/>
              <a:pathLst>
                <a:path w="588" h="551">
                  <a:moveTo>
                    <a:pt x="173" y="0"/>
                  </a:moveTo>
                  <a:lnTo>
                    <a:pt x="224" y="105"/>
                  </a:lnTo>
                  <a:lnTo>
                    <a:pt x="362" y="191"/>
                  </a:lnTo>
                  <a:lnTo>
                    <a:pt x="321" y="226"/>
                  </a:lnTo>
                  <a:lnTo>
                    <a:pt x="317" y="266"/>
                  </a:lnTo>
                  <a:lnTo>
                    <a:pt x="394" y="252"/>
                  </a:lnTo>
                  <a:lnTo>
                    <a:pt x="370" y="279"/>
                  </a:lnTo>
                  <a:lnTo>
                    <a:pt x="411" y="331"/>
                  </a:lnTo>
                  <a:lnTo>
                    <a:pt x="473" y="357"/>
                  </a:lnTo>
                  <a:lnTo>
                    <a:pt x="588" y="357"/>
                  </a:lnTo>
                  <a:lnTo>
                    <a:pt x="499" y="465"/>
                  </a:lnTo>
                  <a:lnTo>
                    <a:pt x="329" y="531"/>
                  </a:lnTo>
                  <a:lnTo>
                    <a:pt x="283" y="517"/>
                  </a:lnTo>
                  <a:lnTo>
                    <a:pt x="251" y="551"/>
                  </a:lnTo>
                  <a:lnTo>
                    <a:pt x="206" y="547"/>
                  </a:lnTo>
                  <a:lnTo>
                    <a:pt x="150" y="501"/>
                  </a:lnTo>
                  <a:lnTo>
                    <a:pt x="117" y="501"/>
                  </a:lnTo>
                  <a:lnTo>
                    <a:pt x="106" y="465"/>
                  </a:lnTo>
                  <a:lnTo>
                    <a:pt x="49" y="445"/>
                  </a:lnTo>
                  <a:lnTo>
                    <a:pt x="46" y="383"/>
                  </a:lnTo>
                  <a:lnTo>
                    <a:pt x="2" y="387"/>
                  </a:lnTo>
                  <a:lnTo>
                    <a:pt x="0" y="363"/>
                  </a:lnTo>
                  <a:lnTo>
                    <a:pt x="50" y="328"/>
                  </a:lnTo>
                  <a:lnTo>
                    <a:pt x="55" y="266"/>
                  </a:lnTo>
                  <a:lnTo>
                    <a:pt x="124" y="175"/>
                  </a:lnTo>
                  <a:lnTo>
                    <a:pt x="112" y="105"/>
                  </a:lnTo>
                  <a:lnTo>
                    <a:pt x="124" y="52"/>
                  </a:lnTo>
                  <a:lnTo>
                    <a:pt x="173" y="0"/>
                  </a:lnTo>
                  <a:lnTo>
                    <a:pt x="173"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70" name="Freeform 746"/>
            <p:cNvSpPr>
              <a:spLocks/>
            </p:cNvSpPr>
            <p:nvPr/>
          </p:nvSpPr>
          <p:spPr bwMode="auto">
            <a:xfrm>
              <a:off x="3266" y="2461"/>
              <a:ext cx="39" cy="38"/>
            </a:xfrm>
            <a:custGeom>
              <a:avLst/>
              <a:gdLst/>
              <a:ahLst/>
              <a:cxnLst>
                <a:cxn ang="0">
                  <a:pos x="43" y="0"/>
                </a:cxn>
                <a:cxn ang="0">
                  <a:pos x="4" y="35"/>
                </a:cxn>
                <a:cxn ang="0">
                  <a:pos x="0" y="75"/>
                </a:cxn>
                <a:cxn ang="0">
                  <a:pos x="76" y="62"/>
                </a:cxn>
                <a:cxn ang="0">
                  <a:pos x="43" y="0"/>
                </a:cxn>
                <a:cxn ang="0">
                  <a:pos x="43" y="0"/>
                </a:cxn>
              </a:cxnLst>
              <a:rect l="0" t="0" r="r" b="b"/>
              <a:pathLst>
                <a:path w="76" h="75">
                  <a:moveTo>
                    <a:pt x="43" y="0"/>
                  </a:moveTo>
                  <a:lnTo>
                    <a:pt x="4" y="35"/>
                  </a:lnTo>
                  <a:lnTo>
                    <a:pt x="0" y="75"/>
                  </a:lnTo>
                  <a:lnTo>
                    <a:pt x="76" y="62"/>
                  </a:lnTo>
                  <a:lnTo>
                    <a:pt x="43" y="0"/>
                  </a:lnTo>
                  <a:lnTo>
                    <a:pt x="43" y="0"/>
                  </a:lnTo>
                  <a:close/>
                </a:path>
              </a:pathLst>
            </a:custGeom>
            <a:grpFill/>
            <a:ln w="9525">
              <a:solidFill>
                <a:srgbClr val="565BAC"/>
              </a:solidFill>
              <a:round/>
              <a:headEnd/>
              <a:tailEnd/>
            </a:ln>
          </p:spPr>
          <p:txBody>
            <a:bodyPr/>
            <a:lstStyle/>
            <a:p>
              <a:pPr>
                <a:defRPr/>
              </a:pPr>
              <a:endParaRPr lang="sq-AL">
                <a:cs typeface="+mn-cs"/>
              </a:endParaRPr>
            </a:p>
          </p:txBody>
        </p:sp>
        <p:sp>
          <p:nvSpPr>
            <p:cNvPr id="564971" name="Freeform 747"/>
            <p:cNvSpPr>
              <a:spLocks/>
            </p:cNvSpPr>
            <p:nvPr/>
          </p:nvSpPr>
          <p:spPr bwMode="auto">
            <a:xfrm>
              <a:off x="3266" y="2461"/>
              <a:ext cx="39" cy="38"/>
            </a:xfrm>
            <a:custGeom>
              <a:avLst/>
              <a:gdLst/>
              <a:ahLst/>
              <a:cxnLst>
                <a:cxn ang="0">
                  <a:pos x="43" y="0"/>
                </a:cxn>
                <a:cxn ang="0">
                  <a:pos x="4" y="35"/>
                </a:cxn>
                <a:cxn ang="0">
                  <a:pos x="0" y="75"/>
                </a:cxn>
                <a:cxn ang="0">
                  <a:pos x="76" y="62"/>
                </a:cxn>
                <a:cxn ang="0">
                  <a:pos x="43" y="0"/>
                </a:cxn>
                <a:cxn ang="0">
                  <a:pos x="43" y="0"/>
                </a:cxn>
              </a:cxnLst>
              <a:rect l="0" t="0" r="r" b="b"/>
              <a:pathLst>
                <a:path w="76" h="75">
                  <a:moveTo>
                    <a:pt x="43" y="0"/>
                  </a:moveTo>
                  <a:lnTo>
                    <a:pt x="4" y="35"/>
                  </a:lnTo>
                  <a:lnTo>
                    <a:pt x="0" y="75"/>
                  </a:lnTo>
                  <a:lnTo>
                    <a:pt x="76" y="62"/>
                  </a:lnTo>
                  <a:lnTo>
                    <a:pt x="43" y="0"/>
                  </a:lnTo>
                  <a:lnTo>
                    <a:pt x="43"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72" name="Freeform 748"/>
            <p:cNvSpPr>
              <a:spLocks/>
            </p:cNvSpPr>
            <p:nvPr/>
          </p:nvSpPr>
          <p:spPr bwMode="auto">
            <a:xfrm>
              <a:off x="3260" y="2470"/>
              <a:ext cx="209" cy="272"/>
            </a:xfrm>
            <a:custGeom>
              <a:avLst/>
              <a:gdLst/>
              <a:ahLst/>
              <a:cxnLst>
                <a:cxn ang="0">
                  <a:pos x="87" y="41"/>
                </a:cxn>
                <a:cxn ang="0">
                  <a:pos x="100" y="64"/>
                </a:cxn>
                <a:cxn ang="0">
                  <a:pos x="186" y="59"/>
                </a:cxn>
                <a:cxn ang="0">
                  <a:pos x="275" y="50"/>
                </a:cxn>
                <a:cxn ang="0">
                  <a:pos x="335" y="32"/>
                </a:cxn>
                <a:cxn ang="0">
                  <a:pos x="383" y="0"/>
                </a:cxn>
                <a:cxn ang="0">
                  <a:pos x="407" y="46"/>
                </a:cxn>
                <a:cxn ang="0">
                  <a:pos x="282" y="303"/>
                </a:cxn>
                <a:cxn ang="0">
                  <a:pos x="25" y="518"/>
                </a:cxn>
                <a:cxn ang="0">
                  <a:pos x="0" y="472"/>
                </a:cxn>
                <a:cxn ang="0">
                  <a:pos x="20" y="320"/>
                </a:cxn>
                <a:cxn ang="0">
                  <a:pos x="192" y="254"/>
                </a:cxn>
                <a:cxn ang="0">
                  <a:pos x="281" y="146"/>
                </a:cxn>
                <a:cxn ang="0">
                  <a:pos x="166" y="146"/>
                </a:cxn>
                <a:cxn ang="0">
                  <a:pos x="104" y="120"/>
                </a:cxn>
                <a:cxn ang="0">
                  <a:pos x="63" y="67"/>
                </a:cxn>
                <a:cxn ang="0">
                  <a:pos x="87" y="41"/>
                </a:cxn>
                <a:cxn ang="0">
                  <a:pos x="87" y="41"/>
                </a:cxn>
              </a:cxnLst>
              <a:rect l="0" t="0" r="r" b="b"/>
              <a:pathLst>
                <a:path w="407" h="518">
                  <a:moveTo>
                    <a:pt x="87" y="41"/>
                  </a:moveTo>
                  <a:lnTo>
                    <a:pt x="100" y="64"/>
                  </a:lnTo>
                  <a:lnTo>
                    <a:pt x="186" y="59"/>
                  </a:lnTo>
                  <a:lnTo>
                    <a:pt x="275" y="50"/>
                  </a:lnTo>
                  <a:lnTo>
                    <a:pt x="335" y="32"/>
                  </a:lnTo>
                  <a:lnTo>
                    <a:pt x="383" y="0"/>
                  </a:lnTo>
                  <a:lnTo>
                    <a:pt x="407" y="46"/>
                  </a:lnTo>
                  <a:lnTo>
                    <a:pt x="282" y="303"/>
                  </a:lnTo>
                  <a:lnTo>
                    <a:pt x="25" y="518"/>
                  </a:lnTo>
                  <a:lnTo>
                    <a:pt x="0" y="472"/>
                  </a:lnTo>
                  <a:lnTo>
                    <a:pt x="20" y="320"/>
                  </a:lnTo>
                  <a:lnTo>
                    <a:pt x="192" y="254"/>
                  </a:lnTo>
                  <a:lnTo>
                    <a:pt x="281" y="146"/>
                  </a:lnTo>
                  <a:lnTo>
                    <a:pt x="166" y="146"/>
                  </a:lnTo>
                  <a:lnTo>
                    <a:pt x="104" y="120"/>
                  </a:lnTo>
                  <a:lnTo>
                    <a:pt x="63" y="67"/>
                  </a:lnTo>
                  <a:lnTo>
                    <a:pt x="87" y="41"/>
                  </a:lnTo>
                  <a:lnTo>
                    <a:pt x="87" y="41"/>
                  </a:lnTo>
                  <a:close/>
                </a:path>
              </a:pathLst>
            </a:custGeom>
            <a:grpFill/>
            <a:ln w="9525">
              <a:solidFill>
                <a:srgbClr val="565BAC"/>
              </a:solidFill>
              <a:round/>
              <a:headEnd/>
              <a:tailEnd/>
            </a:ln>
          </p:spPr>
          <p:txBody>
            <a:bodyPr/>
            <a:lstStyle/>
            <a:p>
              <a:pPr>
                <a:defRPr/>
              </a:pPr>
              <a:endParaRPr lang="sq-AL">
                <a:cs typeface="+mn-cs"/>
              </a:endParaRPr>
            </a:p>
          </p:txBody>
        </p:sp>
        <p:sp>
          <p:nvSpPr>
            <p:cNvPr id="564973" name="Freeform 749"/>
            <p:cNvSpPr>
              <a:spLocks/>
            </p:cNvSpPr>
            <p:nvPr/>
          </p:nvSpPr>
          <p:spPr bwMode="auto">
            <a:xfrm>
              <a:off x="3260" y="2470"/>
              <a:ext cx="209" cy="272"/>
            </a:xfrm>
            <a:custGeom>
              <a:avLst/>
              <a:gdLst/>
              <a:ahLst/>
              <a:cxnLst>
                <a:cxn ang="0">
                  <a:pos x="87" y="41"/>
                </a:cxn>
                <a:cxn ang="0">
                  <a:pos x="100" y="64"/>
                </a:cxn>
                <a:cxn ang="0">
                  <a:pos x="186" y="59"/>
                </a:cxn>
                <a:cxn ang="0">
                  <a:pos x="275" y="50"/>
                </a:cxn>
                <a:cxn ang="0">
                  <a:pos x="335" y="32"/>
                </a:cxn>
                <a:cxn ang="0">
                  <a:pos x="383" y="0"/>
                </a:cxn>
                <a:cxn ang="0">
                  <a:pos x="407" y="46"/>
                </a:cxn>
                <a:cxn ang="0">
                  <a:pos x="282" y="303"/>
                </a:cxn>
                <a:cxn ang="0">
                  <a:pos x="25" y="518"/>
                </a:cxn>
                <a:cxn ang="0">
                  <a:pos x="0" y="472"/>
                </a:cxn>
                <a:cxn ang="0">
                  <a:pos x="20" y="320"/>
                </a:cxn>
                <a:cxn ang="0">
                  <a:pos x="192" y="254"/>
                </a:cxn>
                <a:cxn ang="0">
                  <a:pos x="281" y="146"/>
                </a:cxn>
                <a:cxn ang="0">
                  <a:pos x="166" y="146"/>
                </a:cxn>
                <a:cxn ang="0">
                  <a:pos x="104" y="120"/>
                </a:cxn>
                <a:cxn ang="0">
                  <a:pos x="63" y="67"/>
                </a:cxn>
                <a:cxn ang="0">
                  <a:pos x="87" y="41"/>
                </a:cxn>
                <a:cxn ang="0">
                  <a:pos x="87" y="41"/>
                </a:cxn>
              </a:cxnLst>
              <a:rect l="0" t="0" r="r" b="b"/>
              <a:pathLst>
                <a:path w="407" h="518">
                  <a:moveTo>
                    <a:pt x="87" y="41"/>
                  </a:moveTo>
                  <a:lnTo>
                    <a:pt x="100" y="64"/>
                  </a:lnTo>
                  <a:lnTo>
                    <a:pt x="186" y="59"/>
                  </a:lnTo>
                  <a:lnTo>
                    <a:pt x="275" y="50"/>
                  </a:lnTo>
                  <a:lnTo>
                    <a:pt x="335" y="32"/>
                  </a:lnTo>
                  <a:lnTo>
                    <a:pt x="383" y="0"/>
                  </a:lnTo>
                  <a:lnTo>
                    <a:pt x="407" y="46"/>
                  </a:lnTo>
                  <a:lnTo>
                    <a:pt x="282" y="303"/>
                  </a:lnTo>
                  <a:lnTo>
                    <a:pt x="25" y="518"/>
                  </a:lnTo>
                  <a:lnTo>
                    <a:pt x="0" y="472"/>
                  </a:lnTo>
                  <a:lnTo>
                    <a:pt x="20" y="320"/>
                  </a:lnTo>
                  <a:lnTo>
                    <a:pt x="192" y="254"/>
                  </a:lnTo>
                  <a:lnTo>
                    <a:pt x="281" y="146"/>
                  </a:lnTo>
                  <a:lnTo>
                    <a:pt x="166" y="146"/>
                  </a:lnTo>
                  <a:lnTo>
                    <a:pt x="104" y="120"/>
                  </a:lnTo>
                  <a:lnTo>
                    <a:pt x="63" y="67"/>
                  </a:lnTo>
                  <a:lnTo>
                    <a:pt x="87" y="41"/>
                  </a:lnTo>
                  <a:lnTo>
                    <a:pt x="87" y="41"/>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74" name="Freeform 750"/>
            <p:cNvSpPr>
              <a:spLocks/>
            </p:cNvSpPr>
            <p:nvPr/>
          </p:nvSpPr>
          <p:spPr bwMode="auto">
            <a:xfrm>
              <a:off x="2595" y="2685"/>
              <a:ext cx="39" cy="19"/>
            </a:xfrm>
            <a:custGeom>
              <a:avLst/>
              <a:gdLst/>
              <a:ahLst/>
              <a:cxnLst>
                <a:cxn ang="0">
                  <a:pos x="12" y="0"/>
                </a:cxn>
                <a:cxn ang="0">
                  <a:pos x="76" y="4"/>
                </a:cxn>
                <a:cxn ang="0">
                  <a:pos x="70" y="48"/>
                </a:cxn>
                <a:cxn ang="0">
                  <a:pos x="0" y="45"/>
                </a:cxn>
                <a:cxn ang="0">
                  <a:pos x="12" y="0"/>
                </a:cxn>
                <a:cxn ang="0">
                  <a:pos x="12" y="0"/>
                </a:cxn>
              </a:cxnLst>
              <a:rect l="0" t="0" r="r" b="b"/>
              <a:pathLst>
                <a:path w="76" h="48">
                  <a:moveTo>
                    <a:pt x="12" y="0"/>
                  </a:moveTo>
                  <a:lnTo>
                    <a:pt x="76" y="4"/>
                  </a:lnTo>
                  <a:lnTo>
                    <a:pt x="70" y="48"/>
                  </a:lnTo>
                  <a:lnTo>
                    <a:pt x="0" y="45"/>
                  </a:lnTo>
                  <a:lnTo>
                    <a:pt x="12" y="0"/>
                  </a:lnTo>
                  <a:lnTo>
                    <a:pt x="12" y="0"/>
                  </a:lnTo>
                  <a:close/>
                </a:path>
              </a:pathLst>
            </a:custGeom>
            <a:grpFill/>
            <a:ln w="9525">
              <a:solidFill>
                <a:srgbClr val="565BAC"/>
              </a:solidFill>
              <a:round/>
              <a:headEnd/>
              <a:tailEnd/>
            </a:ln>
          </p:spPr>
          <p:txBody>
            <a:bodyPr/>
            <a:lstStyle/>
            <a:p>
              <a:pPr>
                <a:defRPr/>
              </a:pPr>
              <a:endParaRPr lang="sq-AL">
                <a:cs typeface="+mn-cs"/>
              </a:endParaRPr>
            </a:p>
          </p:txBody>
        </p:sp>
        <p:sp>
          <p:nvSpPr>
            <p:cNvPr id="564975" name="Freeform 751"/>
            <p:cNvSpPr>
              <a:spLocks/>
            </p:cNvSpPr>
            <p:nvPr/>
          </p:nvSpPr>
          <p:spPr bwMode="auto">
            <a:xfrm>
              <a:off x="2595" y="2685"/>
              <a:ext cx="39" cy="19"/>
            </a:xfrm>
            <a:custGeom>
              <a:avLst/>
              <a:gdLst/>
              <a:ahLst/>
              <a:cxnLst>
                <a:cxn ang="0">
                  <a:pos x="12" y="0"/>
                </a:cxn>
                <a:cxn ang="0">
                  <a:pos x="76" y="4"/>
                </a:cxn>
                <a:cxn ang="0">
                  <a:pos x="70" y="48"/>
                </a:cxn>
                <a:cxn ang="0">
                  <a:pos x="0" y="45"/>
                </a:cxn>
                <a:cxn ang="0">
                  <a:pos x="12" y="0"/>
                </a:cxn>
                <a:cxn ang="0">
                  <a:pos x="12" y="0"/>
                </a:cxn>
              </a:cxnLst>
              <a:rect l="0" t="0" r="r" b="b"/>
              <a:pathLst>
                <a:path w="76" h="48">
                  <a:moveTo>
                    <a:pt x="12" y="0"/>
                  </a:moveTo>
                  <a:lnTo>
                    <a:pt x="76" y="4"/>
                  </a:lnTo>
                  <a:lnTo>
                    <a:pt x="70" y="48"/>
                  </a:lnTo>
                  <a:lnTo>
                    <a:pt x="0" y="45"/>
                  </a:lnTo>
                  <a:lnTo>
                    <a:pt x="12" y="0"/>
                  </a:lnTo>
                  <a:lnTo>
                    <a:pt x="12"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76" name="Freeform 752"/>
            <p:cNvSpPr>
              <a:spLocks/>
            </p:cNvSpPr>
            <p:nvPr/>
          </p:nvSpPr>
          <p:spPr bwMode="auto">
            <a:xfrm>
              <a:off x="2583" y="2687"/>
              <a:ext cx="121" cy="140"/>
            </a:xfrm>
            <a:custGeom>
              <a:avLst/>
              <a:gdLst/>
              <a:ahLst/>
              <a:cxnLst>
                <a:cxn ang="0">
                  <a:pos x="98" y="0"/>
                </a:cxn>
                <a:cxn ang="0">
                  <a:pos x="194" y="1"/>
                </a:cxn>
                <a:cxn ang="0">
                  <a:pos x="196" y="29"/>
                </a:cxn>
                <a:cxn ang="0">
                  <a:pos x="223" y="27"/>
                </a:cxn>
                <a:cxn ang="0">
                  <a:pos x="234" y="172"/>
                </a:cxn>
                <a:cxn ang="0">
                  <a:pos x="120" y="179"/>
                </a:cxn>
                <a:cxn ang="0">
                  <a:pos x="127" y="265"/>
                </a:cxn>
                <a:cxn ang="0">
                  <a:pos x="97" y="218"/>
                </a:cxn>
                <a:cxn ang="0">
                  <a:pos x="31" y="161"/>
                </a:cxn>
                <a:cxn ang="0">
                  <a:pos x="0" y="115"/>
                </a:cxn>
                <a:cxn ang="0">
                  <a:pos x="24" y="41"/>
                </a:cxn>
                <a:cxn ang="0">
                  <a:pos x="92" y="44"/>
                </a:cxn>
                <a:cxn ang="0">
                  <a:pos x="98" y="0"/>
                </a:cxn>
                <a:cxn ang="0">
                  <a:pos x="98" y="0"/>
                </a:cxn>
              </a:cxnLst>
              <a:rect l="0" t="0" r="r" b="b"/>
              <a:pathLst>
                <a:path w="234" h="265">
                  <a:moveTo>
                    <a:pt x="98" y="0"/>
                  </a:moveTo>
                  <a:lnTo>
                    <a:pt x="194" y="1"/>
                  </a:lnTo>
                  <a:lnTo>
                    <a:pt x="196" y="29"/>
                  </a:lnTo>
                  <a:lnTo>
                    <a:pt x="223" y="27"/>
                  </a:lnTo>
                  <a:lnTo>
                    <a:pt x="234" y="172"/>
                  </a:lnTo>
                  <a:lnTo>
                    <a:pt x="120" y="179"/>
                  </a:lnTo>
                  <a:lnTo>
                    <a:pt x="127" y="265"/>
                  </a:lnTo>
                  <a:lnTo>
                    <a:pt x="97" y="218"/>
                  </a:lnTo>
                  <a:lnTo>
                    <a:pt x="31" y="161"/>
                  </a:lnTo>
                  <a:lnTo>
                    <a:pt x="0" y="115"/>
                  </a:lnTo>
                  <a:lnTo>
                    <a:pt x="24" y="41"/>
                  </a:lnTo>
                  <a:lnTo>
                    <a:pt x="92" y="44"/>
                  </a:lnTo>
                  <a:lnTo>
                    <a:pt x="98" y="0"/>
                  </a:lnTo>
                  <a:lnTo>
                    <a:pt x="98" y="0"/>
                  </a:lnTo>
                  <a:close/>
                </a:path>
              </a:pathLst>
            </a:custGeom>
            <a:grpFill/>
            <a:ln w="9525">
              <a:solidFill>
                <a:srgbClr val="565BAC"/>
              </a:solidFill>
              <a:round/>
              <a:headEnd/>
              <a:tailEnd/>
            </a:ln>
          </p:spPr>
          <p:txBody>
            <a:bodyPr/>
            <a:lstStyle/>
            <a:p>
              <a:pPr>
                <a:defRPr/>
              </a:pPr>
              <a:endParaRPr lang="sq-AL">
                <a:cs typeface="+mn-cs"/>
              </a:endParaRPr>
            </a:p>
          </p:txBody>
        </p:sp>
        <p:sp>
          <p:nvSpPr>
            <p:cNvPr id="564977" name="Freeform 753"/>
            <p:cNvSpPr>
              <a:spLocks/>
            </p:cNvSpPr>
            <p:nvPr/>
          </p:nvSpPr>
          <p:spPr bwMode="auto">
            <a:xfrm>
              <a:off x="2583" y="2687"/>
              <a:ext cx="121" cy="140"/>
            </a:xfrm>
            <a:custGeom>
              <a:avLst/>
              <a:gdLst/>
              <a:ahLst/>
              <a:cxnLst>
                <a:cxn ang="0">
                  <a:pos x="98" y="0"/>
                </a:cxn>
                <a:cxn ang="0">
                  <a:pos x="194" y="1"/>
                </a:cxn>
                <a:cxn ang="0">
                  <a:pos x="196" y="29"/>
                </a:cxn>
                <a:cxn ang="0">
                  <a:pos x="223" y="27"/>
                </a:cxn>
                <a:cxn ang="0">
                  <a:pos x="234" y="172"/>
                </a:cxn>
                <a:cxn ang="0">
                  <a:pos x="120" y="179"/>
                </a:cxn>
                <a:cxn ang="0">
                  <a:pos x="127" y="265"/>
                </a:cxn>
                <a:cxn ang="0">
                  <a:pos x="97" y="218"/>
                </a:cxn>
                <a:cxn ang="0">
                  <a:pos x="31" y="161"/>
                </a:cxn>
                <a:cxn ang="0">
                  <a:pos x="0" y="115"/>
                </a:cxn>
                <a:cxn ang="0">
                  <a:pos x="24" y="41"/>
                </a:cxn>
                <a:cxn ang="0">
                  <a:pos x="92" y="44"/>
                </a:cxn>
                <a:cxn ang="0">
                  <a:pos x="98" y="0"/>
                </a:cxn>
                <a:cxn ang="0">
                  <a:pos x="98" y="0"/>
                </a:cxn>
              </a:cxnLst>
              <a:rect l="0" t="0" r="r" b="b"/>
              <a:pathLst>
                <a:path w="234" h="265">
                  <a:moveTo>
                    <a:pt x="98" y="0"/>
                  </a:moveTo>
                  <a:lnTo>
                    <a:pt x="194" y="1"/>
                  </a:lnTo>
                  <a:lnTo>
                    <a:pt x="196" y="29"/>
                  </a:lnTo>
                  <a:lnTo>
                    <a:pt x="223" y="27"/>
                  </a:lnTo>
                  <a:lnTo>
                    <a:pt x="234" y="172"/>
                  </a:lnTo>
                  <a:lnTo>
                    <a:pt x="120" y="179"/>
                  </a:lnTo>
                  <a:lnTo>
                    <a:pt x="127" y="265"/>
                  </a:lnTo>
                  <a:lnTo>
                    <a:pt x="97" y="218"/>
                  </a:lnTo>
                  <a:lnTo>
                    <a:pt x="31" y="161"/>
                  </a:lnTo>
                  <a:lnTo>
                    <a:pt x="0" y="115"/>
                  </a:lnTo>
                  <a:lnTo>
                    <a:pt x="24" y="41"/>
                  </a:lnTo>
                  <a:lnTo>
                    <a:pt x="92" y="44"/>
                  </a:lnTo>
                  <a:lnTo>
                    <a:pt x="98" y="0"/>
                  </a:lnTo>
                  <a:lnTo>
                    <a:pt x="98"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78" name="Freeform 754"/>
            <p:cNvSpPr>
              <a:spLocks/>
            </p:cNvSpPr>
            <p:nvPr/>
          </p:nvSpPr>
          <p:spPr bwMode="auto">
            <a:xfrm>
              <a:off x="2645" y="2649"/>
              <a:ext cx="146" cy="176"/>
            </a:xfrm>
            <a:custGeom>
              <a:avLst/>
              <a:gdLst/>
              <a:ahLst/>
              <a:cxnLst>
                <a:cxn ang="0">
                  <a:pos x="0" y="250"/>
                </a:cxn>
                <a:cxn ang="0">
                  <a:pos x="7" y="333"/>
                </a:cxn>
                <a:cxn ang="0">
                  <a:pos x="50" y="330"/>
                </a:cxn>
                <a:cxn ang="0">
                  <a:pos x="76" y="308"/>
                </a:cxn>
                <a:cxn ang="0">
                  <a:pos x="128" y="312"/>
                </a:cxn>
                <a:cxn ang="0">
                  <a:pos x="178" y="285"/>
                </a:cxn>
                <a:cxn ang="0">
                  <a:pos x="183" y="222"/>
                </a:cxn>
                <a:cxn ang="0">
                  <a:pos x="257" y="155"/>
                </a:cxn>
                <a:cxn ang="0">
                  <a:pos x="283" y="33"/>
                </a:cxn>
                <a:cxn ang="0">
                  <a:pos x="208" y="0"/>
                </a:cxn>
                <a:cxn ang="0">
                  <a:pos x="167" y="23"/>
                </a:cxn>
                <a:cxn ang="0">
                  <a:pos x="171" y="72"/>
                </a:cxn>
                <a:cxn ang="0">
                  <a:pos x="74" y="72"/>
                </a:cxn>
                <a:cxn ang="0">
                  <a:pos x="76" y="100"/>
                </a:cxn>
                <a:cxn ang="0">
                  <a:pos x="104" y="103"/>
                </a:cxn>
                <a:cxn ang="0">
                  <a:pos x="114" y="243"/>
                </a:cxn>
                <a:cxn ang="0">
                  <a:pos x="0" y="250"/>
                </a:cxn>
                <a:cxn ang="0">
                  <a:pos x="0" y="250"/>
                </a:cxn>
              </a:cxnLst>
              <a:rect l="0" t="0" r="r" b="b"/>
              <a:pathLst>
                <a:path w="283" h="333">
                  <a:moveTo>
                    <a:pt x="0" y="250"/>
                  </a:moveTo>
                  <a:lnTo>
                    <a:pt x="7" y="333"/>
                  </a:lnTo>
                  <a:lnTo>
                    <a:pt x="50" y="330"/>
                  </a:lnTo>
                  <a:lnTo>
                    <a:pt x="76" y="308"/>
                  </a:lnTo>
                  <a:lnTo>
                    <a:pt x="128" y="312"/>
                  </a:lnTo>
                  <a:lnTo>
                    <a:pt x="178" y="285"/>
                  </a:lnTo>
                  <a:lnTo>
                    <a:pt x="183" y="222"/>
                  </a:lnTo>
                  <a:lnTo>
                    <a:pt x="257" y="155"/>
                  </a:lnTo>
                  <a:lnTo>
                    <a:pt x="283" y="33"/>
                  </a:lnTo>
                  <a:lnTo>
                    <a:pt x="208" y="0"/>
                  </a:lnTo>
                  <a:lnTo>
                    <a:pt x="167" y="23"/>
                  </a:lnTo>
                  <a:lnTo>
                    <a:pt x="171" y="72"/>
                  </a:lnTo>
                  <a:lnTo>
                    <a:pt x="74" y="72"/>
                  </a:lnTo>
                  <a:lnTo>
                    <a:pt x="76" y="100"/>
                  </a:lnTo>
                  <a:lnTo>
                    <a:pt x="104" y="103"/>
                  </a:lnTo>
                  <a:lnTo>
                    <a:pt x="114" y="243"/>
                  </a:lnTo>
                  <a:lnTo>
                    <a:pt x="0" y="250"/>
                  </a:lnTo>
                  <a:lnTo>
                    <a:pt x="0" y="250"/>
                  </a:lnTo>
                  <a:close/>
                </a:path>
              </a:pathLst>
            </a:custGeom>
            <a:grpFill/>
            <a:ln w="9525">
              <a:solidFill>
                <a:srgbClr val="565BAC"/>
              </a:solidFill>
              <a:round/>
              <a:headEnd/>
              <a:tailEnd/>
            </a:ln>
          </p:spPr>
          <p:txBody>
            <a:bodyPr/>
            <a:lstStyle/>
            <a:p>
              <a:pPr>
                <a:defRPr/>
              </a:pPr>
              <a:endParaRPr lang="sq-AL">
                <a:cs typeface="+mn-cs"/>
              </a:endParaRPr>
            </a:p>
          </p:txBody>
        </p:sp>
        <p:sp>
          <p:nvSpPr>
            <p:cNvPr id="564979" name="Freeform 755"/>
            <p:cNvSpPr>
              <a:spLocks/>
            </p:cNvSpPr>
            <p:nvPr/>
          </p:nvSpPr>
          <p:spPr bwMode="auto">
            <a:xfrm>
              <a:off x="2645" y="2649"/>
              <a:ext cx="146" cy="176"/>
            </a:xfrm>
            <a:custGeom>
              <a:avLst/>
              <a:gdLst/>
              <a:ahLst/>
              <a:cxnLst>
                <a:cxn ang="0">
                  <a:pos x="0" y="250"/>
                </a:cxn>
                <a:cxn ang="0">
                  <a:pos x="7" y="333"/>
                </a:cxn>
                <a:cxn ang="0">
                  <a:pos x="50" y="330"/>
                </a:cxn>
                <a:cxn ang="0">
                  <a:pos x="76" y="308"/>
                </a:cxn>
                <a:cxn ang="0">
                  <a:pos x="128" y="312"/>
                </a:cxn>
                <a:cxn ang="0">
                  <a:pos x="178" y="285"/>
                </a:cxn>
                <a:cxn ang="0">
                  <a:pos x="183" y="222"/>
                </a:cxn>
                <a:cxn ang="0">
                  <a:pos x="257" y="155"/>
                </a:cxn>
                <a:cxn ang="0">
                  <a:pos x="283" y="33"/>
                </a:cxn>
                <a:cxn ang="0">
                  <a:pos x="208" y="0"/>
                </a:cxn>
                <a:cxn ang="0">
                  <a:pos x="167" y="23"/>
                </a:cxn>
                <a:cxn ang="0">
                  <a:pos x="171" y="72"/>
                </a:cxn>
                <a:cxn ang="0">
                  <a:pos x="74" y="72"/>
                </a:cxn>
                <a:cxn ang="0">
                  <a:pos x="76" y="100"/>
                </a:cxn>
                <a:cxn ang="0">
                  <a:pos x="104" y="103"/>
                </a:cxn>
                <a:cxn ang="0">
                  <a:pos x="114" y="243"/>
                </a:cxn>
                <a:cxn ang="0">
                  <a:pos x="0" y="250"/>
                </a:cxn>
                <a:cxn ang="0">
                  <a:pos x="0" y="250"/>
                </a:cxn>
              </a:cxnLst>
              <a:rect l="0" t="0" r="r" b="b"/>
              <a:pathLst>
                <a:path w="283" h="333">
                  <a:moveTo>
                    <a:pt x="0" y="250"/>
                  </a:moveTo>
                  <a:lnTo>
                    <a:pt x="7" y="333"/>
                  </a:lnTo>
                  <a:lnTo>
                    <a:pt x="50" y="330"/>
                  </a:lnTo>
                  <a:lnTo>
                    <a:pt x="76" y="308"/>
                  </a:lnTo>
                  <a:lnTo>
                    <a:pt x="128" y="312"/>
                  </a:lnTo>
                  <a:lnTo>
                    <a:pt x="178" y="285"/>
                  </a:lnTo>
                  <a:lnTo>
                    <a:pt x="183" y="222"/>
                  </a:lnTo>
                  <a:lnTo>
                    <a:pt x="257" y="155"/>
                  </a:lnTo>
                  <a:lnTo>
                    <a:pt x="283" y="33"/>
                  </a:lnTo>
                  <a:lnTo>
                    <a:pt x="208" y="0"/>
                  </a:lnTo>
                  <a:lnTo>
                    <a:pt x="167" y="23"/>
                  </a:lnTo>
                  <a:lnTo>
                    <a:pt x="171" y="72"/>
                  </a:lnTo>
                  <a:lnTo>
                    <a:pt x="74" y="72"/>
                  </a:lnTo>
                  <a:lnTo>
                    <a:pt x="76" y="100"/>
                  </a:lnTo>
                  <a:lnTo>
                    <a:pt x="104" y="103"/>
                  </a:lnTo>
                  <a:lnTo>
                    <a:pt x="114" y="243"/>
                  </a:lnTo>
                  <a:lnTo>
                    <a:pt x="0" y="250"/>
                  </a:lnTo>
                  <a:lnTo>
                    <a:pt x="0" y="25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80" name="Freeform 756"/>
            <p:cNvSpPr>
              <a:spLocks/>
            </p:cNvSpPr>
            <p:nvPr/>
          </p:nvSpPr>
          <p:spPr bwMode="auto">
            <a:xfrm>
              <a:off x="2647" y="2823"/>
              <a:ext cx="23" cy="22"/>
            </a:xfrm>
            <a:custGeom>
              <a:avLst/>
              <a:gdLst/>
              <a:ahLst/>
              <a:cxnLst>
                <a:cxn ang="0">
                  <a:pos x="48" y="0"/>
                </a:cxn>
                <a:cxn ang="0">
                  <a:pos x="0" y="3"/>
                </a:cxn>
                <a:cxn ang="0">
                  <a:pos x="28" y="43"/>
                </a:cxn>
                <a:cxn ang="0">
                  <a:pos x="48" y="0"/>
                </a:cxn>
                <a:cxn ang="0">
                  <a:pos x="48" y="0"/>
                </a:cxn>
              </a:cxnLst>
              <a:rect l="0" t="0" r="r" b="b"/>
              <a:pathLst>
                <a:path w="48" h="43">
                  <a:moveTo>
                    <a:pt x="48" y="0"/>
                  </a:moveTo>
                  <a:lnTo>
                    <a:pt x="0" y="3"/>
                  </a:lnTo>
                  <a:lnTo>
                    <a:pt x="28" y="43"/>
                  </a:lnTo>
                  <a:lnTo>
                    <a:pt x="48" y="0"/>
                  </a:lnTo>
                  <a:lnTo>
                    <a:pt x="48" y="0"/>
                  </a:lnTo>
                  <a:close/>
                </a:path>
              </a:pathLst>
            </a:custGeom>
            <a:grpFill/>
            <a:ln w="9525">
              <a:solidFill>
                <a:srgbClr val="565BAC"/>
              </a:solidFill>
              <a:round/>
              <a:headEnd/>
              <a:tailEnd/>
            </a:ln>
          </p:spPr>
          <p:txBody>
            <a:bodyPr/>
            <a:lstStyle/>
            <a:p>
              <a:pPr>
                <a:defRPr/>
              </a:pPr>
              <a:endParaRPr lang="sq-AL">
                <a:cs typeface="+mn-cs"/>
              </a:endParaRPr>
            </a:p>
          </p:txBody>
        </p:sp>
        <p:sp>
          <p:nvSpPr>
            <p:cNvPr id="564981" name="Freeform 757"/>
            <p:cNvSpPr>
              <a:spLocks/>
            </p:cNvSpPr>
            <p:nvPr/>
          </p:nvSpPr>
          <p:spPr bwMode="auto">
            <a:xfrm>
              <a:off x="2647" y="2823"/>
              <a:ext cx="23" cy="22"/>
            </a:xfrm>
            <a:custGeom>
              <a:avLst/>
              <a:gdLst/>
              <a:ahLst/>
              <a:cxnLst>
                <a:cxn ang="0">
                  <a:pos x="48" y="0"/>
                </a:cxn>
                <a:cxn ang="0">
                  <a:pos x="0" y="3"/>
                </a:cxn>
                <a:cxn ang="0">
                  <a:pos x="28" y="43"/>
                </a:cxn>
                <a:cxn ang="0">
                  <a:pos x="48" y="0"/>
                </a:cxn>
                <a:cxn ang="0">
                  <a:pos x="48" y="0"/>
                </a:cxn>
              </a:cxnLst>
              <a:rect l="0" t="0" r="r" b="b"/>
              <a:pathLst>
                <a:path w="48" h="43">
                  <a:moveTo>
                    <a:pt x="48" y="0"/>
                  </a:moveTo>
                  <a:lnTo>
                    <a:pt x="0" y="3"/>
                  </a:lnTo>
                  <a:lnTo>
                    <a:pt x="28" y="43"/>
                  </a:lnTo>
                  <a:lnTo>
                    <a:pt x="48" y="0"/>
                  </a:lnTo>
                  <a:lnTo>
                    <a:pt x="48"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82" name="Freeform 758"/>
            <p:cNvSpPr>
              <a:spLocks/>
            </p:cNvSpPr>
            <p:nvPr/>
          </p:nvSpPr>
          <p:spPr bwMode="auto">
            <a:xfrm>
              <a:off x="2660" y="2615"/>
              <a:ext cx="402" cy="377"/>
            </a:xfrm>
            <a:custGeom>
              <a:avLst/>
              <a:gdLst/>
              <a:ahLst/>
              <a:cxnLst>
                <a:cxn ang="0">
                  <a:pos x="0" y="435"/>
                </a:cxn>
                <a:cxn ang="0">
                  <a:pos x="21" y="392"/>
                </a:cxn>
                <a:cxn ang="0">
                  <a:pos x="45" y="371"/>
                </a:cxn>
                <a:cxn ang="0">
                  <a:pos x="69" y="369"/>
                </a:cxn>
                <a:cxn ang="0">
                  <a:pos x="103" y="373"/>
                </a:cxn>
                <a:cxn ang="0">
                  <a:pos x="147" y="348"/>
                </a:cxn>
                <a:cxn ang="0">
                  <a:pos x="152" y="285"/>
                </a:cxn>
                <a:cxn ang="0">
                  <a:pos x="226" y="218"/>
                </a:cxn>
                <a:cxn ang="0">
                  <a:pos x="266" y="41"/>
                </a:cxn>
                <a:cxn ang="0">
                  <a:pos x="310" y="21"/>
                </a:cxn>
                <a:cxn ang="0">
                  <a:pos x="408" y="48"/>
                </a:cxn>
                <a:cxn ang="0">
                  <a:pos x="480" y="8"/>
                </a:cxn>
                <a:cxn ang="0">
                  <a:pos x="519" y="15"/>
                </a:cxn>
                <a:cxn ang="0">
                  <a:pos x="554" y="0"/>
                </a:cxn>
                <a:cxn ang="0">
                  <a:pos x="613" y="11"/>
                </a:cxn>
                <a:cxn ang="0">
                  <a:pos x="653" y="32"/>
                </a:cxn>
                <a:cxn ang="0">
                  <a:pos x="688" y="31"/>
                </a:cxn>
                <a:cxn ang="0">
                  <a:pos x="707" y="43"/>
                </a:cxn>
                <a:cxn ang="0">
                  <a:pos x="722" y="29"/>
                </a:cxn>
                <a:cxn ang="0">
                  <a:pos x="761" y="69"/>
                </a:cxn>
                <a:cxn ang="0">
                  <a:pos x="764" y="103"/>
                </a:cxn>
                <a:cxn ang="0">
                  <a:pos x="781" y="125"/>
                </a:cxn>
                <a:cxn ang="0">
                  <a:pos x="733" y="164"/>
                </a:cxn>
                <a:cxn ang="0">
                  <a:pos x="714" y="251"/>
                </a:cxn>
                <a:cxn ang="0">
                  <a:pos x="698" y="283"/>
                </a:cxn>
                <a:cxn ang="0">
                  <a:pos x="701" y="423"/>
                </a:cxn>
                <a:cxn ang="0">
                  <a:pos x="748" y="467"/>
                </a:cxn>
                <a:cxn ang="0">
                  <a:pos x="751" y="491"/>
                </a:cxn>
                <a:cxn ang="0">
                  <a:pos x="671" y="502"/>
                </a:cxn>
                <a:cxn ang="0">
                  <a:pos x="650" y="567"/>
                </a:cxn>
                <a:cxn ang="0">
                  <a:pos x="685" y="574"/>
                </a:cxn>
                <a:cxn ang="0">
                  <a:pos x="664" y="637"/>
                </a:cxn>
                <a:cxn ang="0">
                  <a:pos x="710" y="657"/>
                </a:cxn>
                <a:cxn ang="0">
                  <a:pos x="727" y="642"/>
                </a:cxn>
                <a:cxn ang="0">
                  <a:pos x="731" y="704"/>
                </a:cxn>
                <a:cxn ang="0">
                  <a:pos x="694" y="705"/>
                </a:cxn>
                <a:cxn ang="0">
                  <a:pos x="603" y="642"/>
                </a:cxn>
                <a:cxn ang="0">
                  <a:pos x="605" y="657"/>
                </a:cxn>
                <a:cxn ang="0">
                  <a:pos x="577" y="657"/>
                </a:cxn>
                <a:cxn ang="0">
                  <a:pos x="522" y="622"/>
                </a:cxn>
                <a:cxn ang="0">
                  <a:pos x="488" y="625"/>
                </a:cxn>
                <a:cxn ang="0">
                  <a:pos x="485" y="609"/>
                </a:cxn>
                <a:cxn ang="0">
                  <a:pos x="407" y="614"/>
                </a:cxn>
                <a:cxn ang="0">
                  <a:pos x="371" y="475"/>
                </a:cxn>
                <a:cxn ang="0">
                  <a:pos x="352" y="476"/>
                </a:cxn>
                <a:cxn ang="0">
                  <a:pos x="343" y="454"/>
                </a:cxn>
                <a:cxn ang="0">
                  <a:pos x="307" y="456"/>
                </a:cxn>
                <a:cxn ang="0">
                  <a:pos x="302" y="494"/>
                </a:cxn>
                <a:cxn ang="0">
                  <a:pos x="212" y="501"/>
                </a:cxn>
                <a:cxn ang="0">
                  <a:pos x="211" y="486"/>
                </a:cxn>
                <a:cxn ang="0">
                  <a:pos x="193" y="486"/>
                </a:cxn>
                <a:cxn ang="0">
                  <a:pos x="170" y="416"/>
                </a:cxn>
                <a:cxn ang="0">
                  <a:pos x="0" y="435"/>
                </a:cxn>
                <a:cxn ang="0">
                  <a:pos x="0" y="435"/>
                </a:cxn>
              </a:cxnLst>
              <a:rect l="0" t="0" r="r" b="b"/>
              <a:pathLst>
                <a:path w="781" h="705">
                  <a:moveTo>
                    <a:pt x="0" y="435"/>
                  </a:moveTo>
                  <a:lnTo>
                    <a:pt x="21" y="392"/>
                  </a:lnTo>
                  <a:lnTo>
                    <a:pt x="45" y="371"/>
                  </a:lnTo>
                  <a:lnTo>
                    <a:pt x="69" y="369"/>
                  </a:lnTo>
                  <a:lnTo>
                    <a:pt x="103" y="373"/>
                  </a:lnTo>
                  <a:lnTo>
                    <a:pt x="147" y="348"/>
                  </a:lnTo>
                  <a:lnTo>
                    <a:pt x="152" y="285"/>
                  </a:lnTo>
                  <a:lnTo>
                    <a:pt x="226" y="218"/>
                  </a:lnTo>
                  <a:lnTo>
                    <a:pt x="266" y="41"/>
                  </a:lnTo>
                  <a:lnTo>
                    <a:pt x="310" y="21"/>
                  </a:lnTo>
                  <a:lnTo>
                    <a:pt x="408" y="48"/>
                  </a:lnTo>
                  <a:lnTo>
                    <a:pt x="480" y="8"/>
                  </a:lnTo>
                  <a:lnTo>
                    <a:pt x="519" y="15"/>
                  </a:lnTo>
                  <a:lnTo>
                    <a:pt x="554" y="0"/>
                  </a:lnTo>
                  <a:lnTo>
                    <a:pt x="613" y="11"/>
                  </a:lnTo>
                  <a:lnTo>
                    <a:pt x="653" y="32"/>
                  </a:lnTo>
                  <a:lnTo>
                    <a:pt x="688" y="31"/>
                  </a:lnTo>
                  <a:lnTo>
                    <a:pt x="707" y="43"/>
                  </a:lnTo>
                  <a:lnTo>
                    <a:pt x="722" y="29"/>
                  </a:lnTo>
                  <a:lnTo>
                    <a:pt x="761" y="69"/>
                  </a:lnTo>
                  <a:lnTo>
                    <a:pt x="764" y="103"/>
                  </a:lnTo>
                  <a:lnTo>
                    <a:pt x="781" y="125"/>
                  </a:lnTo>
                  <a:lnTo>
                    <a:pt x="733" y="164"/>
                  </a:lnTo>
                  <a:lnTo>
                    <a:pt x="714" y="251"/>
                  </a:lnTo>
                  <a:lnTo>
                    <a:pt x="698" y="283"/>
                  </a:lnTo>
                  <a:lnTo>
                    <a:pt x="701" y="423"/>
                  </a:lnTo>
                  <a:lnTo>
                    <a:pt x="748" y="467"/>
                  </a:lnTo>
                  <a:lnTo>
                    <a:pt x="751" y="491"/>
                  </a:lnTo>
                  <a:lnTo>
                    <a:pt x="671" y="502"/>
                  </a:lnTo>
                  <a:lnTo>
                    <a:pt x="650" y="567"/>
                  </a:lnTo>
                  <a:lnTo>
                    <a:pt x="685" y="574"/>
                  </a:lnTo>
                  <a:lnTo>
                    <a:pt x="664" y="637"/>
                  </a:lnTo>
                  <a:lnTo>
                    <a:pt x="710" y="657"/>
                  </a:lnTo>
                  <a:lnTo>
                    <a:pt x="727" y="642"/>
                  </a:lnTo>
                  <a:lnTo>
                    <a:pt x="731" y="704"/>
                  </a:lnTo>
                  <a:lnTo>
                    <a:pt x="694" y="705"/>
                  </a:lnTo>
                  <a:lnTo>
                    <a:pt x="603" y="642"/>
                  </a:lnTo>
                  <a:lnTo>
                    <a:pt x="605" y="657"/>
                  </a:lnTo>
                  <a:lnTo>
                    <a:pt x="577" y="657"/>
                  </a:lnTo>
                  <a:lnTo>
                    <a:pt x="522" y="622"/>
                  </a:lnTo>
                  <a:lnTo>
                    <a:pt x="488" y="625"/>
                  </a:lnTo>
                  <a:lnTo>
                    <a:pt x="485" y="609"/>
                  </a:lnTo>
                  <a:lnTo>
                    <a:pt x="407" y="614"/>
                  </a:lnTo>
                  <a:lnTo>
                    <a:pt x="371" y="475"/>
                  </a:lnTo>
                  <a:lnTo>
                    <a:pt x="352" y="476"/>
                  </a:lnTo>
                  <a:lnTo>
                    <a:pt x="343" y="454"/>
                  </a:lnTo>
                  <a:lnTo>
                    <a:pt x="307" y="456"/>
                  </a:lnTo>
                  <a:lnTo>
                    <a:pt x="302" y="494"/>
                  </a:lnTo>
                  <a:lnTo>
                    <a:pt x="212" y="501"/>
                  </a:lnTo>
                  <a:lnTo>
                    <a:pt x="211" y="486"/>
                  </a:lnTo>
                  <a:lnTo>
                    <a:pt x="193" y="486"/>
                  </a:lnTo>
                  <a:lnTo>
                    <a:pt x="170" y="416"/>
                  </a:lnTo>
                  <a:lnTo>
                    <a:pt x="0" y="435"/>
                  </a:lnTo>
                  <a:lnTo>
                    <a:pt x="0" y="435"/>
                  </a:lnTo>
                  <a:close/>
                </a:path>
              </a:pathLst>
            </a:custGeom>
            <a:grpFill/>
            <a:ln w="9525">
              <a:solidFill>
                <a:srgbClr val="565BAC"/>
              </a:solidFill>
              <a:round/>
              <a:headEnd/>
              <a:tailEnd/>
            </a:ln>
          </p:spPr>
          <p:txBody>
            <a:bodyPr/>
            <a:lstStyle/>
            <a:p>
              <a:pPr>
                <a:defRPr/>
              </a:pPr>
              <a:endParaRPr lang="sq-AL">
                <a:cs typeface="+mn-cs"/>
              </a:endParaRPr>
            </a:p>
          </p:txBody>
        </p:sp>
        <p:sp>
          <p:nvSpPr>
            <p:cNvPr id="564983" name="Freeform 759"/>
            <p:cNvSpPr>
              <a:spLocks/>
            </p:cNvSpPr>
            <p:nvPr/>
          </p:nvSpPr>
          <p:spPr bwMode="auto">
            <a:xfrm>
              <a:off x="2660" y="2615"/>
              <a:ext cx="402" cy="377"/>
            </a:xfrm>
            <a:custGeom>
              <a:avLst/>
              <a:gdLst/>
              <a:ahLst/>
              <a:cxnLst>
                <a:cxn ang="0">
                  <a:pos x="0" y="435"/>
                </a:cxn>
                <a:cxn ang="0">
                  <a:pos x="21" y="392"/>
                </a:cxn>
                <a:cxn ang="0">
                  <a:pos x="45" y="371"/>
                </a:cxn>
                <a:cxn ang="0">
                  <a:pos x="69" y="369"/>
                </a:cxn>
                <a:cxn ang="0">
                  <a:pos x="103" y="373"/>
                </a:cxn>
                <a:cxn ang="0">
                  <a:pos x="147" y="348"/>
                </a:cxn>
                <a:cxn ang="0">
                  <a:pos x="152" y="285"/>
                </a:cxn>
                <a:cxn ang="0">
                  <a:pos x="226" y="218"/>
                </a:cxn>
                <a:cxn ang="0">
                  <a:pos x="266" y="41"/>
                </a:cxn>
                <a:cxn ang="0">
                  <a:pos x="310" y="21"/>
                </a:cxn>
                <a:cxn ang="0">
                  <a:pos x="408" y="48"/>
                </a:cxn>
                <a:cxn ang="0">
                  <a:pos x="480" y="8"/>
                </a:cxn>
                <a:cxn ang="0">
                  <a:pos x="519" y="15"/>
                </a:cxn>
                <a:cxn ang="0">
                  <a:pos x="554" y="0"/>
                </a:cxn>
                <a:cxn ang="0">
                  <a:pos x="613" y="11"/>
                </a:cxn>
                <a:cxn ang="0">
                  <a:pos x="653" y="32"/>
                </a:cxn>
                <a:cxn ang="0">
                  <a:pos x="688" y="31"/>
                </a:cxn>
                <a:cxn ang="0">
                  <a:pos x="707" y="43"/>
                </a:cxn>
                <a:cxn ang="0">
                  <a:pos x="722" y="29"/>
                </a:cxn>
                <a:cxn ang="0">
                  <a:pos x="761" y="69"/>
                </a:cxn>
                <a:cxn ang="0">
                  <a:pos x="764" y="103"/>
                </a:cxn>
                <a:cxn ang="0">
                  <a:pos x="781" y="125"/>
                </a:cxn>
                <a:cxn ang="0">
                  <a:pos x="733" y="164"/>
                </a:cxn>
                <a:cxn ang="0">
                  <a:pos x="714" y="251"/>
                </a:cxn>
                <a:cxn ang="0">
                  <a:pos x="698" y="283"/>
                </a:cxn>
                <a:cxn ang="0">
                  <a:pos x="701" y="423"/>
                </a:cxn>
                <a:cxn ang="0">
                  <a:pos x="748" y="467"/>
                </a:cxn>
                <a:cxn ang="0">
                  <a:pos x="751" y="491"/>
                </a:cxn>
                <a:cxn ang="0">
                  <a:pos x="671" y="502"/>
                </a:cxn>
                <a:cxn ang="0">
                  <a:pos x="650" y="567"/>
                </a:cxn>
                <a:cxn ang="0">
                  <a:pos x="685" y="574"/>
                </a:cxn>
                <a:cxn ang="0">
                  <a:pos x="664" y="637"/>
                </a:cxn>
                <a:cxn ang="0">
                  <a:pos x="710" y="657"/>
                </a:cxn>
                <a:cxn ang="0">
                  <a:pos x="727" y="642"/>
                </a:cxn>
                <a:cxn ang="0">
                  <a:pos x="731" y="704"/>
                </a:cxn>
                <a:cxn ang="0">
                  <a:pos x="694" y="705"/>
                </a:cxn>
                <a:cxn ang="0">
                  <a:pos x="603" y="642"/>
                </a:cxn>
                <a:cxn ang="0">
                  <a:pos x="605" y="657"/>
                </a:cxn>
                <a:cxn ang="0">
                  <a:pos x="577" y="657"/>
                </a:cxn>
                <a:cxn ang="0">
                  <a:pos x="522" y="622"/>
                </a:cxn>
                <a:cxn ang="0">
                  <a:pos x="488" y="625"/>
                </a:cxn>
                <a:cxn ang="0">
                  <a:pos x="485" y="609"/>
                </a:cxn>
                <a:cxn ang="0">
                  <a:pos x="407" y="614"/>
                </a:cxn>
                <a:cxn ang="0">
                  <a:pos x="371" y="475"/>
                </a:cxn>
                <a:cxn ang="0">
                  <a:pos x="352" y="476"/>
                </a:cxn>
                <a:cxn ang="0">
                  <a:pos x="343" y="454"/>
                </a:cxn>
                <a:cxn ang="0">
                  <a:pos x="307" y="456"/>
                </a:cxn>
                <a:cxn ang="0">
                  <a:pos x="302" y="494"/>
                </a:cxn>
                <a:cxn ang="0">
                  <a:pos x="212" y="501"/>
                </a:cxn>
                <a:cxn ang="0">
                  <a:pos x="211" y="486"/>
                </a:cxn>
                <a:cxn ang="0">
                  <a:pos x="193" y="486"/>
                </a:cxn>
                <a:cxn ang="0">
                  <a:pos x="170" y="416"/>
                </a:cxn>
                <a:cxn ang="0">
                  <a:pos x="0" y="435"/>
                </a:cxn>
                <a:cxn ang="0">
                  <a:pos x="0" y="435"/>
                </a:cxn>
              </a:cxnLst>
              <a:rect l="0" t="0" r="r" b="b"/>
              <a:pathLst>
                <a:path w="781" h="705">
                  <a:moveTo>
                    <a:pt x="0" y="435"/>
                  </a:moveTo>
                  <a:lnTo>
                    <a:pt x="21" y="392"/>
                  </a:lnTo>
                  <a:lnTo>
                    <a:pt x="45" y="371"/>
                  </a:lnTo>
                  <a:lnTo>
                    <a:pt x="69" y="369"/>
                  </a:lnTo>
                  <a:lnTo>
                    <a:pt x="103" y="373"/>
                  </a:lnTo>
                  <a:lnTo>
                    <a:pt x="147" y="348"/>
                  </a:lnTo>
                  <a:lnTo>
                    <a:pt x="152" y="285"/>
                  </a:lnTo>
                  <a:lnTo>
                    <a:pt x="226" y="218"/>
                  </a:lnTo>
                  <a:lnTo>
                    <a:pt x="266" y="41"/>
                  </a:lnTo>
                  <a:lnTo>
                    <a:pt x="310" y="21"/>
                  </a:lnTo>
                  <a:lnTo>
                    <a:pt x="408" y="48"/>
                  </a:lnTo>
                  <a:lnTo>
                    <a:pt x="480" y="8"/>
                  </a:lnTo>
                  <a:lnTo>
                    <a:pt x="519" y="15"/>
                  </a:lnTo>
                  <a:lnTo>
                    <a:pt x="554" y="0"/>
                  </a:lnTo>
                  <a:lnTo>
                    <a:pt x="613" y="11"/>
                  </a:lnTo>
                  <a:lnTo>
                    <a:pt x="653" y="32"/>
                  </a:lnTo>
                  <a:lnTo>
                    <a:pt x="688" y="31"/>
                  </a:lnTo>
                  <a:lnTo>
                    <a:pt x="707" y="43"/>
                  </a:lnTo>
                  <a:lnTo>
                    <a:pt x="722" y="29"/>
                  </a:lnTo>
                  <a:lnTo>
                    <a:pt x="761" y="69"/>
                  </a:lnTo>
                  <a:lnTo>
                    <a:pt x="764" y="103"/>
                  </a:lnTo>
                  <a:lnTo>
                    <a:pt x="781" y="125"/>
                  </a:lnTo>
                  <a:lnTo>
                    <a:pt x="733" y="164"/>
                  </a:lnTo>
                  <a:lnTo>
                    <a:pt x="714" y="251"/>
                  </a:lnTo>
                  <a:lnTo>
                    <a:pt x="698" y="283"/>
                  </a:lnTo>
                  <a:lnTo>
                    <a:pt x="701" y="423"/>
                  </a:lnTo>
                  <a:lnTo>
                    <a:pt x="748" y="467"/>
                  </a:lnTo>
                  <a:lnTo>
                    <a:pt x="751" y="491"/>
                  </a:lnTo>
                  <a:lnTo>
                    <a:pt x="671" y="502"/>
                  </a:lnTo>
                  <a:lnTo>
                    <a:pt x="650" y="567"/>
                  </a:lnTo>
                  <a:lnTo>
                    <a:pt x="685" y="574"/>
                  </a:lnTo>
                  <a:lnTo>
                    <a:pt x="664" y="637"/>
                  </a:lnTo>
                  <a:lnTo>
                    <a:pt x="710" y="657"/>
                  </a:lnTo>
                  <a:lnTo>
                    <a:pt x="727" y="642"/>
                  </a:lnTo>
                  <a:lnTo>
                    <a:pt x="731" y="704"/>
                  </a:lnTo>
                  <a:lnTo>
                    <a:pt x="694" y="705"/>
                  </a:lnTo>
                  <a:lnTo>
                    <a:pt x="603" y="642"/>
                  </a:lnTo>
                  <a:lnTo>
                    <a:pt x="605" y="657"/>
                  </a:lnTo>
                  <a:lnTo>
                    <a:pt x="577" y="657"/>
                  </a:lnTo>
                  <a:lnTo>
                    <a:pt x="522" y="622"/>
                  </a:lnTo>
                  <a:lnTo>
                    <a:pt x="488" y="625"/>
                  </a:lnTo>
                  <a:lnTo>
                    <a:pt x="485" y="609"/>
                  </a:lnTo>
                  <a:lnTo>
                    <a:pt x="407" y="614"/>
                  </a:lnTo>
                  <a:lnTo>
                    <a:pt x="371" y="475"/>
                  </a:lnTo>
                  <a:lnTo>
                    <a:pt x="352" y="476"/>
                  </a:lnTo>
                  <a:lnTo>
                    <a:pt x="343" y="454"/>
                  </a:lnTo>
                  <a:lnTo>
                    <a:pt x="307" y="456"/>
                  </a:lnTo>
                  <a:lnTo>
                    <a:pt x="302" y="494"/>
                  </a:lnTo>
                  <a:lnTo>
                    <a:pt x="212" y="501"/>
                  </a:lnTo>
                  <a:lnTo>
                    <a:pt x="211" y="486"/>
                  </a:lnTo>
                  <a:lnTo>
                    <a:pt x="193" y="486"/>
                  </a:lnTo>
                  <a:lnTo>
                    <a:pt x="170" y="416"/>
                  </a:lnTo>
                  <a:lnTo>
                    <a:pt x="0" y="435"/>
                  </a:lnTo>
                  <a:lnTo>
                    <a:pt x="0" y="435"/>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84" name="Freeform 760"/>
            <p:cNvSpPr>
              <a:spLocks/>
            </p:cNvSpPr>
            <p:nvPr/>
          </p:nvSpPr>
          <p:spPr bwMode="auto">
            <a:xfrm>
              <a:off x="3030" y="2632"/>
              <a:ext cx="110" cy="113"/>
            </a:xfrm>
            <a:custGeom>
              <a:avLst/>
              <a:gdLst/>
              <a:ahLst/>
              <a:cxnLst>
                <a:cxn ang="0">
                  <a:pos x="183" y="0"/>
                </a:cxn>
                <a:cxn ang="0">
                  <a:pos x="215" y="93"/>
                </a:cxn>
                <a:cxn ang="0">
                  <a:pos x="181" y="136"/>
                </a:cxn>
                <a:cxn ang="0">
                  <a:pos x="166" y="146"/>
                </a:cxn>
                <a:cxn ang="0">
                  <a:pos x="161" y="191"/>
                </a:cxn>
                <a:cxn ang="0">
                  <a:pos x="0" y="212"/>
                </a:cxn>
                <a:cxn ang="0">
                  <a:pos x="15" y="132"/>
                </a:cxn>
                <a:cxn ang="0">
                  <a:pos x="64" y="93"/>
                </a:cxn>
                <a:cxn ang="0">
                  <a:pos x="47" y="71"/>
                </a:cxn>
                <a:cxn ang="0">
                  <a:pos x="44" y="34"/>
                </a:cxn>
                <a:cxn ang="0">
                  <a:pos x="133" y="27"/>
                </a:cxn>
                <a:cxn ang="0">
                  <a:pos x="183" y="0"/>
                </a:cxn>
                <a:cxn ang="0">
                  <a:pos x="183" y="0"/>
                </a:cxn>
              </a:cxnLst>
              <a:rect l="0" t="0" r="r" b="b"/>
              <a:pathLst>
                <a:path w="215" h="212">
                  <a:moveTo>
                    <a:pt x="183" y="0"/>
                  </a:moveTo>
                  <a:lnTo>
                    <a:pt x="215" y="93"/>
                  </a:lnTo>
                  <a:lnTo>
                    <a:pt x="181" y="136"/>
                  </a:lnTo>
                  <a:lnTo>
                    <a:pt x="166" y="146"/>
                  </a:lnTo>
                  <a:lnTo>
                    <a:pt x="161" y="191"/>
                  </a:lnTo>
                  <a:lnTo>
                    <a:pt x="0" y="212"/>
                  </a:lnTo>
                  <a:lnTo>
                    <a:pt x="15" y="132"/>
                  </a:lnTo>
                  <a:lnTo>
                    <a:pt x="64" y="93"/>
                  </a:lnTo>
                  <a:lnTo>
                    <a:pt x="47" y="71"/>
                  </a:lnTo>
                  <a:lnTo>
                    <a:pt x="44" y="34"/>
                  </a:lnTo>
                  <a:lnTo>
                    <a:pt x="133" y="27"/>
                  </a:lnTo>
                  <a:lnTo>
                    <a:pt x="183" y="0"/>
                  </a:lnTo>
                  <a:lnTo>
                    <a:pt x="183" y="0"/>
                  </a:lnTo>
                  <a:close/>
                </a:path>
              </a:pathLst>
            </a:custGeom>
            <a:grpFill/>
            <a:ln w="9525">
              <a:solidFill>
                <a:srgbClr val="565BAC"/>
              </a:solidFill>
              <a:round/>
              <a:headEnd/>
              <a:tailEnd/>
            </a:ln>
          </p:spPr>
          <p:txBody>
            <a:bodyPr/>
            <a:lstStyle/>
            <a:p>
              <a:pPr>
                <a:defRPr/>
              </a:pPr>
              <a:endParaRPr lang="sq-AL">
                <a:cs typeface="+mn-cs"/>
              </a:endParaRPr>
            </a:p>
          </p:txBody>
        </p:sp>
        <p:sp>
          <p:nvSpPr>
            <p:cNvPr id="564985" name="Freeform 761"/>
            <p:cNvSpPr>
              <a:spLocks/>
            </p:cNvSpPr>
            <p:nvPr/>
          </p:nvSpPr>
          <p:spPr bwMode="auto">
            <a:xfrm>
              <a:off x="3030" y="2632"/>
              <a:ext cx="110" cy="113"/>
            </a:xfrm>
            <a:custGeom>
              <a:avLst/>
              <a:gdLst/>
              <a:ahLst/>
              <a:cxnLst>
                <a:cxn ang="0">
                  <a:pos x="183" y="0"/>
                </a:cxn>
                <a:cxn ang="0">
                  <a:pos x="215" y="93"/>
                </a:cxn>
                <a:cxn ang="0">
                  <a:pos x="181" y="136"/>
                </a:cxn>
                <a:cxn ang="0">
                  <a:pos x="166" y="146"/>
                </a:cxn>
                <a:cxn ang="0">
                  <a:pos x="161" y="191"/>
                </a:cxn>
                <a:cxn ang="0">
                  <a:pos x="0" y="212"/>
                </a:cxn>
                <a:cxn ang="0">
                  <a:pos x="15" y="132"/>
                </a:cxn>
                <a:cxn ang="0">
                  <a:pos x="64" y="93"/>
                </a:cxn>
                <a:cxn ang="0">
                  <a:pos x="47" y="71"/>
                </a:cxn>
                <a:cxn ang="0">
                  <a:pos x="44" y="34"/>
                </a:cxn>
                <a:cxn ang="0">
                  <a:pos x="133" y="27"/>
                </a:cxn>
                <a:cxn ang="0">
                  <a:pos x="183" y="0"/>
                </a:cxn>
                <a:cxn ang="0">
                  <a:pos x="183" y="0"/>
                </a:cxn>
              </a:cxnLst>
              <a:rect l="0" t="0" r="r" b="b"/>
              <a:pathLst>
                <a:path w="215" h="212">
                  <a:moveTo>
                    <a:pt x="183" y="0"/>
                  </a:moveTo>
                  <a:lnTo>
                    <a:pt x="215" y="93"/>
                  </a:lnTo>
                  <a:lnTo>
                    <a:pt x="181" y="136"/>
                  </a:lnTo>
                  <a:lnTo>
                    <a:pt x="166" y="146"/>
                  </a:lnTo>
                  <a:lnTo>
                    <a:pt x="161" y="191"/>
                  </a:lnTo>
                  <a:lnTo>
                    <a:pt x="0" y="212"/>
                  </a:lnTo>
                  <a:lnTo>
                    <a:pt x="15" y="132"/>
                  </a:lnTo>
                  <a:lnTo>
                    <a:pt x="64" y="93"/>
                  </a:lnTo>
                  <a:lnTo>
                    <a:pt x="47" y="71"/>
                  </a:lnTo>
                  <a:lnTo>
                    <a:pt x="44" y="34"/>
                  </a:lnTo>
                  <a:lnTo>
                    <a:pt x="133" y="27"/>
                  </a:lnTo>
                  <a:lnTo>
                    <a:pt x="183" y="0"/>
                  </a:lnTo>
                  <a:lnTo>
                    <a:pt x="183"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86" name="Freeform 762"/>
            <p:cNvSpPr>
              <a:spLocks/>
            </p:cNvSpPr>
            <p:nvPr/>
          </p:nvSpPr>
          <p:spPr bwMode="auto">
            <a:xfrm>
              <a:off x="3112" y="2625"/>
              <a:ext cx="166" cy="185"/>
            </a:xfrm>
            <a:custGeom>
              <a:avLst/>
              <a:gdLst/>
              <a:ahLst/>
              <a:cxnLst>
                <a:cxn ang="0">
                  <a:pos x="0" y="207"/>
                </a:cxn>
                <a:cxn ang="0">
                  <a:pos x="89" y="240"/>
                </a:cxn>
                <a:cxn ang="0">
                  <a:pos x="146" y="294"/>
                </a:cxn>
                <a:cxn ang="0">
                  <a:pos x="183" y="305"/>
                </a:cxn>
                <a:cxn ang="0">
                  <a:pos x="211" y="345"/>
                </a:cxn>
                <a:cxn ang="0">
                  <a:pos x="239" y="351"/>
                </a:cxn>
                <a:cxn ang="0">
                  <a:pos x="316" y="228"/>
                </a:cxn>
                <a:cxn ang="0">
                  <a:pos x="287" y="174"/>
                </a:cxn>
                <a:cxn ang="0">
                  <a:pos x="310" y="30"/>
                </a:cxn>
                <a:cxn ang="0">
                  <a:pos x="264" y="16"/>
                </a:cxn>
                <a:cxn ang="0">
                  <a:pos x="232" y="50"/>
                </a:cxn>
                <a:cxn ang="0">
                  <a:pos x="187" y="46"/>
                </a:cxn>
                <a:cxn ang="0">
                  <a:pos x="132" y="0"/>
                </a:cxn>
                <a:cxn ang="0">
                  <a:pos x="44" y="5"/>
                </a:cxn>
                <a:cxn ang="0">
                  <a:pos x="24" y="16"/>
                </a:cxn>
                <a:cxn ang="0">
                  <a:pos x="54" y="109"/>
                </a:cxn>
                <a:cxn ang="0">
                  <a:pos x="22" y="149"/>
                </a:cxn>
                <a:cxn ang="0">
                  <a:pos x="5" y="159"/>
                </a:cxn>
                <a:cxn ang="0">
                  <a:pos x="0" y="207"/>
                </a:cxn>
                <a:cxn ang="0">
                  <a:pos x="0" y="207"/>
                </a:cxn>
              </a:cxnLst>
              <a:rect l="0" t="0" r="r" b="b"/>
              <a:pathLst>
                <a:path w="316" h="351">
                  <a:moveTo>
                    <a:pt x="0" y="207"/>
                  </a:moveTo>
                  <a:lnTo>
                    <a:pt x="89" y="240"/>
                  </a:lnTo>
                  <a:lnTo>
                    <a:pt x="146" y="294"/>
                  </a:lnTo>
                  <a:lnTo>
                    <a:pt x="183" y="305"/>
                  </a:lnTo>
                  <a:lnTo>
                    <a:pt x="211" y="345"/>
                  </a:lnTo>
                  <a:lnTo>
                    <a:pt x="239" y="351"/>
                  </a:lnTo>
                  <a:lnTo>
                    <a:pt x="316" y="228"/>
                  </a:lnTo>
                  <a:lnTo>
                    <a:pt x="287" y="174"/>
                  </a:lnTo>
                  <a:lnTo>
                    <a:pt x="310" y="30"/>
                  </a:lnTo>
                  <a:lnTo>
                    <a:pt x="264" y="16"/>
                  </a:lnTo>
                  <a:lnTo>
                    <a:pt x="232" y="50"/>
                  </a:lnTo>
                  <a:lnTo>
                    <a:pt x="187" y="46"/>
                  </a:lnTo>
                  <a:lnTo>
                    <a:pt x="132" y="0"/>
                  </a:lnTo>
                  <a:lnTo>
                    <a:pt x="44" y="5"/>
                  </a:lnTo>
                  <a:lnTo>
                    <a:pt x="24" y="16"/>
                  </a:lnTo>
                  <a:lnTo>
                    <a:pt x="54" y="109"/>
                  </a:lnTo>
                  <a:lnTo>
                    <a:pt x="22" y="149"/>
                  </a:lnTo>
                  <a:lnTo>
                    <a:pt x="5" y="159"/>
                  </a:lnTo>
                  <a:lnTo>
                    <a:pt x="0" y="207"/>
                  </a:lnTo>
                  <a:lnTo>
                    <a:pt x="0" y="207"/>
                  </a:lnTo>
                  <a:close/>
                </a:path>
              </a:pathLst>
            </a:custGeom>
            <a:grpFill/>
            <a:ln w="9525">
              <a:solidFill>
                <a:srgbClr val="565BAC"/>
              </a:solidFill>
              <a:round/>
              <a:headEnd/>
              <a:tailEnd/>
            </a:ln>
          </p:spPr>
          <p:txBody>
            <a:bodyPr/>
            <a:lstStyle/>
            <a:p>
              <a:pPr>
                <a:defRPr/>
              </a:pPr>
              <a:endParaRPr lang="sq-AL">
                <a:cs typeface="+mn-cs"/>
              </a:endParaRPr>
            </a:p>
          </p:txBody>
        </p:sp>
        <p:sp>
          <p:nvSpPr>
            <p:cNvPr id="564987" name="Freeform 763"/>
            <p:cNvSpPr>
              <a:spLocks/>
            </p:cNvSpPr>
            <p:nvPr/>
          </p:nvSpPr>
          <p:spPr bwMode="auto">
            <a:xfrm>
              <a:off x="3112" y="2625"/>
              <a:ext cx="166" cy="185"/>
            </a:xfrm>
            <a:custGeom>
              <a:avLst/>
              <a:gdLst/>
              <a:ahLst/>
              <a:cxnLst>
                <a:cxn ang="0">
                  <a:pos x="0" y="207"/>
                </a:cxn>
                <a:cxn ang="0">
                  <a:pos x="89" y="240"/>
                </a:cxn>
                <a:cxn ang="0">
                  <a:pos x="146" y="294"/>
                </a:cxn>
                <a:cxn ang="0">
                  <a:pos x="183" y="305"/>
                </a:cxn>
                <a:cxn ang="0">
                  <a:pos x="211" y="345"/>
                </a:cxn>
                <a:cxn ang="0">
                  <a:pos x="239" y="351"/>
                </a:cxn>
                <a:cxn ang="0">
                  <a:pos x="316" y="228"/>
                </a:cxn>
                <a:cxn ang="0">
                  <a:pos x="287" y="174"/>
                </a:cxn>
                <a:cxn ang="0">
                  <a:pos x="310" y="30"/>
                </a:cxn>
                <a:cxn ang="0">
                  <a:pos x="264" y="16"/>
                </a:cxn>
                <a:cxn ang="0">
                  <a:pos x="232" y="50"/>
                </a:cxn>
                <a:cxn ang="0">
                  <a:pos x="187" y="46"/>
                </a:cxn>
                <a:cxn ang="0">
                  <a:pos x="132" y="0"/>
                </a:cxn>
                <a:cxn ang="0">
                  <a:pos x="44" y="5"/>
                </a:cxn>
                <a:cxn ang="0">
                  <a:pos x="24" y="16"/>
                </a:cxn>
                <a:cxn ang="0">
                  <a:pos x="54" y="109"/>
                </a:cxn>
                <a:cxn ang="0">
                  <a:pos x="22" y="149"/>
                </a:cxn>
                <a:cxn ang="0">
                  <a:pos x="5" y="159"/>
                </a:cxn>
                <a:cxn ang="0">
                  <a:pos x="0" y="207"/>
                </a:cxn>
                <a:cxn ang="0">
                  <a:pos x="0" y="207"/>
                </a:cxn>
              </a:cxnLst>
              <a:rect l="0" t="0" r="r" b="b"/>
              <a:pathLst>
                <a:path w="316" h="351">
                  <a:moveTo>
                    <a:pt x="0" y="207"/>
                  </a:moveTo>
                  <a:lnTo>
                    <a:pt x="89" y="240"/>
                  </a:lnTo>
                  <a:lnTo>
                    <a:pt x="146" y="294"/>
                  </a:lnTo>
                  <a:lnTo>
                    <a:pt x="183" y="305"/>
                  </a:lnTo>
                  <a:lnTo>
                    <a:pt x="211" y="345"/>
                  </a:lnTo>
                  <a:lnTo>
                    <a:pt x="239" y="351"/>
                  </a:lnTo>
                  <a:lnTo>
                    <a:pt x="316" y="228"/>
                  </a:lnTo>
                  <a:lnTo>
                    <a:pt x="287" y="174"/>
                  </a:lnTo>
                  <a:lnTo>
                    <a:pt x="310" y="30"/>
                  </a:lnTo>
                  <a:lnTo>
                    <a:pt x="264" y="16"/>
                  </a:lnTo>
                  <a:lnTo>
                    <a:pt x="232" y="50"/>
                  </a:lnTo>
                  <a:lnTo>
                    <a:pt x="187" y="46"/>
                  </a:lnTo>
                  <a:lnTo>
                    <a:pt x="132" y="0"/>
                  </a:lnTo>
                  <a:lnTo>
                    <a:pt x="44" y="5"/>
                  </a:lnTo>
                  <a:lnTo>
                    <a:pt x="24" y="16"/>
                  </a:lnTo>
                  <a:lnTo>
                    <a:pt x="54" y="109"/>
                  </a:lnTo>
                  <a:lnTo>
                    <a:pt x="22" y="149"/>
                  </a:lnTo>
                  <a:lnTo>
                    <a:pt x="5" y="159"/>
                  </a:lnTo>
                  <a:lnTo>
                    <a:pt x="0" y="207"/>
                  </a:lnTo>
                  <a:lnTo>
                    <a:pt x="0" y="207"/>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88" name="Freeform 764"/>
            <p:cNvSpPr>
              <a:spLocks/>
            </p:cNvSpPr>
            <p:nvPr/>
          </p:nvSpPr>
          <p:spPr bwMode="auto">
            <a:xfrm>
              <a:off x="3021" y="2733"/>
              <a:ext cx="232" cy="219"/>
            </a:xfrm>
            <a:custGeom>
              <a:avLst/>
              <a:gdLst/>
              <a:ahLst/>
              <a:cxnLst>
                <a:cxn ang="0">
                  <a:pos x="74" y="13"/>
                </a:cxn>
                <a:cxn ang="0">
                  <a:pos x="58" y="63"/>
                </a:cxn>
                <a:cxn ang="0">
                  <a:pos x="80" y="93"/>
                </a:cxn>
                <a:cxn ang="0">
                  <a:pos x="0" y="176"/>
                </a:cxn>
                <a:cxn ang="0">
                  <a:pos x="0" y="200"/>
                </a:cxn>
                <a:cxn ang="0">
                  <a:pos x="47" y="244"/>
                </a:cxn>
                <a:cxn ang="0">
                  <a:pos x="50" y="268"/>
                </a:cxn>
                <a:cxn ang="0">
                  <a:pos x="157" y="315"/>
                </a:cxn>
                <a:cxn ang="0">
                  <a:pos x="199" y="415"/>
                </a:cxn>
                <a:cxn ang="0">
                  <a:pos x="226" y="398"/>
                </a:cxn>
                <a:cxn ang="0">
                  <a:pos x="322" y="407"/>
                </a:cxn>
                <a:cxn ang="0">
                  <a:pos x="338" y="383"/>
                </a:cxn>
                <a:cxn ang="0">
                  <a:pos x="452" y="376"/>
                </a:cxn>
                <a:cxn ang="0">
                  <a:pos x="431" y="330"/>
                </a:cxn>
                <a:cxn ang="0">
                  <a:pos x="428" y="220"/>
                </a:cxn>
                <a:cxn ang="0">
                  <a:pos x="412" y="202"/>
                </a:cxn>
                <a:cxn ang="0">
                  <a:pos x="417" y="141"/>
                </a:cxn>
                <a:cxn ang="0">
                  <a:pos x="388" y="138"/>
                </a:cxn>
                <a:cxn ang="0">
                  <a:pos x="360" y="98"/>
                </a:cxn>
                <a:cxn ang="0">
                  <a:pos x="323" y="88"/>
                </a:cxn>
                <a:cxn ang="0">
                  <a:pos x="265" y="34"/>
                </a:cxn>
                <a:cxn ang="0">
                  <a:pos x="176" y="0"/>
                </a:cxn>
                <a:cxn ang="0">
                  <a:pos x="74" y="13"/>
                </a:cxn>
                <a:cxn ang="0">
                  <a:pos x="74" y="13"/>
                </a:cxn>
              </a:cxnLst>
              <a:rect l="0" t="0" r="r" b="b"/>
              <a:pathLst>
                <a:path w="452" h="415">
                  <a:moveTo>
                    <a:pt x="74" y="13"/>
                  </a:moveTo>
                  <a:lnTo>
                    <a:pt x="58" y="63"/>
                  </a:lnTo>
                  <a:lnTo>
                    <a:pt x="80" y="93"/>
                  </a:lnTo>
                  <a:lnTo>
                    <a:pt x="0" y="176"/>
                  </a:lnTo>
                  <a:lnTo>
                    <a:pt x="0" y="200"/>
                  </a:lnTo>
                  <a:lnTo>
                    <a:pt x="47" y="244"/>
                  </a:lnTo>
                  <a:lnTo>
                    <a:pt x="50" y="268"/>
                  </a:lnTo>
                  <a:lnTo>
                    <a:pt x="157" y="315"/>
                  </a:lnTo>
                  <a:lnTo>
                    <a:pt x="199" y="415"/>
                  </a:lnTo>
                  <a:lnTo>
                    <a:pt x="226" y="398"/>
                  </a:lnTo>
                  <a:lnTo>
                    <a:pt x="322" y="407"/>
                  </a:lnTo>
                  <a:lnTo>
                    <a:pt x="338" y="383"/>
                  </a:lnTo>
                  <a:lnTo>
                    <a:pt x="452" y="376"/>
                  </a:lnTo>
                  <a:lnTo>
                    <a:pt x="431" y="330"/>
                  </a:lnTo>
                  <a:lnTo>
                    <a:pt x="428" y="220"/>
                  </a:lnTo>
                  <a:lnTo>
                    <a:pt x="412" y="202"/>
                  </a:lnTo>
                  <a:lnTo>
                    <a:pt x="417" y="141"/>
                  </a:lnTo>
                  <a:lnTo>
                    <a:pt x="388" y="138"/>
                  </a:lnTo>
                  <a:lnTo>
                    <a:pt x="360" y="98"/>
                  </a:lnTo>
                  <a:lnTo>
                    <a:pt x="323" y="88"/>
                  </a:lnTo>
                  <a:lnTo>
                    <a:pt x="265" y="34"/>
                  </a:lnTo>
                  <a:lnTo>
                    <a:pt x="176" y="0"/>
                  </a:lnTo>
                  <a:lnTo>
                    <a:pt x="74" y="13"/>
                  </a:lnTo>
                  <a:lnTo>
                    <a:pt x="74" y="13"/>
                  </a:lnTo>
                  <a:close/>
                </a:path>
              </a:pathLst>
            </a:custGeom>
            <a:grpFill/>
            <a:ln w="9525">
              <a:solidFill>
                <a:srgbClr val="565BAC"/>
              </a:solidFill>
              <a:round/>
              <a:headEnd/>
              <a:tailEnd/>
            </a:ln>
          </p:spPr>
          <p:txBody>
            <a:bodyPr/>
            <a:lstStyle/>
            <a:p>
              <a:pPr>
                <a:defRPr/>
              </a:pPr>
              <a:endParaRPr lang="sq-AL">
                <a:cs typeface="+mn-cs"/>
              </a:endParaRPr>
            </a:p>
          </p:txBody>
        </p:sp>
        <p:sp>
          <p:nvSpPr>
            <p:cNvPr id="564989" name="Freeform 765"/>
            <p:cNvSpPr>
              <a:spLocks/>
            </p:cNvSpPr>
            <p:nvPr/>
          </p:nvSpPr>
          <p:spPr bwMode="auto">
            <a:xfrm>
              <a:off x="3021" y="2733"/>
              <a:ext cx="232" cy="219"/>
            </a:xfrm>
            <a:custGeom>
              <a:avLst/>
              <a:gdLst/>
              <a:ahLst/>
              <a:cxnLst>
                <a:cxn ang="0">
                  <a:pos x="74" y="13"/>
                </a:cxn>
                <a:cxn ang="0">
                  <a:pos x="58" y="63"/>
                </a:cxn>
                <a:cxn ang="0">
                  <a:pos x="80" y="93"/>
                </a:cxn>
                <a:cxn ang="0">
                  <a:pos x="0" y="176"/>
                </a:cxn>
                <a:cxn ang="0">
                  <a:pos x="0" y="200"/>
                </a:cxn>
                <a:cxn ang="0">
                  <a:pos x="47" y="244"/>
                </a:cxn>
                <a:cxn ang="0">
                  <a:pos x="50" y="268"/>
                </a:cxn>
                <a:cxn ang="0">
                  <a:pos x="157" y="315"/>
                </a:cxn>
                <a:cxn ang="0">
                  <a:pos x="199" y="415"/>
                </a:cxn>
                <a:cxn ang="0">
                  <a:pos x="226" y="398"/>
                </a:cxn>
                <a:cxn ang="0">
                  <a:pos x="322" y="407"/>
                </a:cxn>
                <a:cxn ang="0">
                  <a:pos x="338" y="383"/>
                </a:cxn>
                <a:cxn ang="0">
                  <a:pos x="452" y="376"/>
                </a:cxn>
                <a:cxn ang="0">
                  <a:pos x="431" y="330"/>
                </a:cxn>
                <a:cxn ang="0">
                  <a:pos x="428" y="220"/>
                </a:cxn>
                <a:cxn ang="0">
                  <a:pos x="412" y="202"/>
                </a:cxn>
                <a:cxn ang="0">
                  <a:pos x="417" y="141"/>
                </a:cxn>
                <a:cxn ang="0">
                  <a:pos x="388" y="138"/>
                </a:cxn>
                <a:cxn ang="0">
                  <a:pos x="360" y="98"/>
                </a:cxn>
                <a:cxn ang="0">
                  <a:pos x="323" y="88"/>
                </a:cxn>
                <a:cxn ang="0">
                  <a:pos x="265" y="34"/>
                </a:cxn>
                <a:cxn ang="0">
                  <a:pos x="176" y="0"/>
                </a:cxn>
                <a:cxn ang="0">
                  <a:pos x="74" y="13"/>
                </a:cxn>
                <a:cxn ang="0">
                  <a:pos x="74" y="13"/>
                </a:cxn>
              </a:cxnLst>
              <a:rect l="0" t="0" r="r" b="b"/>
              <a:pathLst>
                <a:path w="452" h="415">
                  <a:moveTo>
                    <a:pt x="74" y="13"/>
                  </a:moveTo>
                  <a:lnTo>
                    <a:pt x="58" y="63"/>
                  </a:lnTo>
                  <a:lnTo>
                    <a:pt x="80" y="93"/>
                  </a:lnTo>
                  <a:lnTo>
                    <a:pt x="0" y="176"/>
                  </a:lnTo>
                  <a:lnTo>
                    <a:pt x="0" y="200"/>
                  </a:lnTo>
                  <a:lnTo>
                    <a:pt x="47" y="244"/>
                  </a:lnTo>
                  <a:lnTo>
                    <a:pt x="50" y="268"/>
                  </a:lnTo>
                  <a:lnTo>
                    <a:pt x="157" y="315"/>
                  </a:lnTo>
                  <a:lnTo>
                    <a:pt x="199" y="415"/>
                  </a:lnTo>
                  <a:lnTo>
                    <a:pt x="226" y="398"/>
                  </a:lnTo>
                  <a:lnTo>
                    <a:pt x="322" y="407"/>
                  </a:lnTo>
                  <a:lnTo>
                    <a:pt x="338" y="383"/>
                  </a:lnTo>
                  <a:lnTo>
                    <a:pt x="452" y="376"/>
                  </a:lnTo>
                  <a:lnTo>
                    <a:pt x="431" y="330"/>
                  </a:lnTo>
                  <a:lnTo>
                    <a:pt x="428" y="220"/>
                  </a:lnTo>
                  <a:lnTo>
                    <a:pt x="412" y="202"/>
                  </a:lnTo>
                  <a:lnTo>
                    <a:pt x="417" y="141"/>
                  </a:lnTo>
                  <a:lnTo>
                    <a:pt x="388" y="138"/>
                  </a:lnTo>
                  <a:lnTo>
                    <a:pt x="360" y="98"/>
                  </a:lnTo>
                  <a:lnTo>
                    <a:pt x="323" y="88"/>
                  </a:lnTo>
                  <a:lnTo>
                    <a:pt x="265" y="34"/>
                  </a:lnTo>
                  <a:lnTo>
                    <a:pt x="176" y="0"/>
                  </a:lnTo>
                  <a:lnTo>
                    <a:pt x="74" y="13"/>
                  </a:lnTo>
                  <a:lnTo>
                    <a:pt x="74" y="13"/>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90" name="Freeform 766"/>
            <p:cNvSpPr>
              <a:spLocks/>
            </p:cNvSpPr>
            <p:nvPr/>
          </p:nvSpPr>
          <p:spPr bwMode="auto">
            <a:xfrm>
              <a:off x="3020" y="2773"/>
              <a:ext cx="42" cy="55"/>
            </a:xfrm>
            <a:custGeom>
              <a:avLst/>
              <a:gdLst/>
              <a:ahLst/>
              <a:cxnLst>
                <a:cxn ang="0">
                  <a:pos x="1" y="103"/>
                </a:cxn>
                <a:cxn ang="0">
                  <a:pos x="78" y="18"/>
                </a:cxn>
                <a:cxn ang="0">
                  <a:pos x="71" y="7"/>
                </a:cxn>
                <a:cxn ang="0">
                  <a:pos x="40" y="0"/>
                </a:cxn>
                <a:cxn ang="0">
                  <a:pos x="0" y="17"/>
                </a:cxn>
                <a:cxn ang="0">
                  <a:pos x="1" y="103"/>
                </a:cxn>
                <a:cxn ang="0">
                  <a:pos x="1" y="103"/>
                </a:cxn>
              </a:cxnLst>
              <a:rect l="0" t="0" r="r" b="b"/>
              <a:pathLst>
                <a:path w="78" h="103">
                  <a:moveTo>
                    <a:pt x="1" y="103"/>
                  </a:moveTo>
                  <a:lnTo>
                    <a:pt x="78" y="18"/>
                  </a:lnTo>
                  <a:lnTo>
                    <a:pt x="71" y="7"/>
                  </a:lnTo>
                  <a:lnTo>
                    <a:pt x="40" y="0"/>
                  </a:lnTo>
                  <a:lnTo>
                    <a:pt x="0" y="17"/>
                  </a:lnTo>
                  <a:lnTo>
                    <a:pt x="1" y="103"/>
                  </a:lnTo>
                  <a:lnTo>
                    <a:pt x="1" y="103"/>
                  </a:lnTo>
                  <a:close/>
                </a:path>
              </a:pathLst>
            </a:custGeom>
            <a:grpFill/>
            <a:ln w="9525">
              <a:solidFill>
                <a:srgbClr val="565BAC"/>
              </a:solidFill>
              <a:round/>
              <a:headEnd/>
              <a:tailEnd/>
            </a:ln>
          </p:spPr>
          <p:txBody>
            <a:bodyPr/>
            <a:lstStyle/>
            <a:p>
              <a:pPr>
                <a:defRPr/>
              </a:pPr>
              <a:endParaRPr lang="sq-AL">
                <a:cs typeface="+mn-cs"/>
              </a:endParaRPr>
            </a:p>
          </p:txBody>
        </p:sp>
        <p:sp>
          <p:nvSpPr>
            <p:cNvPr id="564991" name="Freeform 767"/>
            <p:cNvSpPr>
              <a:spLocks/>
            </p:cNvSpPr>
            <p:nvPr/>
          </p:nvSpPr>
          <p:spPr bwMode="auto">
            <a:xfrm>
              <a:off x="3020" y="2773"/>
              <a:ext cx="42" cy="55"/>
            </a:xfrm>
            <a:custGeom>
              <a:avLst/>
              <a:gdLst/>
              <a:ahLst/>
              <a:cxnLst>
                <a:cxn ang="0">
                  <a:pos x="1" y="103"/>
                </a:cxn>
                <a:cxn ang="0">
                  <a:pos x="78" y="18"/>
                </a:cxn>
                <a:cxn ang="0">
                  <a:pos x="71" y="7"/>
                </a:cxn>
                <a:cxn ang="0">
                  <a:pos x="40" y="0"/>
                </a:cxn>
                <a:cxn ang="0">
                  <a:pos x="0" y="17"/>
                </a:cxn>
                <a:cxn ang="0">
                  <a:pos x="1" y="103"/>
                </a:cxn>
                <a:cxn ang="0">
                  <a:pos x="1" y="103"/>
                </a:cxn>
              </a:cxnLst>
              <a:rect l="0" t="0" r="r" b="b"/>
              <a:pathLst>
                <a:path w="78" h="103">
                  <a:moveTo>
                    <a:pt x="1" y="103"/>
                  </a:moveTo>
                  <a:lnTo>
                    <a:pt x="78" y="18"/>
                  </a:lnTo>
                  <a:lnTo>
                    <a:pt x="71" y="7"/>
                  </a:lnTo>
                  <a:lnTo>
                    <a:pt x="40" y="0"/>
                  </a:lnTo>
                  <a:lnTo>
                    <a:pt x="0" y="17"/>
                  </a:lnTo>
                  <a:lnTo>
                    <a:pt x="1" y="103"/>
                  </a:lnTo>
                  <a:lnTo>
                    <a:pt x="1" y="103"/>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92" name="Freeform 768"/>
            <p:cNvSpPr>
              <a:spLocks/>
            </p:cNvSpPr>
            <p:nvPr/>
          </p:nvSpPr>
          <p:spPr bwMode="auto">
            <a:xfrm>
              <a:off x="3020" y="2739"/>
              <a:ext cx="39" cy="42"/>
            </a:xfrm>
            <a:custGeom>
              <a:avLst/>
              <a:gdLst/>
              <a:ahLst/>
              <a:cxnLst>
                <a:cxn ang="0">
                  <a:pos x="0" y="47"/>
                </a:cxn>
                <a:cxn ang="0">
                  <a:pos x="2" y="79"/>
                </a:cxn>
                <a:cxn ang="0">
                  <a:pos x="42" y="62"/>
                </a:cxn>
                <a:cxn ang="0">
                  <a:pos x="73" y="69"/>
                </a:cxn>
                <a:cxn ang="0">
                  <a:pos x="61" y="49"/>
                </a:cxn>
                <a:cxn ang="0">
                  <a:pos x="77" y="0"/>
                </a:cxn>
                <a:cxn ang="0">
                  <a:pos x="17" y="8"/>
                </a:cxn>
                <a:cxn ang="0">
                  <a:pos x="0" y="47"/>
                </a:cxn>
                <a:cxn ang="0">
                  <a:pos x="0" y="47"/>
                </a:cxn>
              </a:cxnLst>
              <a:rect l="0" t="0" r="r" b="b"/>
              <a:pathLst>
                <a:path w="77" h="79">
                  <a:moveTo>
                    <a:pt x="0" y="47"/>
                  </a:moveTo>
                  <a:lnTo>
                    <a:pt x="2" y="79"/>
                  </a:lnTo>
                  <a:lnTo>
                    <a:pt x="42" y="62"/>
                  </a:lnTo>
                  <a:lnTo>
                    <a:pt x="73" y="69"/>
                  </a:lnTo>
                  <a:lnTo>
                    <a:pt x="61" y="49"/>
                  </a:lnTo>
                  <a:lnTo>
                    <a:pt x="77" y="0"/>
                  </a:lnTo>
                  <a:lnTo>
                    <a:pt x="17" y="8"/>
                  </a:lnTo>
                  <a:lnTo>
                    <a:pt x="0" y="47"/>
                  </a:lnTo>
                  <a:lnTo>
                    <a:pt x="0" y="47"/>
                  </a:lnTo>
                  <a:close/>
                </a:path>
              </a:pathLst>
            </a:custGeom>
            <a:grpFill/>
            <a:ln w="9525">
              <a:solidFill>
                <a:srgbClr val="565BAC"/>
              </a:solidFill>
              <a:round/>
              <a:headEnd/>
              <a:tailEnd/>
            </a:ln>
          </p:spPr>
          <p:txBody>
            <a:bodyPr/>
            <a:lstStyle/>
            <a:p>
              <a:pPr>
                <a:defRPr/>
              </a:pPr>
              <a:endParaRPr lang="sq-AL">
                <a:cs typeface="+mn-cs"/>
              </a:endParaRPr>
            </a:p>
          </p:txBody>
        </p:sp>
        <p:sp>
          <p:nvSpPr>
            <p:cNvPr id="564993" name="Freeform 769"/>
            <p:cNvSpPr>
              <a:spLocks/>
            </p:cNvSpPr>
            <p:nvPr/>
          </p:nvSpPr>
          <p:spPr bwMode="auto">
            <a:xfrm>
              <a:off x="3020" y="2739"/>
              <a:ext cx="39" cy="42"/>
            </a:xfrm>
            <a:custGeom>
              <a:avLst/>
              <a:gdLst/>
              <a:ahLst/>
              <a:cxnLst>
                <a:cxn ang="0">
                  <a:pos x="0" y="47"/>
                </a:cxn>
                <a:cxn ang="0">
                  <a:pos x="2" y="79"/>
                </a:cxn>
                <a:cxn ang="0">
                  <a:pos x="42" y="62"/>
                </a:cxn>
                <a:cxn ang="0">
                  <a:pos x="73" y="69"/>
                </a:cxn>
                <a:cxn ang="0">
                  <a:pos x="61" y="49"/>
                </a:cxn>
                <a:cxn ang="0">
                  <a:pos x="77" y="0"/>
                </a:cxn>
                <a:cxn ang="0">
                  <a:pos x="17" y="8"/>
                </a:cxn>
                <a:cxn ang="0">
                  <a:pos x="0" y="47"/>
                </a:cxn>
                <a:cxn ang="0">
                  <a:pos x="0" y="47"/>
                </a:cxn>
              </a:cxnLst>
              <a:rect l="0" t="0" r="r" b="b"/>
              <a:pathLst>
                <a:path w="77" h="79">
                  <a:moveTo>
                    <a:pt x="0" y="47"/>
                  </a:moveTo>
                  <a:lnTo>
                    <a:pt x="2" y="79"/>
                  </a:lnTo>
                  <a:lnTo>
                    <a:pt x="42" y="62"/>
                  </a:lnTo>
                  <a:lnTo>
                    <a:pt x="73" y="69"/>
                  </a:lnTo>
                  <a:lnTo>
                    <a:pt x="61" y="49"/>
                  </a:lnTo>
                  <a:lnTo>
                    <a:pt x="77" y="0"/>
                  </a:lnTo>
                  <a:lnTo>
                    <a:pt x="17" y="8"/>
                  </a:lnTo>
                  <a:lnTo>
                    <a:pt x="0" y="47"/>
                  </a:lnTo>
                  <a:lnTo>
                    <a:pt x="0" y="47"/>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94" name="Freeform 770"/>
            <p:cNvSpPr>
              <a:spLocks/>
            </p:cNvSpPr>
            <p:nvPr/>
          </p:nvSpPr>
          <p:spPr bwMode="auto">
            <a:xfrm>
              <a:off x="2654" y="2836"/>
              <a:ext cx="258" cy="250"/>
            </a:xfrm>
            <a:custGeom>
              <a:avLst/>
              <a:gdLst/>
              <a:ahLst/>
              <a:cxnLst>
                <a:cxn ang="0">
                  <a:pos x="12" y="19"/>
                </a:cxn>
                <a:cxn ang="0">
                  <a:pos x="58" y="87"/>
                </a:cxn>
                <a:cxn ang="0">
                  <a:pos x="35" y="136"/>
                </a:cxn>
                <a:cxn ang="0">
                  <a:pos x="48" y="187"/>
                </a:cxn>
                <a:cxn ang="0">
                  <a:pos x="76" y="197"/>
                </a:cxn>
                <a:cxn ang="0">
                  <a:pos x="70" y="252"/>
                </a:cxn>
                <a:cxn ang="0">
                  <a:pos x="12" y="318"/>
                </a:cxn>
                <a:cxn ang="0">
                  <a:pos x="0" y="389"/>
                </a:cxn>
                <a:cxn ang="0">
                  <a:pos x="0" y="466"/>
                </a:cxn>
                <a:cxn ang="0">
                  <a:pos x="58" y="432"/>
                </a:cxn>
                <a:cxn ang="0">
                  <a:pos x="98" y="462"/>
                </a:cxn>
                <a:cxn ang="0">
                  <a:pos x="270" y="434"/>
                </a:cxn>
                <a:cxn ang="0">
                  <a:pos x="374" y="481"/>
                </a:cxn>
                <a:cxn ang="0">
                  <a:pos x="459" y="461"/>
                </a:cxn>
                <a:cxn ang="0">
                  <a:pos x="411" y="425"/>
                </a:cxn>
                <a:cxn ang="0">
                  <a:pos x="410" y="284"/>
                </a:cxn>
                <a:cxn ang="0">
                  <a:pos x="481" y="275"/>
                </a:cxn>
                <a:cxn ang="0">
                  <a:pos x="474" y="234"/>
                </a:cxn>
                <a:cxn ang="0">
                  <a:pos x="502" y="234"/>
                </a:cxn>
                <a:cxn ang="0">
                  <a:pos x="498" y="193"/>
                </a:cxn>
                <a:cxn ang="0">
                  <a:pos x="420" y="198"/>
                </a:cxn>
                <a:cxn ang="0">
                  <a:pos x="384" y="59"/>
                </a:cxn>
                <a:cxn ang="0">
                  <a:pos x="365" y="60"/>
                </a:cxn>
                <a:cxn ang="0">
                  <a:pos x="356" y="38"/>
                </a:cxn>
                <a:cxn ang="0">
                  <a:pos x="320" y="40"/>
                </a:cxn>
                <a:cxn ang="0">
                  <a:pos x="315" y="78"/>
                </a:cxn>
                <a:cxn ang="0">
                  <a:pos x="225" y="85"/>
                </a:cxn>
                <a:cxn ang="0">
                  <a:pos x="224" y="70"/>
                </a:cxn>
                <a:cxn ang="0">
                  <a:pos x="206" y="70"/>
                </a:cxn>
                <a:cxn ang="0">
                  <a:pos x="183" y="0"/>
                </a:cxn>
                <a:cxn ang="0">
                  <a:pos x="12" y="19"/>
                </a:cxn>
                <a:cxn ang="0">
                  <a:pos x="12" y="19"/>
                </a:cxn>
              </a:cxnLst>
              <a:rect l="0" t="0" r="r" b="b"/>
              <a:pathLst>
                <a:path w="502" h="481">
                  <a:moveTo>
                    <a:pt x="12" y="19"/>
                  </a:moveTo>
                  <a:lnTo>
                    <a:pt x="58" y="87"/>
                  </a:lnTo>
                  <a:lnTo>
                    <a:pt x="35" y="136"/>
                  </a:lnTo>
                  <a:lnTo>
                    <a:pt x="48" y="187"/>
                  </a:lnTo>
                  <a:lnTo>
                    <a:pt x="76" y="197"/>
                  </a:lnTo>
                  <a:lnTo>
                    <a:pt x="70" y="252"/>
                  </a:lnTo>
                  <a:lnTo>
                    <a:pt x="12" y="318"/>
                  </a:lnTo>
                  <a:lnTo>
                    <a:pt x="0" y="389"/>
                  </a:lnTo>
                  <a:lnTo>
                    <a:pt x="0" y="466"/>
                  </a:lnTo>
                  <a:lnTo>
                    <a:pt x="58" y="432"/>
                  </a:lnTo>
                  <a:lnTo>
                    <a:pt x="98" y="462"/>
                  </a:lnTo>
                  <a:lnTo>
                    <a:pt x="270" y="434"/>
                  </a:lnTo>
                  <a:lnTo>
                    <a:pt x="374" y="481"/>
                  </a:lnTo>
                  <a:lnTo>
                    <a:pt x="459" y="461"/>
                  </a:lnTo>
                  <a:lnTo>
                    <a:pt x="411" y="425"/>
                  </a:lnTo>
                  <a:lnTo>
                    <a:pt x="410" y="284"/>
                  </a:lnTo>
                  <a:lnTo>
                    <a:pt x="481" y="275"/>
                  </a:lnTo>
                  <a:lnTo>
                    <a:pt x="474" y="234"/>
                  </a:lnTo>
                  <a:lnTo>
                    <a:pt x="502" y="234"/>
                  </a:lnTo>
                  <a:lnTo>
                    <a:pt x="498" y="193"/>
                  </a:lnTo>
                  <a:lnTo>
                    <a:pt x="420" y="198"/>
                  </a:lnTo>
                  <a:lnTo>
                    <a:pt x="384" y="59"/>
                  </a:lnTo>
                  <a:lnTo>
                    <a:pt x="365" y="60"/>
                  </a:lnTo>
                  <a:lnTo>
                    <a:pt x="356" y="38"/>
                  </a:lnTo>
                  <a:lnTo>
                    <a:pt x="320" y="40"/>
                  </a:lnTo>
                  <a:lnTo>
                    <a:pt x="315" y="78"/>
                  </a:lnTo>
                  <a:lnTo>
                    <a:pt x="225" y="85"/>
                  </a:lnTo>
                  <a:lnTo>
                    <a:pt x="224" y="70"/>
                  </a:lnTo>
                  <a:lnTo>
                    <a:pt x="206" y="70"/>
                  </a:lnTo>
                  <a:lnTo>
                    <a:pt x="183" y="0"/>
                  </a:lnTo>
                  <a:lnTo>
                    <a:pt x="12" y="19"/>
                  </a:lnTo>
                  <a:lnTo>
                    <a:pt x="12" y="19"/>
                  </a:lnTo>
                  <a:close/>
                </a:path>
              </a:pathLst>
            </a:custGeom>
            <a:grpFill/>
            <a:ln w="9525">
              <a:solidFill>
                <a:srgbClr val="565BAC"/>
              </a:solidFill>
              <a:round/>
              <a:headEnd/>
              <a:tailEnd/>
            </a:ln>
          </p:spPr>
          <p:txBody>
            <a:bodyPr/>
            <a:lstStyle/>
            <a:p>
              <a:pPr>
                <a:defRPr/>
              </a:pPr>
              <a:endParaRPr lang="sq-AL">
                <a:cs typeface="+mn-cs"/>
              </a:endParaRPr>
            </a:p>
          </p:txBody>
        </p:sp>
        <p:sp>
          <p:nvSpPr>
            <p:cNvPr id="564995" name="Freeform 771"/>
            <p:cNvSpPr>
              <a:spLocks/>
            </p:cNvSpPr>
            <p:nvPr/>
          </p:nvSpPr>
          <p:spPr bwMode="auto">
            <a:xfrm>
              <a:off x="2654" y="2836"/>
              <a:ext cx="258" cy="250"/>
            </a:xfrm>
            <a:custGeom>
              <a:avLst/>
              <a:gdLst/>
              <a:ahLst/>
              <a:cxnLst>
                <a:cxn ang="0">
                  <a:pos x="12" y="19"/>
                </a:cxn>
                <a:cxn ang="0">
                  <a:pos x="58" y="87"/>
                </a:cxn>
                <a:cxn ang="0">
                  <a:pos x="35" y="136"/>
                </a:cxn>
                <a:cxn ang="0">
                  <a:pos x="48" y="187"/>
                </a:cxn>
                <a:cxn ang="0">
                  <a:pos x="76" y="197"/>
                </a:cxn>
                <a:cxn ang="0">
                  <a:pos x="70" y="252"/>
                </a:cxn>
                <a:cxn ang="0">
                  <a:pos x="12" y="318"/>
                </a:cxn>
                <a:cxn ang="0">
                  <a:pos x="0" y="389"/>
                </a:cxn>
                <a:cxn ang="0">
                  <a:pos x="0" y="466"/>
                </a:cxn>
                <a:cxn ang="0">
                  <a:pos x="58" y="432"/>
                </a:cxn>
                <a:cxn ang="0">
                  <a:pos x="98" y="462"/>
                </a:cxn>
                <a:cxn ang="0">
                  <a:pos x="270" y="434"/>
                </a:cxn>
                <a:cxn ang="0">
                  <a:pos x="374" y="481"/>
                </a:cxn>
                <a:cxn ang="0">
                  <a:pos x="459" y="461"/>
                </a:cxn>
                <a:cxn ang="0">
                  <a:pos x="411" y="425"/>
                </a:cxn>
                <a:cxn ang="0">
                  <a:pos x="410" y="284"/>
                </a:cxn>
                <a:cxn ang="0">
                  <a:pos x="481" y="275"/>
                </a:cxn>
                <a:cxn ang="0">
                  <a:pos x="474" y="234"/>
                </a:cxn>
                <a:cxn ang="0">
                  <a:pos x="502" y="234"/>
                </a:cxn>
                <a:cxn ang="0">
                  <a:pos x="498" y="193"/>
                </a:cxn>
                <a:cxn ang="0">
                  <a:pos x="420" y="198"/>
                </a:cxn>
                <a:cxn ang="0">
                  <a:pos x="384" y="59"/>
                </a:cxn>
                <a:cxn ang="0">
                  <a:pos x="365" y="60"/>
                </a:cxn>
                <a:cxn ang="0">
                  <a:pos x="356" y="38"/>
                </a:cxn>
                <a:cxn ang="0">
                  <a:pos x="320" y="40"/>
                </a:cxn>
                <a:cxn ang="0">
                  <a:pos x="315" y="78"/>
                </a:cxn>
                <a:cxn ang="0">
                  <a:pos x="225" y="85"/>
                </a:cxn>
                <a:cxn ang="0">
                  <a:pos x="224" y="70"/>
                </a:cxn>
                <a:cxn ang="0">
                  <a:pos x="206" y="70"/>
                </a:cxn>
                <a:cxn ang="0">
                  <a:pos x="183" y="0"/>
                </a:cxn>
                <a:cxn ang="0">
                  <a:pos x="12" y="19"/>
                </a:cxn>
                <a:cxn ang="0">
                  <a:pos x="12" y="19"/>
                </a:cxn>
              </a:cxnLst>
              <a:rect l="0" t="0" r="r" b="b"/>
              <a:pathLst>
                <a:path w="502" h="481">
                  <a:moveTo>
                    <a:pt x="12" y="19"/>
                  </a:moveTo>
                  <a:lnTo>
                    <a:pt x="58" y="87"/>
                  </a:lnTo>
                  <a:lnTo>
                    <a:pt x="35" y="136"/>
                  </a:lnTo>
                  <a:lnTo>
                    <a:pt x="48" y="187"/>
                  </a:lnTo>
                  <a:lnTo>
                    <a:pt x="76" y="197"/>
                  </a:lnTo>
                  <a:lnTo>
                    <a:pt x="70" y="252"/>
                  </a:lnTo>
                  <a:lnTo>
                    <a:pt x="12" y="318"/>
                  </a:lnTo>
                  <a:lnTo>
                    <a:pt x="0" y="389"/>
                  </a:lnTo>
                  <a:lnTo>
                    <a:pt x="0" y="466"/>
                  </a:lnTo>
                  <a:lnTo>
                    <a:pt x="58" y="432"/>
                  </a:lnTo>
                  <a:lnTo>
                    <a:pt x="98" y="462"/>
                  </a:lnTo>
                  <a:lnTo>
                    <a:pt x="270" y="434"/>
                  </a:lnTo>
                  <a:lnTo>
                    <a:pt x="374" y="481"/>
                  </a:lnTo>
                  <a:lnTo>
                    <a:pt x="459" y="461"/>
                  </a:lnTo>
                  <a:lnTo>
                    <a:pt x="411" y="425"/>
                  </a:lnTo>
                  <a:lnTo>
                    <a:pt x="410" y="284"/>
                  </a:lnTo>
                  <a:lnTo>
                    <a:pt x="481" y="275"/>
                  </a:lnTo>
                  <a:lnTo>
                    <a:pt x="474" y="234"/>
                  </a:lnTo>
                  <a:lnTo>
                    <a:pt x="502" y="234"/>
                  </a:lnTo>
                  <a:lnTo>
                    <a:pt x="498" y="193"/>
                  </a:lnTo>
                  <a:lnTo>
                    <a:pt x="420" y="198"/>
                  </a:lnTo>
                  <a:lnTo>
                    <a:pt x="384" y="59"/>
                  </a:lnTo>
                  <a:lnTo>
                    <a:pt x="365" y="60"/>
                  </a:lnTo>
                  <a:lnTo>
                    <a:pt x="356" y="38"/>
                  </a:lnTo>
                  <a:lnTo>
                    <a:pt x="320" y="40"/>
                  </a:lnTo>
                  <a:lnTo>
                    <a:pt x="315" y="78"/>
                  </a:lnTo>
                  <a:lnTo>
                    <a:pt x="225" y="85"/>
                  </a:lnTo>
                  <a:lnTo>
                    <a:pt x="224" y="70"/>
                  </a:lnTo>
                  <a:lnTo>
                    <a:pt x="206" y="70"/>
                  </a:lnTo>
                  <a:lnTo>
                    <a:pt x="183" y="0"/>
                  </a:lnTo>
                  <a:lnTo>
                    <a:pt x="12" y="19"/>
                  </a:lnTo>
                  <a:lnTo>
                    <a:pt x="12" y="19"/>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96" name="Freeform 772"/>
            <p:cNvSpPr>
              <a:spLocks/>
            </p:cNvSpPr>
            <p:nvPr/>
          </p:nvSpPr>
          <p:spPr bwMode="auto">
            <a:xfrm>
              <a:off x="2864" y="2876"/>
              <a:ext cx="253" cy="205"/>
            </a:xfrm>
            <a:custGeom>
              <a:avLst/>
              <a:gdLst/>
              <a:ahLst/>
              <a:cxnLst>
                <a:cxn ang="0">
                  <a:pos x="489" y="114"/>
                </a:cxn>
                <a:cxn ang="0">
                  <a:pos x="453" y="166"/>
                </a:cxn>
                <a:cxn ang="0">
                  <a:pos x="429" y="183"/>
                </a:cxn>
                <a:cxn ang="0">
                  <a:pos x="431" y="229"/>
                </a:cxn>
                <a:cxn ang="0">
                  <a:pos x="330" y="268"/>
                </a:cxn>
                <a:cxn ang="0">
                  <a:pos x="350" y="299"/>
                </a:cxn>
                <a:cxn ang="0">
                  <a:pos x="306" y="301"/>
                </a:cxn>
                <a:cxn ang="0">
                  <a:pos x="216" y="391"/>
                </a:cxn>
                <a:cxn ang="0">
                  <a:pos x="138" y="389"/>
                </a:cxn>
                <a:cxn ang="0">
                  <a:pos x="100" y="368"/>
                </a:cxn>
                <a:cxn ang="0">
                  <a:pos x="49" y="386"/>
                </a:cxn>
                <a:cxn ang="0">
                  <a:pos x="1" y="350"/>
                </a:cxn>
                <a:cxn ang="0">
                  <a:pos x="0" y="209"/>
                </a:cxn>
                <a:cxn ang="0">
                  <a:pos x="67" y="197"/>
                </a:cxn>
                <a:cxn ang="0">
                  <a:pos x="64" y="159"/>
                </a:cxn>
                <a:cxn ang="0">
                  <a:pos x="92" y="158"/>
                </a:cxn>
                <a:cxn ang="0">
                  <a:pos x="91" y="133"/>
                </a:cxn>
                <a:cxn ang="0">
                  <a:pos x="129" y="130"/>
                </a:cxn>
                <a:cxn ang="0">
                  <a:pos x="180" y="167"/>
                </a:cxn>
                <a:cxn ang="0">
                  <a:pos x="208" y="166"/>
                </a:cxn>
                <a:cxn ang="0">
                  <a:pos x="206" y="151"/>
                </a:cxn>
                <a:cxn ang="0">
                  <a:pos x="304" y="214"/>
                </a:cxn>
                <a:cxn ang="0">
                  <a:pos x="334" y="213"/>
                </a:cxn>
                <a:cxn ang="0">
                  <a:pos x="330" y="151"/>
                </a:cxn>
                <a:cxn ang="0">
                  <a:pos x="313" y="166"/>
                </a:cxn>
                <a:cxn ang="0">
                  <a:pos x="267" y="146"/>
                </a:cxn>
                <a:cxn ang="0">
                  <a:pos x="288" y="83"/>
                </a:cxn>
                <a:cxn ang="0">
                  <a:pos x="253" y="76"/>
                </a:cxn>
                <a:cxn ang="0">
                  <a:pos x="274" y="11"/>
                </a:cxn>
                <a:cxn ang="0">
                  <a:pos x="354" y="0"/>
                </a:cxn>
                <a:cxn ang="0">
                  <a:pos x="461" y="47"/>
                </a:cxn>
                <a:cxn ang="0">
                  <a:pos x="489" y="114"/>
                </a:cxn>
                <a:cxn ang="0">
                  <a:pos x="489" y="114"/>
                </a:cxn>
              </a:cxnLst>
              <a:rect l="0" t="0" r="r" b="b"/>
              <a:pathLst>
                <a:path w="489" h="391">
                  <a:moveTo>
                    <a:pt x="489" y="114"/>
                  </a:moveTo>
                  <a:lnTo>
                    <a:pt x="453" y="166"/>
                  </a:lnTo>
                  <a:lnTo>
                    <a:pt x="429" y="183"/>
                  </a:lnTo>
                  <a:lnTo>
                    <a:pt x="431" y="229"/>
                  </a:lnTo>
                  <a:lnTo>
                    <a:pt x="330" y="268"/>
                  </a:lnTo>
                  <a:lnTo>
                    <a:pt x="350" y="299"/>
                  </a:lnTo>
                  <a:lnTo>
                    <a:pt x="306" y="301"/>
                  </a:lnTo>
                  <a:lnTo>
                    <a:pt x="216" y="391"/>
                  </a:lnTo>
                  <a:lnTo>
                    <a:pt x="138" y="389"/>
                  </a:lnTo>
                  <a:lnTo>
                    <a:pt x="100" y="368"/>
                  </a:lnTo>
                  <a:lnTo>
                    <a:pt x="49" y="386"/>
                  </a:lnTo>
                  <a:lnTo>
                    <a:pt x="1" y="350"/>
                  </a:lnTo>
                  <a:lnTo>
                    <a:pt x="0" y="209"/>
                  </a:lnTo>
                  <a:lnTo>
                    <a:pt x="67" y="197"/>
                  </a:lnTo>
                  <a:lnTo>
                    <a:pt x="64" y="159"/>
                  </a:lnTo>
                  <a:lnTo>
                    <a:pt x="92" y="158"/>
                  </a:lnTo>
                  <a:lnTo>
                    <a:pt x="91" y="133"/>
                  </a:lnTo>
                  <a:lnTo>
                    <a:pt x="129" y="130"/>
                  </a:lnTo>
                  <a:lnTo>
                    <a:pt x="180" y="167"/>
                  </a:lnTo>
                  <a:lnTo>
                    <a:pt x="208" y="166"/>
                  </a:lnTo>
                  <a:lnTo>
                    <a:pt x="206" y="151"/>
                  </a:lnTo>
                  <a:lnTo>
                    <a:pt x="304" y="214"/>
                  </a:lnTo>
                  <a:lnTo>
                    <a:pt x="334" y="213"/>
                  </a:lnTo>
                  <a:lnTo>
                    <a:pt x="330" y="151"/>
                  </a:lnTo>
                  <a:lnTo>
                    <a:pt x="313" y="166"/>
                  </a:lnTo>
                  <a:lnTo>
                    <a:pt x="267" y="146"/>
                  </a:lnTo>
                  <a:lnTo>
                    <a:pt x="288" y="83"/>
                  </a:lnTo>
                  <a:lnTo>
                    <a:pt x="253" y="76"/>
                  </a:lnTo>
                  <a:lnTo>
                    <a:pt x="274" y="11"/>
                  </a:lnTo>
                  <a:lnTo>
                    <a:pt x="354" y="0"/>
                  </a:lnTo>
                  <a:lnTo>
                    <a:pt x="461" y="47"/>
                  </a:lnTo>
                  <a:lnTo>
                    <a:pt x="489" y="114"/>
                  </a:lnTo>
                  <a:lnTo>
                    <a:pt x="489" y="114"/>
                  </a:lnTo>
                  <a:close/>
                </a:path>
              </a:pathLst>
            </a:custGeom>
            <a:grpFill/>
            <a:ln w="9525">
              <a:solidFill>
                <a:srgbClr val="565BAC"/>
              </a:solidFill>
              <a:round/>
              <a:headEnd/>
              <a:tailEnd/>
            </a:ln>
          </p:spPr>
          <p:txBody>
            <a:bodyPr/>
            <a:lstStyle/>
            <a:p>
              <a:pPr>
                <a:defRPr/>
              </a:pPr>
              <a:endParaRPr lang="sq-AL">
                <a:cs typeface="+mn-cs"/>
              </a:endParaRPr>
            </a:p>
          </p:txBody>
        </p:sp>
        <p:sp>
          <p:nvSpPr>
            <p:cNvPr id="564997" name="Freeform 773"/>
            <p:cNvSpPr>
              <a:spLocks/>
            </p:cNvSpPr>
            <p:nvPr/>
          </p:nvSpPr>
          <p:spPr bwMode="auto">
            <a:xfrm>
              <a:off x="2864" y="2876"/>
              <a:ext cx="253" cy="205"/>
            </a:xfrm>
            <a:custGeom>
              <a:avLst/>
              <a:gdLst/>
              <a:ahLst/>
              <a:cxnLst>
                <a:cxn ang="0">
                  <a:pos x="489" y="114"/>
                </a:cxn>
                <a:cxn ang="0">
                  <a:pos x="453" y="166"/>
                </a:cxn>
                <a:cxn ang="0">
                  <a:pos x="429" y="183"/>
                </a:cxn>
                <a:cxn ang="0">
                  <a:pos x="431" y="229"/>
                </a:cxn>
                <a:cxn ang="0">
                  <a:pos x="330" y="268"/>
                </a:cxn>
                <a:cxn ang="0">
                  <a:pos x="350" y="299"/>
                </a:cxn>
                <a:cxn ang="0">
                  <a:pos x="306" y="301"/>
                </a:cxn>
                <a:cxn ang="0">
                  <a:pos x="216" y="391"/>
                </a:cxn>
                <a:cxn ang="0">
                  <a:pos x="138" y="389"/>
                </a:cxn>
                <a:cxn ang="0">
                  <a:pos x="100" y="368"/>
                </a:cxn>
                <a:cxn ang="0">
                  <a:pos x="49" y="386"/>
                </a:cxn>
                <a:cxn ang="0">
                  <a:pos x="1" y="350"/>
                </a:cxn>
                <a:cxn ang="0">
                  <a:pos x="0" y="209"/>
                </a:cxn>
                <a:cxn ang="0">
                  <a:pos x="67" y="197"/>
                </a:cxn>
                <a:cxn ang="0">
                  <a:pos x="64" y="159"/>
                </a:cxn>
                <a:cxn ang="0">
                  <a:pos x="92" y="158"/>
                </a:cxn>
                <a:cxn ang="0">
                  <a:pos x="91" y="133"/>
                </a:cxn>
                <a:cxn ang="0">
                  <a:pos x="129" y="130"/>
                </a:cxn>
                <a:cxn ang="0">
                  <a:pos x="180" y="167"/>
                </a:cxn>
                <a:cxn ang="0">
                  <a:pos x="208" y="166"/>
                </a:cxn>
                <a:cxn ang="0">
                  <a:pos x="206" y="151"/>
                </a:cxn>
                <a:cxn ang="0">
                  <a:pos x="304" y="214"/>
                </a:cxn>
                <a:cxn ang="0">
                  <a:pos x="334" y="213"/>
                </a:cxn>
                <a:cxn ang="0">
                  <a:pos x="330" y="151"/>
                </a:cxn>
                <a:cxn ang="0">
                  <a:pos x="313" y="166"/>
                </a:cxn>
                <a:cxn ang="0">
                  <a:pos x="267" y="146"/>
                </a:cxn>
                <a:cxn ang="0">
                  <a:pos x="288" y="83"/>
                </a:cxn>
                <a:cxn ang="0">
                  <a:pos x="253" y="76"/>
                </a:cxn>
                <a:cxn ang="0">
                  <a:pos x="274" y="11"/>
                </a:cxn>
                <a:cxn ang="0">
                  <a:pos x="354" y="0"/>
                </a:cxn>
                <a:cxn ang="0">
                  <a:pos x="461" y="47"/>
                </a:cxn>
                <a:cxn ang="0">
                  <a:pos x="489" y="114"/>
                </a:cxn>
                <a:cxn ang="0">
                  <a:pos x="489" y="114"/>
                </a:cxn>
              </a:cxnLst>
              <a:rect l="0" t="0" r="r" b="b"/>
              <a:pathLst>
                <a:path w="489" h="391">
                  <a:moveTo>
                    <a:pt x="489" y="114"/>
                  </a:moveTo>
                  <a:lnTo>
                    <a:pt x="453" y="166"/>
                  </a:lnTo>
                  <a:lnTo>
                    <a:pt x="429" y="183"/>
                  </a:lnTo>
                  <a:lnTo>
                    <a:pt x="431" y="229"/>
                  </a:lnTo>
                  <a:lnTo>
                    <a:pt x="330" y="268"/>
                  </a:lnTo>
                  <a:lnTo>
                    <a:pt x="350" y="299"/>
                  </a:lnTo>
                  <a:lnTo>
                    <a:pt x="306" y="301"/>
                  </a:lnTo>
                  <a:lnTo>
                    <a:pt x="216" y="391"/>
                  </a:lnTo>
                  <a:lnTo>
                    <a:pt x="138" y="389"/>
                  </a:lnTo>
                  <a:lnTo>
                    <a:pt x="100" y="368"/>
                  </a:lnTo>
                  <a:lnTo>
                    <a:pt x="49" y="386"/>
                  </a:lnTo>
                  <a:lnTo>
                    <a:pt x="1" y="350"/>
                  </a:lnTo>
                  <a:lnTo>
                    <a:pt x="0" y="209"/>
                  </a:lnTo>
                  <a:lnTo>
                    <a:pt x="67" y="197"/>
                  </a:lnTo>
                  <a:lnTo>
                    <a:pt x="64" y="159"/>
                  </a:lnTo>
                  <a:lnTo>
                    <a:pt x="92" y="158"/>
                  </a:lnTo>
                  <a:lnTo>
                    <a:pt x="91" y="133"/>
                  </a:lnTo>
                  <a:lnTo>
                    <a:pt x="129" y="130"/>
                  </a:lnTo>
                  <a:lnTo>
                    <a:pt x="180" y="167"/>
                  </a:lnTo>
                  <a:lnTo>
                    <a:pt x="208" y="166"/>
                  </a:lnTo>
                  <a:lnTo>
                    <a:pt x="206" y="151"/>
                  </a:lnTo>
                  <a:lnTo>
                    <a:pt x="304" y="214"/>
                  </a:lnTo>
                  <a:lnTo>
                    <a:pt x="334" y="213"/>
                  </a:lnTo>
                  <a:lnTo>
                    <a:pt x="330" y="151"/>
                  </a:lnTo>
                  <a:lnTo>
                    <a:pt x="313" y="166"/>
                  </a:lnTo>
                  <a:lnTo>
                    <a:pt x="267" y="146"/>
                  </a:lnTo>
                  <a:lnTo>
                    <a:pt x="288" y="83"/>
                  </a:lnTo>
                  <a:lnTo>
                    <a:pt x="253" y="76"/>
                  </a:lnTo>
                  <a:lnTo>
                    <a:pt x="274" y="11"/>
                  </a:lnTo>
                  <a:lnTo>
                    <a:pt x="354" y="0"/>
                  </a:lnTo>
                  <a:lnTo>
                    <a:pt x="461" y="47"/>
                  </a:lnTo>
                  <a:lnTo>
                    <a:pt x="489" y="114"/>
                  </a:lnTo>
                  <a:lnTo>
                    <a:pt x="489" y="114"/>
                  </a:lnTo>
                </a:path>
              </a:pathLst>
            </a:custGeom>
            <a:grpFill/>
            <a:ln w="0">
              <a:solidFill>
                <a:srgbClr val="565BAC"/>
              </a:solidFill>
              <a:prstDash val="solid"/>
              <a:round/>
              <a:headEnd/>
              <a:tailEnd/>
            </a:ln>
          </p:spPr>
          <p:txBody>
            <a:bodyPr/>
            <a:lstStyle/>
            <a:p>
              <a:pPr>
                <a:defRPr/>
              </a:pPr>
              <a:endParaRPr lang="sq-AL">
                <a:cs typeface="+mn-cs"/>
              </a:endParaRPr>
            </a:p>
          </p:txBody>
        </p:sp>
        <p:sp>
          <p:nvSpPr>
            <p:cNvPr id="564998" name="Freeform 774"/>
            <p:cNvSpPr>
              <a:spLocks/>
            </p:cNvSpPr>
            <p:nvPr/>
          </p:nvSpPr>
          <p:spPr bwMode="auto">
            <a:xfrm>
              <a:off x="3085" y="2935"/>
              <a:ext cx="63" cy="133"/>
            </a:xfrm>
            <a:custGeom>
              <a:avLst/>
              <a:gdLst/>
              <a:ahLst/>
              <a:cxnLst>
                <a:cxn ang="0">
                  <a:pos x="2" y="117"/>
                </a:cxn>
                <a:cxn ang="0">
                  <a:pos x="66" y="137"/>
                </a:cxn>
                <a:cxn ang="0">
                  <a:pos x="91" y="253"/>
                </a:cxn>
                <a:cxn ang="0">
                  <a:pos x="117" y="204"/>
                </a:cxn>
                <a:cxn ang="0">
                  <a:pos x="120" y="125"/>
                </a:cxn>
                <a:cxn ang="0">
                  <a:pos x="60" y="0"/>
                </a:cxn>
                <a:cxn ang="0">
                  <a:pos x="27" y="49"/>
                </a:cxn>
                <a:cxn ang="0">
                  <a:pos x="0" y="71"/>
                </a:cxn>
                <a:cxn ang="0">
                  <a:pos x="2" y="117"/>
                </a:cxn>
                <a:cxn ang="0">
                  <a:pos x="2" y="117"/>
                </a:cxn>
              </a:cxnLst>
              <a:rect l="0" t="0" r="r" b="b"/>
              <a:pathLst>
                <a:path w="120" h="253">
                  <a:moveTo>
                    <a:pt x="2" y="117"/>
                  </a:moveTo>
                  <a:lnTo>
                    <a:pt x="66" y="137"/>
                  </a:lnTo>
                  <a:lnTo>
                    <a:pt x="91" y="253"/>
                  </a:lnTo>
                  <a:lnTo>
                    <a:pt x="117" y="204"/>
                  </a:lnTo>
                  <a:lnTo>
                    <a:pt x="120" y="125"/>
                  </a:lnTo>
                  <a:lnTo>
                    <a:pt x="60" y="0"/>
                  </a:lnTo>
                  <a:lnTo>
                    <a:pt x="27" y="49"/>
                  </a:lnTo>
                  <a:lnTo>
                    <a:pt x="0" y="71"/>
                  </a:lnTo>
                  <a:lnTo>
                    <a:pt x="2" y="117"/>
                  </a:lnTo>
                  <a:lnTo>
                    <a:pt x="2" y="117"/>
                  </a:lnTo>
                  <a:close/>
                </a:path>
              </a:pathLst>
            </a:custGeom>
            <a:grpFill/>
            <a:ln w="9525">
              <a:solidFill>
                <a:srgbClr val="565BAC"/>
              </a:solidFill>
              <a:round/>
              <a:headEnd/>
              <a:tailEnd/>
            </a:ln>
          </p:spPr>
          <p:txBody>
            <a:bodyPr/>
            <a:lstStyle/>
            <a:p>
              <a:pPr>
                <a:defRPr/>
              </a:pPr>
              <a:endParaRPr lang="sq-AL">
                <a:cs typeface="+mn-cs"/>
              </a:endParaRPr>
            </a:p>
          </p:txBody>
        </p:sp>
        <p:sp>
          <p:nvSpPr>
            <p:cNvPr id="564999" name="Freeform 775"/>
            <p:cNvSpPr>
              <a:spLocks/>
            </p:cNvSpPr>
            <p:nvPr/>
          </p:nvSpPr>
          <p:spPr bwMode="auto">
            <a:xfrm>
              <a:off x="3085" y="2935"/>
              <a:ext cx="63" cy="133"/>
            </a:xfrm>
            <a:custGeom>
              <a:avLst/>
              <a:gdLst/>
              <a:ahLst/>
              <a:cxnLst>
                <a:cxn ang="0">
                  <a:pos x="2" y="117"/>
                </a:cxn>
                <a:cxn ang="0">
                  <a:pos x="66" y="137"/>
                </a:cxn>
                <a:cxn ang="0">
                  <a:pos x="91" y="253"/>
                </a:cxn>
                <a:cxn ang="0">
                  <a:pos x="117" y="204"/>
                </a:cxn>
                <a:cxn ang="0">
                  <a:pos x="120" y="125"/>
                </a:cxn>
                <a:cxn ang="0">
                  <a:pos x="60" y="0"/>
                </a:cxn>
                <a:cxn ang="0">
                  <a:pos x="27" y="49"/>
                </a:cxn>
                <a:cxn ang="0">
                  <a:pos x="0" y="71"/>
                </a:cxn>
                <a:cxn ang="0">
                  <a:pos x="2" y="117"/>
                </a:cxn>
                <a:cxn ang="0">
                  <a:pos x="2" y="117"/>
                </a:cxn>
              </a:cxnLst>
              <a:rect l="0" t="0" r="r" b="b"/>
              <a:pathLst>
                <a:path w="120" h="253">
                  <a:moveTo>
                    <a:pt x="2" y="117"/>
                  </a:moveTo>
                  <a:lnTo>
                    <a:pt x="66" y="137"/>
                  </a:lnTo>
                  <a:lnTo>
                    <a:pt x="91" y="253"/>
                  </a:lnTo>
                  <a:lnTo>
                    <a:pt x="117" y="204"/>
                  </a:lnTo>
                  <a:lnTo>
                    <a:pt x="120" y="125"/>
                  </a:lnTo>
                  <a:lnTo>
                    <a:pt x="60" y="0"/>
                  </a:lnTo>
                  <a:lnTo>
                    <a:pt x="27" y="49"/>
                  </a:lnTo>
                  <a:lnTo>
                    <a:pt x="0" y="71"/>
                  </a:lnTo>
                  <a:lnTo>
                    <a:pt x="2" y="117"/>
                  </a:lnTo>
                  <a:lnTo>
                    <a:pt x="2" y="117"/>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00" name="Freeform 776"/>
            <p:cNvSpPr>
              <a:spLocks/>
            </p:cNvSpPr>
            <p:nvPr/>
          </p:nvSpPr>
          <p:spPr bwMode="auto">
            <a:xfrm>
              <a:off x="2654" y="3064"/>
              <a:ext cx="196" cy="252"/>
            </a:xfrm>
            <a:custGeom>
              <a:avLst/>
              <a:gdLst/>
              <a:ahLst/>
              <a:cxnLst>
                <a:cxn ang="0">
                  <a:pos x="382" y="49"/>
                </a:cxn>
                <a:cxn ang="0">
                  <a:pos x="373" y="175"/>
                </a:cxn>
                <a:cxn ang="0">
                  <a:pos x="323" y="202"/>
                </a:cxn>
                <a:cxn ang="0">
                  <a:pos x="325" y="443"/>
                </a:cxn>
                <a:cxn ang="0">
                  <a:pos x="290" y="479"/>
                </a:cxn>
                <a:cxn ang="0">
                  <a:pos x="245" y="465"/>
                </a:cxn>
                <a:cxn ang="0">
                  <a:pos x="241" y="419"/>
                </a:cxn>
                <a:cxn ang="0">
                  <a:pos x="212" y="461"/>
                </a:cxn>
                <a:cxn ang="0">
                  <a:pos x="150" y="391"/>
                </a:cxn>
                <a:cxn ang="0">
                  <a:pos x="110" y="193"/>
                </a:cxn>
                <a:cxn ang="0">
                  <a:pos x="71" y="161"/>
                </a:cxn>
                <a:cxn ang="0">
                  <a:pos x="0" y="34"/>
                </a:cxn>
                <a:cxn ang="0">
                  <a:pos x="58" y="0"/>
                </a:cxn>
                <a:cxn ang="0">
                  <a:pos x="98" y="30"/>
                </a:cxn>
                <a:cxn ang="0">
                  <a:pos x="270" y="2"/>
                </a:cxn>
                <a:cxn ang="0">
                  <a:pos x="382" y="49"/>
                </a:cxn>
                <a:cxn ang="0">
                  <a:pos x="382" y="49"/>
                </a:cxn>
              </a:cxnLst>
              <a:rect l="0" t="0" r="r" b="b"/>
              <a:pathLst>
                <a:path w="382" h="479">
                  <a:moveTo>
                    <a:pt x="382" y="49"/>
                  </a:moveTo>
                  <a:lnTo>
                    <a:pt x="373" y="175"/>
                  </a:lnTo>
                  <a:lnTo>
                    <a:pt x="323" y="202"/>
                  </a:lnTo>
                  <a:lnTo>
                    <a:pt x="325" y="443"/>
                  </a:lnTo>
                  <a:lnTo>
                    <a:pt x="290" y="479"/>
                  </a:lnTo>
                  <a:lnTo>
                    <a:pt x="245" y="465"/>
                  </a:lnTo>
                  <a:lnTo>
                    <a:pt x="241" y="419"/>
                  </a:lnTo>
                  <a:lnTo>
                    <a:pt x="212" y="461"/>
                  </a:lnTo>
                  <a:lnTo>
                    <a:pt x="150" y="391"/>
                  </a:lnTo>
                  <a:lnTo>
                    <a:pt x="110" y="193"/>
                  </a:lnTo>
                  <a:lnTo>
                    <a:pt x="71" y="161"/>
                  </a:lnTo>
                  <a:lnTo>
                    <a:pt x="0" y="34"/>
                  </a:lnTo>
                  <a:lnTo>
                    <a:pt x="58" y="0"/>
                  </a:lnTo>
                  <a:lnTo>
                    <a:pt x="98" y="30"/>
                  </a:lnTo>
                  <a:lnTo>
                    <a:pt x="270" y="2"/>
                  </a:lnTo>
                  <a:lnTo>
                    <a:pt x="382" y="49"/>
                  </a:lnTo>
                  <a:lnTo>
                    <a:pt x="382" y="49"/>
                  </a:lnTo>
                  <a:close/>
                </a:path>
              </a:pathLst>
            </a:custGeom>
            <a:grpFill/>
            <a:ln w="9525">
              <a:solidFill>
                <a:srgbClr val="565BAC"/>
              </a:solidFill>
              <a:round/>
              <a:headEnd/>
              <a:tailEnd/>
            </a:ln>
          </p:spPr>
          <p:txBody>
            <a:bodyPr/>
            <a:lstStyle/>
            <a:p>
              <a:pPr>
                <a:defRPr/>
              </a:pPr>
              <a:endParaRPr lang="sq-AL">
                <a:cs typeface="+mn-cs"/>
              </a:endParaRPr>
            </a:p>
          </p:txBody>
        </p:sp>
        <p:sp>
          <p:nvSpPr>
            <p:cNvPr id="565001" name="Freeform 777"/>
            <p:cNvSpPr>
              <a:spLocks/>
            </p:cNvSpPr>
            <p:nvPr/>
          </p:nvSpPr>
          <p:spPr bwMode="auto">
            <a:xfrm>
              <a:off x="2654" y="3064"/>
              <a:ext cx="196" cy="252"/>
            </a:xfrm>
            <a:custGeom>
              <a:avLst/>
              <a:gdLst/>
              <a:ahLst/>
              <a:cxnLst>
                <a:cxn ang="0">
                  <a:pos x="382" y="49"/>
                </a:cxn>
                <a:cxn ang="0">
                  <a:pos x="373" y="175"/>
                </a:cxn>
                <a:cxn ang="0">
                  <a:pos x="323" y="202"/>
                </a:cxn>
                <a:cxn ang="0">
                  <a:pos x="325" y="443"/>
                </a:cxn>
                <a:cxn ang="0">
                  <a:pos x="290" y="479"/>
                </a:cxn>
                <a:cxn ang="0">
                  <a:pos x="245" y="465"/>
                </a:cxn>
                <a:cxn ang="0">
                  <a:pos x="241" y="419"/>
                </a:cxn>
                <a:cxn ang="0">
                  <a:pos x="212" y="461"/>
                </a:cxn>
                <a:cxn ang="0">
                  <a:pos x="150" y="391"/>
                </a:cxn>
                <a:cxn ang="0">
                  <a:pos x="110" y="193"/>
                </a:cxn>
                <a:cxn ang="0">
                  <a:pos x="71" y="161"/>
                </a:cxn>
                <a:cxn ang="0">
                  <a:pos x="0" y="34"/>
                </a:cxn>
                <a:cxn ang="0">
                  <a:pos x="58" y="0"/>
                </a:cxn>
                <a:cxn ang="0">
                  <a:pos x="98" y="30"/>
                </a:cxn>
                <a:cxn ang="0">
                  <a:pos x="270" y="2"/>
                </a:cxn>
                <a:cxn ang="0">
                  <a:pos x="382" y="49"/>
                </a:cxn>
                <a:cxn ang="0">
                  <a:pos x="382" y="49"/>
                </a:cxn>
              </a:cxnLst>
              <a:rect l="0" t="0" r="r" b="b"/>
              <a:pathLst>
                <a:path w="382" h="479">
                  <a:moveTo>
                    <a:pt x="382" y="49"/>
                  </a:moveTo>
                  <a:lnTo>
                    <a:pt x="373" y="175"/>
                  </a:lnTo>
                  <a:lnTo>
                    <a:pt x="323" y="202"/>
                  </a:lnTo>
                  <a:lnTo>
                    <a:pt x="325" y="443"/>
                  </a:lnTo>
                  <a:lnTo>
                    <a:pt x="290" y="479"/>
                  </a:lnTo>
                  <a:lnTo>
                    <a:pt x="245" y="465"/>
                  </a:lnTo>
                  <a:lnTo>
                    <a:pt x="241" y="419"/>
                  </a:lnTo>
                  <a:lnTo>
                    <a:pt x="212" y="461"/>
                  </a:lnTo>
                  <a:lnTo>
                    <a:pt x="150" y="391"/>
                  </a:lnTo>
                  <a:lnTo>
                    <a:pt x="110" y="193"/>
                  </a:lnTo>
                  <a:lnTo>
                    <a:pt x="71" y="161"/>
                  </a:lnTo>
                  <a:lnTo>
                    <a:pt x="0" y="34"/>
                  </a:lnTo>
                  <a:lnTo>
                    <a:pt x="58" y="0"/>
                  </a:lnTo>
                  <a:lnTo>
                    <a:pt x="98" y="30"/>
                  </a:lnTo>
                  <a:lnTo>
                    <a:pt x="270" y="2"/>
                  </a:lnTo>
                  <a:lnTo>
                    <a:pt x="382" y="49"/>
                  </a:lnTo>
                  <a:lnTo>
                    <a:pt x="382" y="49"/>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02" name="Freeform 778"/>
            <p:cNvSpPr>
              <a:spLocks/>
            </p:cNvSpPr>
            <p:nvPr/>
          </p:nvSpPr>
          <p:spPr bwMode="auto">
            <a:xfrm>
              <a:off x="3034" y="2928"/>
              <a:ext cx="218" cy="338"/>
            </a:xfrm>
            <a:custGeom>
              <a:avLst/>
              <a:gdLst/>
              <a:ahLst/>
              <a:cxnLst>
                <a:cxn ang="0">
                  <a:pos x="20" y="200"/>
                </a:cxn>
                <a:cxn ang="0">
                  <a:pos x="112" y="253"/>
                </a:cxn>
                <a:cxn ang="0">
                  <a:pos x="116" y="315"/>
                </a:cxn>
                <a:cxn ang="0">
                  <a:pos x="80" y="320"/>
                </a:cxn>
                <a:cxn ang="0">
                  <a:pos x="104" y="372"/>
                </a:cxn>
                <a:cxn ang="0">
                  <a:pos x="32" y="463"/>
                </a:cxn>
                <a:cxn ang="0">
                  <a:pos x="54" y="634"/>
                </a:cxn>
                <a:cxn ang="0">
                  <a:pos x="91" y="640"/>
                </a:cxn>
                <a:cxn ang="0">
                  <a:pos x="110" y="576"/>
                </a:cxn>
                <a:cxn ang="0">
                  <a:pos x="202" y="516"/>
                </a:cxn>
                <a:cxn ang="0">
                  <a:pos x="193" y="398"/>
                </a:cxn>
                <a:cxn ang="0">
                  <a:pos x="167" y="383"/>
                </a:cxn>
                <a:cxn ang="0">
                  <a:pos x="181" y="352"/>
                </a:cxn>
                <a:cxn ang="0">
                  <a:pos x="238" y="321"/>
                </a:cxn>
                <a:cxn ang="0">
                  <a:pos x="255" y="291"/>
                </a:cxn>
                <a:cxn ang="0">
                  <a:pos x="401" y="191"/>
                </a:cxn>
                <a:cxn ang="0">
                  <a:pos x="424" y="0"/>
                </a:cxn>
                <a:cxn ang="0">
                  <a:pos x="313" y="16"/>
                </a:cxn>
                <a:cxn ang="0">
                  <a:pos x="295" y="40"/>
                </a:cxn>
                <a:cxn ang="0">
                  <a:pos x="207" y="31"/>
                </a:cxn>
                <a:cxn ang="0">
                  <a:pos x="173" y="46"/>
                </a:cxn>
                <a:cxn ang="0">
                  <a:pos x="216" y="130"/>
                </a:cxn>
                <a:cxn ang="0">
                  <a:pos x="216" y="227"/>
                </a:cxn>
                <a:cxn ang="0">
                  <a:pos x="190" y="266"/>
                </a:cxn>
                <a:cxn ang="0">
                  <a:pos x="165" y="150"/>
                </a:cxn>
                <a:cxn ang="0">
                  <a:pos x="101" y="130"/>
                </a:cxn>
                <a:cxn ang="0">
                  <a:pos x="0" y="169"/>
                </a:cxn>
                <a:cxn ang="0">
                  <a:pos x="20" y="200"/>
                </a:cxn>
                <a:cxn ang="0">
                  <a:pos x="20" y="200"/>
                </a:cxn>
              </a:cxnLst>
              <a:rect l="0" t="0" r="r" b="b"/>
              <a:pathLst>
                <a:path w="424" h="640">
                  <a:moveTo>
                    <a:pt x="20" y="200"/>
                  </a:moveTo>
                  <a:lnTo>
                    <a:pt x="112" y="253"/>
                  </a:lnTo>
                  <a:lnTo>
                    <a:pt x="116" y="315"/>
                  </a:lnTo>
                  <a:lnTo>
                    <a:pt x="80" y="320"/>
                  </a:lnTo>
                  <a:lnTo>
                    <a:pt x="104" y="372"/>
                  </a:lnTo>
                  <a:lnTo>
                    <a:pt x="32" y="463"/>
                  </a:lnTo>
                  <a:lnTo>
                    <a:pt x="54" y="634"/>
                  </a:lnTo>
                  <a:lnTo>
                    <a:pt x="91" y="640"/>
                  </a:lnTo>
                  <a:lnTo>
                    <a:pt x="110" y="576"/>
                  </a:lnTo>
                  <a:lnTo>
                    <a:pt x="202" y="516"/>
                  </a:lnTo>
                  <a:lnTo>
                    <a:pt x="193" y="398"/>
                  </a:lnTo>
                  <a:lnTo>
                    <a:pt x="167" y="383"/>
                  </a:lnTo>
                  <a:lnTo>
                    <a:pt x="181" y="352"/>
                  </a:lnTo>
                  <a:lnTo>
                    <a:pt x="238" y="321"/>
                  </a:lnTo>
                  <a:lnTo>
                    <a:pt x="255" y="291"/>
                  </a:lnTo>
                  <a:lnTo>
                    <a:pt x="401" y="191"/>
                  </a:lnTo>
                  <a:lnTo>
                    <a:pt x="424" y="0"/>
                  </a:lnTo>
                  <a:lnTo>
                    <a:pt x="313" y="16"/>
                  </a:lnTo>
                  <a:lnTo>
                    <a:pt x="295" y="40"/>
                  </a:lnTo>
                  <a:lnTo>
                    <a:pt x="207" y="31"/>
                  </a:lnTo>
                  <a:lnTo>
                    <a:pt x="173" y="46"/>
                  </a:lnTo>
                  <a:lnTo>
                    <a:pt x="216" y="130"/>
                  </a:lnTo>
                  <a:lnTo>
                    <a:pt x="216" y="227"/>
                  </a:lnTo>
                  <a:lnTo>
                    <a:pt x="190" y="266"/>
                  </a:lnTo>
                  <a:lnTo>
                    <a:pt x="165" y="150"/>
                  </a:lnTo>
                  <a:lnTo>
                    <a:pt x="101" y="130"/>
                  </a:lnTo>
                  <a:lnTo>
                    <a:pt x="0" y="169"/>
                  </a:lnTo>
                  <a:lnTo>
                    <a:pt x="20" y="200"/>
                  </a:lnTo>
                  <a:lnTo>
                    <a:pt x="20" y="200"/>
                  </a:lnTo>
                  <a:close/>
                </a:path>
              </a:pathLst>
            </a:custGeom>
            <a:grpFill/>
            <a:ln w="9525">
              <a:solidFill>
                <a:srgbClr val="565BAC"/>
              </a:solidFill>
              <a:round/>
              <a:headEnd/>
              <a:tailEnd/>
            </a:ln>
          </p:spPr>
          <p:txBody>
            <a:bodyPr/>
            <a:lstStyle/>
            <a:p>
              <a:pPr>
                <a:defRPr/>
              </a:pPr>
              <a:endParaRPr lang="sq-AL">
                <a:cs typeface="+mn-cs"/>
              </a:endParaRPr>
            </a:p>
          </p:txBody>
        </p:sp>
        <p:sp>
          <p:nvSpPr>
            <p:cNvPr id="565003" name="Freeform 779"/>
            <p:cNvSpPr>
              <a:spLocks/>
            </p:cNvSpPr>
            <p:nvPr/>
          </p:nvSpPr>
          <p:spPr bwMode="auto">
            <a:xfrm>
              <a:off x="3034" y="2928"/>
              <a:ext cx="218" cy="338"/>
            </a:xfrm>
            <a:custGeom>
              <a:avLst/>
              <a:gdLst/>
              <a:ahLst/>
              <a:cxnLst>
                <a:cxn ang="0">
                  <a:pos x="20" y="200"/>
                </a:cxn>
                <a:cxn ang="0">
                  <a:pos x="112" y="253"/>
                </a:cxn>
                <a:cxn ang="0">
                  <a:pos x="116" y="315"/>
                </a:cxn>
                <a:cxn ang="0">
                  <a:pos x="80" y="320"/>
                </a:cxn>
                <a:cxn ang="0">
                  <a:pos x="104" y="372"/>
                </a:cxn>
                <a:cxn ang="0">
                  <a:pos x="32" y="463"/>
                </a:cxn>
                <a:cxn ang="0">
                  <a:pos x="54" y="634"/>
                </a:cxn>
                <a:cxn ang="0">
                  <a:pos x="91" y="640"/>
                </a:cxn>
                <a:cxn ang="0">
                  <a:pos x="110" y="576"/>
                </a:cxn>
                <a:cxn ang="0">
                  <a:pos x="202" y="516"/>
                </a:cxn>
                <a:cxn ang="0">
                  <a:pos x="193" y="398"/>
                </a:cxn>
                <a:cxn ang="0">
                  <a:pos x="167" y="383"/>
                </a:cxn>
                <a:cxn ang="0">
                  <a:pos x="181" y="352"/>
                </a:cxn>
                <a:cxn ang="0">
                  <a:pos x="238" y="321"/>
                </a:cxn>
                <a:cxn ang="0">
                  <a:pos x="255" y="291"/>
                </a:cxn>
                <a:cxn ang="0">
                  <a:pos x="401" y="191"/>
                </a:cxn>
                <a:cxn ang="0">
                  <a:pos x="424" y="0"/>
                </a:cxn>
                <a:cxn ang="0">
                  <a:pos x="313" y="16"/>
                </a:cxn>
                <a:cxn ang="0">
                  <a:pos x="295" y="40"/>
                </a:cxn>
                <a:cxn ang="0">
                  <a:pos x="207" y="31"/>
                </a:cxn>
                <a:cxn ang="0">
                  <a:pos x="173" y="46"/>
                </a:cxn>
                <a:cxn ang="0">
                  <a:pos x="216" y="130"/>
                </a:cxn>
                <a:cxn ang="0">
                  <a:pos x="216" y="227"/>
                </a:cxn>
                <a:cxn ang="0">
                  <a:pos x="190" y="266"/>
                </a:cxn>
                <a:cxn ang="0">
                  <a:pos x="165" y="150"/>
                </a:cxn>
                <a:cxn ang="0">
                  <a:pos x="101" y="130"/>
                </a:cxn>
                <a:cxn ang="0">
                  <a:pos x="0" y="169"/>
                </a:cxn>
                <a:cxn ang="0">
                  <a:pos x="20" y="200"/>
                </a:cxn>
                <a:cxn ang="0">
                  <a:pos x="20" y="200"/>
                </a:cxn>
              </a:cxnLst>
              <a:rect l="0" t="0" r="r" b="b"/>
              <a:pathLst>
                <a:path w="424" h="640">
                  <a:moveTo>
                    <a:pt x="20" y="200"/>
                  </a:moveTo>
                  <a:lnTo>
                    <a:pt x="112" y="253"/>
                  </a:lnTo>
                  <a:lnTo>
                    <a:pt x="116" y="315"/>
                  </a:lnTo>
                  <a:lnTo>
                    <a:pt x="80" y="320"/>
                  </a:lnTo>
                  <a:lnTo>
                    <a:pt x="104" y="372"/>
                  </a:lnTo>
                  <a:lnTo>
                    <a:pt x="32" y="463"/>
                  </a:lnTo>
                  <a:lnTo>
                    <a:pt x="54" y="634"/>
                  </a:lnTo>
                  <a:lnTo>
                    <a:pt x="91" y="640"/>
                  </a:lnTo>
                  <a:lnTo>
                    <a:pt x="110" y="576"/>
                  </a:lnTo>
                  <a:lnTo>
                    <a:pt x="202" y="516"/>
                  </a:lnTo>
                  <a:lnTo>
                    <a:pt x="193" y="398"/>
                  </a:lnTo>
                  <a:lnTo>
                    <a:pt x="167" y="383"/>
                  </a:lnTo>
                  <a:lnTo>
                    <a:pt x="181" y="352"/>
                  </a:lnTo>
                  <a:lnTo>
                    <a:pt x="238" y="321"/>
                  </a:lnTo>
                  <a:lnTo>
                    <a:pt x="255" y="291"/>
                  </a:lnTo>
                  <a:lnTo>
                    <a:pt x="401" y="191"/>
                  </a:lnTo>
                  <a:lnTo>
                    <a:pt x="424" y="0"/>
                  </a:lnTo>
                  <a:lnTo>
                    <a:pt x="313" y="16"/>
                  </a:lnTo>
                  <a:lnTo>
                    <a:pt x="295" y="40"/>
                  </a:lnTo>
                  <a:lnTo>
                    <a:pt x="207" y="31"/>
                  </a:lnTo>
                  <a:lnTo>
                    <a:pt x="173" y="46"/>
                  </a:lnTo>
                  <a:lnTo>
                    <a:pt x="216" y="130"/>
                  </a:lnTo>
                  <a:lnTo>
                    <a:pt x="216" y="227"/>
                  </a:lnTo>
                  <a:lnTo>
                    <a:pt x="190" y="266"/>
                  </a:lnTo>
                  <a:lnTo>
                    <a:pt x="165" y="150"/>
                  </a:lnTo>
                  <a:lnTo>
                    <a:pt x="101" y="130"/>
                  </a:lnTo>
                  <a:lnTo>
                    <a:pt x="0" y="169"/>
                  </a:lnTo>
                  <a:lnTo>
                    <a:pt x="20" y="200"/>
                  </a:lnTo>
                  <a:lnTo>
                    <a:pt x="20" y="20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04" name="Freeform 780"/>
            <p:cNvSpPr>
              <a:spLocks/>
            </p:cNvSpPr>
            <p:nvPr/>
          </p:nvSpPr>
          <p:spPr bwMode="auto">
            <a:xfrm>
              <a:off x="2935" y="3032"/>
              <a:ext cx="158" cy="141"/>
            </a:xfrm>
            <a:custGeom>
              <a:avLst/>
              <a:gdLst/>
              <a:ahLst/>
              <a:cxnLst>
                <a:cxn ang="0">
                  <a:pos x="0" y="90"/>
                </a:cxn>
                <a:cxn ang="0">
                  <a:pos x="41" y="188"/>
                </a:cxn>
                <a:cxn ang="0">
                  <a:pos x="78" y="186"/>
                </a:cxn>
                <a:cxn ang="0">
                  <a:pos x="88" y="217"/>
                </a:cxn>
                <a:cxn ang="0">
                  <a:pos x="224" y="263"/>
                </a:cxn>
                <a:cxn ang="0">
                  <a:pos x="296" y="172"/>
                </a:cxn>
                <a:cxn ang="0">
                  <a:pos x="272" y="120"/>
                </a:cxn>
                <a:cxn ang="0">
                  <a:pos x="308" y="115"/>
                </a:cxn>
                <a:cxn ang="0">
                  <a:pos x="304" y="53"/>
                </a:cxn>
                <a:cxn ang="0">
                  <a:pos x="212" y="0"/>
                </a:cxn>
                <a:cxn ang="0">
                  <a:pos x="168" y="2"/>
                </a:cxn>
                <a:cxn ang="0">
                  <a:pos x="78" y="92"/>
                </a:cxn>
                <a:cxn ang="0">
                  <a:pos x="0" y="90"/>
                </a:cxn>
                <a:cxn ang="0">
                  <a:pos x="0" y="90"/>
                </a:cxn>
              </a:cxnLst>
              <a:rect l="0" t="0" r="r" b="b"/>
              <a:pathLst>
                <a:path w="308" h="263">
                  <a:moveTo>
                    <a:pt x="0" y="90"/>
                  </a:moveTo>
                  <a:lnTo>
                    <a:pt x="41" y="188"/>
                  </a:lnTo>
                  <a:lnTo>
                    <a:pt x="78" y="186"/>
                  </a:lnTo>
                  <a:lnTo>
                    <a:pt x="88" y="217"/>
                  </a:lnTo>
                  <a:lnTo>
                    <a:pt x="224" y="263"/>
                  </a:lnTo>
                  <a:lnTo>
                    <a:pt x="296" y="172"/>
                  </a:lnTo>
                  <a:lnTo>
                    <a:pt x="272" y="120"/>
                  </a:lnTo>
                  <a:lnTo>
                    <a:pt x="308" y="115"/>
                  </a:lnTo>
                  <a:lnTo>
                    <a:pt x="304" y="53"/>
                  </a:lnTo>
                  <a:lnTo>
                    <a:pt x="212" y="0"/>
                  </a:lnTo>
                  <a:lnTo>
                    <a:pt x="168" y="2"/>
                  </a:lnTo>
                  <a:lnTo>
                    <a:pt x="78" y="92"/>
                  </a:lnTo>
                  <a:lnTo>
                    <a:pt x="0" y="90"/>
                  </a:lnTo>
                  <a:lnTo>
                    <a:pt x="0" y="90"/>
                  </a:lnTo>
                  <a:close/>
                </a:path>
              </a:pathLst>
            </a:custGeom>
            <a:grpFill/>
            <a:ln w="9525">
              <a:solidFill>
                <a:srgbClr val="565BAC"/>
              </a:solidFill>
              <a:round/>
              <a:headEnd/>
              <a:tailEnd/>
            </a:ln>
          </p:spPr>
          <p:txBody>
            <a:bodyPr/>
            <a:lstStyle/>
            <a:p>
              <a:pPr>
                <a:defRPr/>
              </a:pPr>
              <a:endParaRPr lang="sq-AL">
                <a:cs typeface="+mn-cs"/>
              </a:endParaRPr>
            </a:p>
          </p:txBody>
        </p:sp>
        <p:sp>
          <p:nvSpPr>
            <p:cNvPr id="565005" name="Freeform 781"/>
            <p:cNvSpPr>
              <a:spLocks/>
            </p:cNvSpPr>
            <p:nvPr/>
          </p:nvSpPr>
          <p:spPr bwMode="auto">
            <a:xfrm>
              <a:off x="2935" y="3032"/>
              <a:ext cx="158" cy="141"/>
            </a:xfrm>
            <a:custGeom>
              <a:avLst/>
              <a:gdLst/>
              <a:ahLst/>
              <a:cxnLst>
                <a:cxn ang="0">
                  <a:pos x="0" y="90"/>
                </a:cxn>
                <a:cxn ang="0">
                  <a:pos x="41" y="188"/>
                </a:cxn>
                <a:cxn ang="0">
                  <a:pos x="78" y="186"/>
                </a:cxn>
                <a:cxn ang="0">
                  <a:pos x="88" y="217"/>
                </a:cxn>
                <a:cxn ang="0">
                  <a:pos x="224" y="263"/>
                </a:cxn>
                <a:cxn ang="0">
                  <a:pos x="296" y="172"/>
                </a:cxn>
                <a:cxn ang="0">
                  <a:pos x="272" y="120"/>
                </a:cxn>
                <a:cxn ang="0">
                  <a:pos x="308" y="115"/>
                </a:cxn>
                <a:cxn ang="0">
                  <a:pos x="304" y="53"/>
                </a:cxn>
                <a:cxn ang="0">
                  <a:pos x="212" y="0"/>
                </a:cxn>
                <a:cxn ang="0">
                  <a:pos x="168" y="2"/>
                </a:cxn>
                <a:cxn ang="0">
                  <a:pos x="78" y="92"/>
                </a:cxn>
                <a:cxn ang="0">
                  <a:pos x="0" y="90"/>
                </a:cxn>
                <a:cxn ang="0">
                  <a:pos x="0" y="90"/>
                </a:cxn>
              </a:cxnLst>
              <a:rect l="0" t="0" r="r" b="b"/>
              <a:pathLst>
                <a:path w="308" h="263">
                  <a:moveTo>
                    <a:pt x="0" y="90"/>
                  </a:moveTo>
                  <a:lnTo>
                    <a:pt x="41" y="188"/>
                  </a:lnTo>
                  <a:lnTo>
                    <a:pt x="78" y="186"/>
                  </a:lnTo>
                  <a:lnTo>
                    <a:pt x="88" y="217"/>
                  </a:lnTo>
                  <a:lnTo>
                    <a:pt x="224" y="263"/>
                  </a:lnTo>
                  <a:lnTo>
                    <a:pt x="296" y="172"/>
                  </a:lnTo>
                  <a:lnTo>
                    <a:pt x="272" y="120"/>
                  </a:lnTo>
                  <a:lnTo>
                    <a:pt x="308" y="115"/>
                  </a:lnTo>
                  <a:lnTo>
                    <a:pt x="304" y="53"/>
                  </a:lnTo>
                  <a:lnTo>
                    <a:pt x="212" y="0"/>
                  </a:lnTo>
                  <a:lnTo>
                    <a:pt x="168" y="2"/>
                  </a:lnTo>
                  <a:lnTo>
                    <a:pt x="78" y="92"/>
                  </a:lnTo>
                  <a:lnTo>
                    <a:pt x="0" y="90"/>
                  </a:lnTo>
                  <a:lnTo>
                    <a:pt x="0" y="9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06" name="Freeform 782"/>
            <p:cNvSpPr>
              <a:spLocks/>
            </p:cNvSpPr>
            <p:nvPr/>
          </p:nvSpPr>
          <p:spPr bwMode="auto">
            <a:xfrm>
              <a:off x="2821" y="3070"/>
              <a:ext cx="188" cy="199"/>
            </a:xfrm>
            <a:custGeom>
              <a:avLst/>
              <a:gdLst/>
              <a:ahLst/>
              <a:cxnLst>
                <a:cxn ang="0">
                  <a:pos x="0" y="348"/>
                </a:cxn>
                <a:cxn ang="0">
                  <a:pos x="30" y="377"/>
                </a:cxn>
                <a:cxn ang="0">
                  <a:pos x="82" y="358"/>
                </a:cxn>
                <a:cxn ang="0">
                  <a:pos x="132" y="308"/>
                </a:cxn>
                <a:cxn ang="0">
                  <a:pos x="209" y="327"/>
                </a:cxn>
                <a:cxn ang="0">
                  <a:pos x="236" y="308"/>
                </a:cxn>
                <a:cxn ang="0">
                  <a:pos x="225" y="273"/>
                </a:cxn>
                <a:cxn ang="0">
                  <a:pos x="373" y="166"/>
                </a:cxn>
                <a:cxn ang="0">
                  <a:pos x="315" y="148"/>
                </a:cxn>
                <a:cxn ang="0">
                  <a:pos x="301" y="117"/>
                </a:cxn>
                <a:cxn ang="0">
                  <a:pos x="264" y="119"/>
                </a:cxn>
                <a:cxn ang="0">
                  <a:pos x="223" y="21"/>
                </a:cxn>
                <a:cxn ang="0">
                  <a:pos x="185" y="0"/>
                </a:cxn>
                <a:cxn ang="0">
                  <a:pos x="57" y="37"/>
                </a:cxn>
                <a:cxn ang="0">
                  <a:pos x="48" y="164"/>
                </a:cxn>
                <a:cxn ang="0">
                  <a:pos x="0" y="190"/>
                </a:cxn>
                <a:cxn ang="0">
                  <a:pos x="0" y="348"/>
                </a:cxn>
                <a:cxn ang="0">
                  <a:pos x="0" y="348"/>
                </a:cxn>
              </a:cxnLst>
              <a:rect l="0" t="0" r="r" b="b"/>
              <a:pathLst>
                <a:path w="373" h="377">
                  <a:moveTo>
                    <a:pt x="0" y="348"/>
                  </a:moveTo>
                  <a:lnTo>
                    <a:pt x="30" y="377"/>
                  </a:lnTo>
                  <a:lnTo>
                    <a:pt x="82" y="358"/>
                  </a:lnTo>
                  <a:lnTo>
                    <a:pt x="132" y="308"/>
                  </a:lnTo>
                  <a:lnTo>
                    <a:pt x="209" y="327"/>
                  </a:lnTo>
                  <a:lnTo>
                    <a:pt x="236" y="308"/>
                  </a:lnTo>
                  <a:lnTo>
                    <a:pt x="225" y="273"/>
                  </a:lnTo>
                  <a:lnTo>
                    <a:pt x="373" y="166"/>
                  </a:lnTo>
                  <a:lnTo>
                    <a:pt x="315" y="148"/>
                  </a:lnTo>
                  <a:lnTo>
                    <a:pt x="301" y="117"/>
                  </a:lnTo>
                  <a:lnTo>
                    <a:pt x="264" y="119"/>
                  </a:lnTo>
                  <a:lnTo>
                    <a:pt x="223" y="21"/>
                  </a:lnTo>
                  <a:lnTo>
                    <a:pt x="185" y="0"/>
                  </a:lnTo>
                  <a:lnTo>
                    <a:pt x="57" y="37"/>
                  </a:lnTo>
                  <a:lnTo>
                    <a:pt x="48" y="164"/>
                  </a:lnTo>
                  <a:lnTo>
                    <a:pt x="0" y="190"/>
                  </a:lnTo>
                  <a:lnTo>
                    <a:pt x="0" y="348"/>
                  </a:lnTo>
                  <a:lnTo>
                    <a:pt x="0" y="348"/>
                  </a:lnTo>
                  <a:close/>
                </a:path>
              </a:pathLst>
            </a:custGeom>
            <a:grpFill/>
            <a:ln w="9525">
              <a:solidFill>
                <a:srgbClr val="565BAC"/>
              </a:solidFill>
              <a:round/>
              <a:headEnd/>
              <a:tailEnd/>
            </a:ln>
          </p:spPr>
          <p:txBody>
            <a:bodyPr/>
            <a:lstStyle/>
            <a:p>
              <a:pPr>
                <a:defRPr/>
              </a:pPr>
              <a:endParaRPr lang="sq-AL">
                <a:cs typeface="+mn-cs"/>
              </a:endParaRPr>
            </a:p>
          </p:txBody>
        </p:sp>
        <p:sp>
          <p:nvSpPr>
            <p:cNvPr id="565007" name="Freeform 783"/>
            <p:cNvSpPr>
              <a:spLocks/>
            </p:cNvSpPr>
            <p:nvPr/>
          </p:nvSpPr>
          <p:spPr bwMode="auto">
            <a:xfrm>
              <a:off x="2821" y="3070"/>
              <a:ext cx="188" cy="199"/>
            </a:xfrm>
            <a:custGeom>
              <a:avLst/>
              <a:gdLst/>
              <a:ahLst/>
              <a:cxnLst>
                <a:cxn ang="0">
                  <a:pos x="0" y="348"/>
                </a:cxn>
                <a:cxn ang="0">
                  <a:pos x="30" y="377"/>
                </a:cxn>
                <a:cxn ang="0">
                  <a:pos x="82" y="358"/>
                </a:cxn>
                <a:cxn ang="0">
                  <a:pos x="132" y="308"/>
                </a:cxn>
                <a:cxn ang="0">
                  <a:pos x="209" y="327"/>
                </a:cxn>
                <a:cxn ang="0">
                  <a:pos x="236" y="308"/>
                </a:cxn>
                <a:cxn ang="0">
                  <a:pos x="225" y="273"/>
                </a:cxn>
                <a:cxn ang="0">
                  <a:pos x="373" y="166"/>
                </a:cxn>
                <a:cxn ang="0">
                  <a:pos x="315" y="148"/>
                </a:cxn>
                <a:cxn ang="0">
                  <a:pos x="301" y="117"/>
                </a:cxn>
                <a:cxn ang="0">
                  <a:pos x="264" y="119"/>
                </a:cxn>
                <a:cxn ang="0">
                  <a:pos x="223" y="21"/>
                </a:cxn>
                <a:cxn ang="0">
                  <a:pos x="185" y="0"/>
                </a:cxn>
                <a:cxn ang="0">
                  <a:pos x="57" y="37"/>
                </a:cxn>
                <a:cxn ang="0">
                  <a:pos x="48" y="164"/>
                </a:cxn>
                <a:cxn ang="0">
                  <a:pos x="0" y="190"/>
                </a:cxn>
                <a:cxn ang="0">
                  <a:pos x="0" y="348"/>
                </a:cxn>
                <a:cxn ang="0">
                  <a:pos x="0" y="348"/>
                </a:cxn>
              </a:cxnLst>
              <a:rect l="0" t="0" r="r" b="b"/>
              <a:pathLst>
                <a:path w="373" h="377">
                  <a:moveTo>
                    <a:pt x="0" y="348"/>
                  </a:moveTo>
                  <a:lnTo>
                    <a:pt x="30" y="377"/>
                  </a:lnTo>
                  <a:lnTo>
                    <a:pt x="82" y="358"/>
                  </a:lnTo>
                  <a:lnTo>
                    <a:pt x="132" y="308"/>
                  </a:lnTo>
                  <a:lnTo>
                    <a:pt x="209" y="327"/>
                  </a:lnTo>
                  <a:lnTo>
                    <a:pt x="236" y="308"/>
                  </a:lnTo>
                  <a:lnTo>
                    <a:pt x="225" y="273"/>
                  </a:lnTo>
                  <a:lnTo>
                    <a:pt x="373" y="166"/>
                  </a:lnTo>
                  <a:lnTo>
                    <a:pt x="315" y="148"/>
                  </a:lnTo>
                  <a:lnTo>
                    <a:pt x="301" y="117"/>
                  </a:lnTo>
                  <a:lnTo>
                    <a:pt x="264" y="119"/>
                  </a:lnTo>
                  <a:lnTo>
                    <a:pt x="223" y="21"/>
                  </a:lnTo>
                  <a:lnTo>
                    <a:pt x="185" y="0"/>
                  </a:lnTo>
                  <a:lnTo>
                    <a:pt x="57" y="37"/>
                  </a:lnTo>
                  <a:lnTo>
                    <a:pt x="48" y="164"/>
                  </a:lnTo>
                  <a:lnTo>
                    <a:pt x="0" y="190"/>
                  </a:lnTo>
                  <a:lnTo>
                    <a:pt x="0" y="348"/>
                  </a:lnTo>
                  <a:lnTo>
                    <a:pt x="0" y="348"/>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08" name="Freeform 784"/>
            <p:cNvSpPr>
              <a:spLocks/>
            </p:cNvSpPr>
            <p:nvPr/>
          </p:nvSpPr>
          <p:spPr bwMode="auto">
            <a:xfrm>
              <a:off x="2763" y="3159"/>
              <a:ext cx="316" cy="285"/>
            </a:xfrm>
            <a:custGeom>
              <a:avLst/>
              <a:gdLst/>
              <a:ahLst/>
              <a:cxnLst>
                <a:cxn ang="0">
                  <a:pos x="0" y="280"/>
                </a:cxn>
                <a:cxn ang="0">
                  <a:pos x="68" y="396"/>
                </a:cxn>
                <a:cxn ang="0">
                  <a:pos x="54" y="462"/>
                </a:cxn>
                <a:cxn ang="0">
                  <a:pos x="80" y="526"/>
                </a:cxn>
                <a:cxn ang="0">
                  <a:pos x="127" y="541"/>
                </a:cxn>
                <a:cxn ang="0">
                  <a:pos x="187" y="505"/>
                </a:cxn>
                <a:cxn ang="0">
                  <a:pos x="263" y="499"/>
                </a:cxn>
                <a:cxn ang="0">
                  <a:pos x="372" y="453"/>
                </a:cxn>
                <a:cxn ang="0">
                  <a:pos x="475" y="402"/>
                </a:cxn>
                <a:cxn ang="0">
                  <a:pos x="606" y="240"/>
                </a:cxn>
                <a:cxn ang="0">
                  <a:pos x="617" y="204"/>
                </a:cxn>
                <a:cxn ang="0">
                  <a:pos x="583" y="198"/>
                </a:cxn>
                <a:cxn ang="0">
                  <a:pos x="542" y="231"/>
                </a:cxn>
                <a:cxn ang="0">
                  <a:pos x="514" y="227"/>
                </a:cxn>
                <a:cxn ang="0">
                  <a:pos x="529" y="186"/>
                </a:cxn>
                <a:cxn ang="0">
                  <a:pos x="535" y="169"/>
                </a:cxn>
                <a:cxn ang="0">
                  <a:pos x="579" y="167"/>
                </a:cxn>
                <a:cxn ang="0">
                  <a:pos x="561" y="27"/>
                </a:cxn>
                <a:cxn ang="0">
                  <a:pos x="480" y="0"/>
                </a:cxn>
                <a:cxn ang="0">
                  <a:pos x="338" y="97"/>
                </a:cxn>
                <a:cxn ang="0">
                  <a:pos x="350" y="141"/>
                </a:cxn>
                <a:cxn ang="0">
                  <a:pos x="323" y="160"/>
                </a:cxn>
                <a:cxn ang="0">
                  <a:pos x="246" y="141"/>
                </a:cxn>
                <a:cxn ang="0">
                  <a:pos x="204" y="186"/>
                </a:cxn>
                <a:cxn ang="0">
                  <a:pos x="145" y="209"/>
                </a:cxn>
                <a:cxn ang="0">
                  <a:pos x="114" y="180"/>
                </a:cxn>
                <a:cxn ang="0">
                  <a:pos x="114" y="265"/>
                </a:cxn>
                <a:cxn ang="0">
                  <a:pos x="79" y="301"/>
                </a:cxn>
                <a:cxn ang="0">
                  <a:pos x="42" y="287"/>
                </a:cxn>
                <a:cxn ang="0">
                  <a:pos x="30" y="241"/>
                </a:cxn>
                <a:cxn ang="0">
                  <a:pos x="0" y="280"/>
                </a:cxn>
                <a:cxn ang="0">
                  <a:pos x="0" y="280"/>
                </a:cxn>
              </a:cxnLst>
              <a:rect l="0" t="0" r="r" b="b"/>
              <a:pathLst>
                <a:path w="617" h="541">
                  <a:moveTo>
                    <a:pt x="0" y="280"/>
                  </a:moveTo>
                  <a:lnTo>
                    <a:pt x="68" y="396"/>
                  </a:lnTo>
                  <a:lnTo>
                    <a:pt x="54" y="462"/>
                  </a:lnTo>
                  <a:lnTo>
                    <a:pt x="80" y="526"/>
                  </a:lnTo>
                  <a:lnTo>
                    <a:pt x="127" y="541"/>
                  </a:lnTo>
                  <a:lnTo>
                    <a:pt x="187" y="505"/>
                  </a:lnTo>
                  <a:lnTo>
                    <a:pt x="263" y="499"/>
                  </a:lnTo>
                  <a:lnTo>
                    <a:pt x="372" y="453"/>
                  </a:lnTo>
                  <a:lnTo>
                    <a:pt x="475" y="402"/>
                  </a:lnTo>
                  <a:lnTo>
                    <a:pt x="606" y="240"/>
                  </a:lnTo>
                  <a:lnTo>
                    <a:pt x="617" y="204"/>
                  </a:lnTo>
                  <a:lnTo>
                    <a:pt x="583" y="198"/>
                  </a:lnTo>
                  <a:lnTo>
                    <a:pt x="542" y="231"/>
                  </a:lnTo>
                  <a:lnTo>
                    <a:pt x="514" y="227"/>
                  </a:lnTo>
                  <a:lnTo>
                    <a:pt x="529" y="186"/>
                  </a:lnTo>
                  <a:lnTo>
                    <a:pt x="535" y="169"/>
                  </a:lnTo>
                  <a:lnTo>
                    <a:pt x="579" y="167"/>
                  </a:lnTo>
                  <a:lnTo>
                    <a:pt x="561" y="27"/>
                  </a:lnTo>
                  <a:lnTo>
                    <a:pt x="480" y="0"/>
                  </a:lnTo>
                  <a:lnTo>
                    <a:pt x="338" y="97"/>
                  </a:lnTo>
                  <a:lnTo>
                    <a:pt x="350" y="141"/>
                  </a:lnTo>
                  <a:lnTo>
                    <a:pt x="323" y="160"/>
                  </a:lnTo>
                  <a:lnTo>
                    <a:pt x="246" y="141"/>
                  </a:lnTo>
                  <a:lnTo>
                    <a:pt x="204" y="186"/>
                  </a:lnTo>
                  <a:lnTo>
                    <a:pt x="145" y="209"/>
                  </a:lnTo>
                  <a:lnTo>
                    <a:pt x="114" y="180"/>
                  </a:lnTo>
                  <a:lnTo>
                    <a:pt x="114" y="265"/>
                  </a:lnTo>
                  <a:lnTo>
                    <a:pt x="79" y="301"/>
                  </a:lnTo>
                  <a:lnTo>
                    <a:pt x="42" y="287"/>
                  </a:lnTo>
                  <a:lnTo>
                    <a:pt x="30" y="241"/>
                  </a:lnTo>
                  <a:lnTo>
                    <a:pt x="0" y="280"/>
                  </a:lnTo>
                  <a:lnTo>
                    <a:pt x="0" y="280"/>
                  </a:lnTo>
                  <a:close/>
                </a:path>
              </a:pathLst>
            </a:custGeom>
            <a:grpFill/>
            <a:ln w="9525">
              <a:solidFill>
                <a:srgbClr val="565BAC"/>
              </a:solidFill>
              <a:round/>
              <a:headEnd/>
              <a:tailEnd/>
            </a:ln>
          </p:spPr>
          <p:txBody>
            <a:bodyPr/>
            <a:lstStyle/>
            <a:p>
              <a:pPr>
                <a:defRPr/>
              </a:pPr>
              <a:endParaRPr lang="sq-AL">
                <a:cs typeface="+mn-cs"/>
              </a:endParaRPr>
            </a:p>
          </p:txBody>
        </p:sp>
        <p:sp>
          <p:nvSpPr>
            <p:cNvPr id="565009" name="Freeform 785"/>
            <p:cNvSpPr>
              <a:spLocks/>
            </p:cNvSpPr>
            <p:nvPr/>
          </p:nvSpPr>
          <p:spPr bwMode="auto">
            <a:xfrm>
              <a:off x="2763" y="3159"/>
              <a:ext cx="316" cy="285"/>
            </a:xfrm>
            <a:custGeom>
              <a:avLst/>
              <a:gdLst/>
              <a:ahLst/>
              <a:cxnLst>
                <a:cxn ang="0">
                  <a:pos x="0" y="280"/>
                </a:cxn>
                <a:cxn ang="0">
                  <a:pos x="68" y="396"/>
                </a:cxn>
                <a:cxn ang="0">
                  <a:pos x="54" y="462"/>
                </a:cxn>
                <a:cxn ang="0">
                  <a:pos x="80" y="526"/>
                </a:cxn>
                <a:cxn ang="0">
                  <a:pos x="127" y="541"/>
                </a:cxn>
                <a:cxn ang="0">
                  <a:pos x="187" y="505"/>
                </a:cxn>
                <a:cxn ang="0">
                  <a:pos x="263" y="499"/>
                </a:cxn>
                <a:cxn ang="0">
                  <a:pos x="372" y="453"/>
                </a:cxn>
                <a:cxn ang="0">
                  <a:pos x="475" y="402"/>
                </a:cxn>
                <a:cxn ang="0">
                  <a:pos x="606" y="240"/>
                </a:cxn>
                <a:cxn ang="0">
                  <a:pos x="617" y="204"/>
                </a:cxn>
                <a:cxn ang="0">
                  <a:pos x="583" y="198"/>
                </a:cxn>
                <a:cxn ang="0">
                  <a:pos x="542" y="231"/>
                </a:cxn>
                <a:cxn ang="0">
                  <a:pos x="514" y="227"/>
                </a:cxn>
                <a:cxn ang="0">
                  <a:pos x="529" y="186"/>
                </a:cxn>
                <a:cxn ang="0">
                  <a:pos x="535" y="169"/>
                </a:cxn>
                <a:cxn ang="0">
                  <a:pos x="579" y="167"/>
                </a:cxn>
                <a:cxn ang="0">
                  <a:pos x="561" y="27"/>
                </a:cxn>
                <a:cxn ang="0">
                  <a:pos x="480" y="0"/>
                </a:cxn>
                <a:cxn ang="0">
                  <a:pos x="338" y="97"/>
                </a:cxn>
                <a:cxn ang="0">
                  <a:pos x="350" y="141"/>
                </a:cxn>
                <a:cxn ang="0">
                  <a:pos x="323" y="160"/>
                </a:cxn>
                <a:cxn ang="0">
                  <a:pos x="246" y="141"/>
                </a:cxn>
                <a:cxn ang="0">
                  <a:pos x="204" y="186"/>
                </a:cxn>
                <a:cxn ang="0">
                  <a:pos x="145" y="209"/>
                </a:cxn>
                <a:cxn ang="0">
                  <a:pos x="114" y="180"/>
                </a:cxn>
                <a:cxn ang="0">
                  <a:pos x="114" y="265"/>
                </a:cxn>
                <a:cxn ang="0">
                  <a:pos x="79" y="301"/>
                </a:cxn>
                <a:cxn ang="0">
                  <a:pos x="42" y="287"/>
                </a:cxn>
                <a:cxn ang="0">
                  <a:pos x="30" y="241"/>
                </a:cxn>
                <a:cxn ang="0">
                  <a:pos x="0" y="280"/>
                </a:cxn>
                <a:cxn ang="0">
                  <a:pos x="0" y="280"/>
                </a:cxn>
              </a:cxnLst>
              <a:rect l="0" t="0" r="r" b="b"/>
              <a:pathLst>
                <a:path w="617" h="541">
                  <a:moveTo>
                    <a:pt x="0" y="280"/>
                  </a:moveTo>
                  <a:lnTo>
                    <a:pt x="68" y="396"/>
                  </a:lnTo>
                  <a:lnTo>
                    <a:pt x="54" y="462"/>
                  </a:lnTo>
                  <a:lnTo>
                    <a:pt x="80" y="526"/>
                  </a:lnTo>
                  <a:lnTo>
                    <a:pt x="127" y="541"/>
                  </a:lnTo>
                  <a:lnTo>
                    <a:pt x="187" y="505"/>
                  </a:lnTo>
                  <a:lnTo>
                    <a:pt x="263" y="499"/>
                  </a:lnTo>
                  <a:lnTo>
                    <a:pt x="372" y="453"/>
                  </a:lnTo>
                  <a:lnTo>
                    <a:pt x="475" y="402"/>
                  </a:lnTo>
                  <a:lnTo>
                    <a:pt x="606" y="240"/>
                  </a:lnTo>
                  <a:lnTo>
                    <a:pt x="617" y="204"/>
                  </a:lnTo>
                  <a:lnTo>
                    <a:pt x="583" y="198"/>
                  </a:lnTo>
                  <a:lnTo>
                    <a:pt x="542" y="231"/>
                  </a:lnTo>
                  <a:lnTo>
                    <a:pt x="514" y="227"/>
                  </a:lnTo>
                  <a:lnTo>
                    <a:pt x="529" y="186"/>
                  </a:lnTo>
                  <a:lnTo>
                    <a:pt x="535" y="169"/>
                  </a:lnTo>
                  <a:lnTo>
                    <a:pt x="579" y="167"/>
                  </a:lnTo>
                  <a:lnTo>
                    <a:pt x="561" y="27"/>
                  </a:lnTo>
                  <a:lnTo>
                    <a:pt x="480" y="0"/>
                  </a:lnTo>
                  <a:lnTo>
                    <a:pt x="338" y="97"/>
                  </a:lnTo>
                  <a:lnTo>
                    <a:pt x="350" y="141"/>
                  </a:lnTo>
                  <a:lnTo>
                    <a:pt x="323" y="160"/>
                  </a:lnTo>
                  <a:lnTo>
                    <a:pt x="246" y="141"/>
                  </a:lnTo>
                  <a:lnTo>
                    <a:pt x="204" y="186"/>
                  </a:lnTo>
                  <a:lnTo>
                    <a:pt x="145" y="209"/>
                  </a:lnTo>
                  <a:lnTo>
                    <a:pt x="114" y="180"/>
                  </a:lnTo>
                  <a:lnTo>
                    <a:pt x="114" y="265"/>
                  </a:lnTo>
                  <a:lnTo>
                    <a:pt x="79" y="301"/>
                  </a:lnTo>
                  <a:lnTo>
                    <a:pt x="42" y="287"/>
                  </a:lnTo>
                  <a:lnTo>
                    <a:pt x="30" y="241"/>
                  </a:lnTo>
                  <a:lnTo>
                    <a:pt x="0" y="280"/>
                  </a:lnTo>
                  <a:lnTo>
                    <a:pt x="0" y="28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10" name="Freeform 786"/>
            <p:cNvSpPr>
              <a:spLocks/>
            </p:cNvSpPr>
            <p:nvPr/>
          </p:nvSpPr>
          <p:spPr bwMode="auto">
            <a:xfrm>
              <a:off x="3026" y="3246"/>
              <a:ext cx="36" cy="35"/>
            </a:xfrm>
            <a:custGeom>
              <a:avLst/>
              <a:gdLst/>
              <a:ahLst/>
              <a:cxnLst>
                <a:cxn ang="0">
                  <a:pos x="66" y="0"/>
                </a:cxn>
                <a:cxn ang="0">
                  <a:pos x="24" y="2"/>
                </a:cxn>
                <a:cxn ang="0">
                  <a:pos x="0" y="58"/>
                </a:cxn>
                <a:cxn ang="0">
                  <a:pos x="30" y="64"/>
                </a:cxn>
                <a:cxn ang="0">
                  <a:pos x="72" y="31"/>
                </a:cxn>
                <a:cxn ang="0">
                  <a:pos x="66" y="0"/>
                </a:cxn>
                <a:cxn ang="0">
                  <a:pos x="66" y="0"/>
                </a:cxn>
              </a:cxnLst>
              <a:rect l="0" t="0" r="r" b="b"/>
              <a:pathLst>
                <a:path w="72" h="64">
                  <a:moveTo>
                    <a:pt x="66" y="0"/>
                  </a:moveTo>
                  <a:lnTo>
                    <a:pt x="24" y="2"/>
                  </a:lnTo>
                  <a:lnTo>
                    <a:pt x="0" y="58"/>
                  </a:lnTo>
                  <a:lnTo>
                    <a:pt x="30" y="64"/>
                  </a:lnTo>
                  <a:lnTo>
                    <a:pt x="72" y="31"/>
                  </a:lnTo>
                  <a:lnTo>
                    <a:pt x="66" y="0"/>
                  </a:lnTo>
                  <a:lnTo>
                    <a:pt x="66" y="0"/>
                  </a:lnTo>
                  <a:close/>
                </a:path>
              </a:pathLst>
            </a:custGeom>
            <a:grpFill/>
            <a:ln w="9525">
              <a:solidFill>
                <a:srgbClr val="565BAC"/>
              </a:solidFill>
              <a:round/>
              <a:headEnd/>
              <a:tailEnd/>
            </a:ln>
          </p:spPr>
          <p:txBody>
            <a:bodyPr/>
            <a:lstStyle/>
            <a:p>
              <a:pPr>
                <a:defRPr/>
              </a:pPr>
              <a:endParaRPr lang="sq-AL">
                <a:cs typeface="+mn-cs"/>
              </a:endParaRPr>
            </a:p>
          </p:txBody>
        </p:sp>
        <p:sp>
          <p:nvSpPr>
            <p:cNvPr id="565011" name="Freeform 787"/>
            <p:cNvSpPr>
              <a:spLocks/>
            </p:cNvSpPr>
            <p:nvPr/>
          </p:nvSpPr>
          <p:spPr bwMode="auto">
            <a:xfrm>
              <a:off x="3026" y="3246"/>
              <a:ext cx="36" cy="35"/>
            </a:xfrm>
            <a:custGeom>
              <a:avLst/>
              <a:gdLst/>
              <a:ahLst/>
              <a:cxnLst>
                <a:cxn ang="0">
                  <a:pos x="66" y="0"/>
                </a:cxn>
                <a:cxn ang="0">
                  <a:pos x="24" y="2"/>
                </a:cxn>
                <a:cxn ang="0">
                  <a:pos x="0" y="58"/>
                </a:cxn>
                <a:cxn ang="0">
                  <a:pos x="30" y="64"/>
                </a:cxn>
                <a:cxn ang="0">
                  <a:pos x="72" y="31"/>
                </a:cxn>
                <a:cxn ang="0">
                  <a:pos x="66" y="0"/>
                </a:cxn>
                <a:cxn ang="0">
                  <a:pos x="66" y="0"/>
                </a:cxn>
              </a:cxnLst>
              <a:rect l="0" t="0" r="r" b="b"/>
              <a:pathLst>
                <a:path w="72" h="64">
                  <a:moveTo>
                    <a:pt x="66" y="0"/>
                  </a:moveTo>
                  <a:lnTo>
                    <a:pt x="24" y="2"/>
                  </a:lnTo>
                  <a:lnTo>
                    <a:pt x="0" y="58"/>
                  </a:lnTo>
                  <a:lnTo>
                    <a:pt x="30" y="64"/>
                  </a:lnTo>
                  <a:lnTo>
                    <a:pt x="72" y="31"/>
                  </a:lnTo>
                  <a:lnTo>
                    <a:pt x="66" y="0"/>
                  </a:lnTo>
                  <a:lnTo>
                    <a:pt x="66"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12" name="Freeform 788"/>
            <p:cNvSpPr>
              <a:spLocks/>
            </p:cNvSpPr>
            <p:nvPr/>
          </p:nvSpPr>
          <p:spPr bwMode="auto">
            <a:xfrm>
              <a:off x="2958" y="3300"/>
              <a:ext cx="44" cy="43"/>
            </a:xfrm>
            <a:custGeom>
              <a:avLst/>
              <a:gdLst/>
              <a:ahLst/>
              <a:cxnLst>
                <a:cxn ang="0">
                  <a:pos x="67" y="0"/>
                </a:cxn>
                <a:cxn ang="0">
                  <a:pos x="16" y="12"/>
                </a:cxn>
                <a:cxn ang="0">
                  <a:pos x="0" y="45"/>
                </a:cxn>
                <a:cxn ang="0">
                  <a:pos x="22" y="81"/>
                </a:cxn>
                <a:cxn ang="0">
                  <a:pos x="56" y="80"/>
                </a:cxn>
                <a:cxn ang="0">
                  <a:pos x="89" y="40"/>
                </a:cxn>
                <a:cxn ang="0">
                  <a:pos x="87" y="22"/>
                </a:cxn>
                <a:cxn ang="0">
                  <a:pos x="86" y="9"/>
                </a:cxn>
                <a:cxn ang="0">
                  <a:pos x="67" y="0"/>
                </a:cxn>
                <a:cxn ang="0">
                  <a:pos x="67" y="0"/>
                </a:cxn>
              </a:cxnLst>
              <a:rect l="0" t="0" r="r" b="b"/>
              <a:pathLst>
                <a:path w="89" h="81">
                  <a:moveTo>
                    <a:pt x="67" y="0"/>
                  </a:moveTo>
                  <a:lnTo>
                    <a:pt x="16" y="12"/>
                  </a:lnTo>
                  <a:lnTo>
                    <a:pt x="0" y="45"/>
                  </a:lnTo>
                  <a:lnTo>
                    <a:pt x="22" y="81"/>
                  </a:lnTo>
                  <a:lnTo>
                    <a:pt x="56" y="80"/>
                  </a:lnTo>
                  <a:lnTo>
                    <a:pt x="89" y="40"/>
                  </a:lnTo>
                  <a:lnTo>
                    <a:pt x="87" y="22"/>
                  </a:lnTo>
                  <a:lnTo>
                    <a:pt x="86" y="9"/>
                  </a:lnTo>
                  <a:lnTo>
                    <a:pt x="67" y="0"/>
                  </a:lnTo>
                  <a:lnTo>
                    <a:pt x="67" y="0"/>
                  </a:lnTo>
                  <a:close/>
                </a:path>
              </a:pathLst>
            </a:custGeom>
            <a:grpFill/>
            <a:ln w="9525">
              <a:solidFill>
                <a:srgbClr val="565BAC"/>
              </a:solidFill>
              <a:round/>
              <a:headEnd/>
              <a:tailEnd/>
            </a:ln>
          </p:spPr>
          <p:txBody>
            <a:bodyPr/>
            <a:lstStyle/>
            <a:p>
              <a:pPr>
                <a:defRPr/>
              </a:pPr>
              <a:endParaRPr lang="sq-AL">
                <a:cs typeface="+mn-cs"/>
              </a:endParaRPr>
            </a:p>
          </p:txBody>
        </p:sp>
        <p:sp>
          <p:nvSpPr>
            <p:cNvPr id="565013" name="Freeform 789"/>
            <p:cNvSpPr>
              <a:spLocks/>
            </p:cNvSpPr>
            <p:nvPr/>
          </p:nvSpPr>
          <p:spPr bwMode="auto">
            <a:xfrm>
              <a:off x="2958" y="3300"/>
              <a:ext cx="44" cy="43"/>
            </a:xfrm>
            <a:custGeom>
              <a:avLst/>
              <a:gdLst/>
              <a:ahLst/>
              <a:cxnLst>
                <a:cxn ang="0">
                  <a:pos x="67" y="0"/>
                </a:cxn>
                <a:cxn ang="0">
                  <a:pos x="16" y="12"/>
                </a:cxn>
                <a:cxn ang="0">
                  <a:pos x="0" y="45"/>
                </a:cxn>
                <a:cxn ang="0">
                  <a:pos x="22" y="81"/>
                </a:cxn>
                <a:cxn ang="0">
                  <a:pos x="56" y="80"/>
                </a:cxn>
                <a:cxn ang="0">
                  <a:pos x="89" y="40"/>
                </a:cxn>
                <a:cxn ang="0">
                  <a:pos x="87" y="22"/>
                </a:cxn>
                <a:cxn ang="0">
                  <a:pos x="86" y="9"/>
                </a:cxn>
                <a:cxn ang="0">
                  <a:pos x="67" y="0"/>
                </a:cxn>
                <a:cxn ang="0">
                  <a:pos x="67" y="0"/>
                </a:cxn>
              </a:cxnLst>
              <a:rect l="0" t="0" r="r" b="b"/>
              <a:pathLst>
                <a:path w="89" h="81">
                  <a:moveTo>
                    <a:pt x="67" y="0"/>
                  </a:moveTo>
                  <a:lnTo>
                    <a:pt x="16" y="12"/>
                  </a:lnTo>
                  <a:lnTo>
                    <a:pt x="0" y="45"/>
                  </a:lnTo>
                  <a:lnTo>
                    <a:pt x="22" y="81"/>
                  </a:lnTo>
                  <a:lnTo>
                    <a:pt x="56" y="80"/>
                  </a:lnTo>
                  <a:lnTo>
                    <a:pt x="89" y="40"/>
                  </a:lnTo>
                  <a:lnTo>
                    <a:pt x="87" y="22"/>
                  </a:lnTo>
                  <a:lnTo>
                    <a:pt x="86" y="9"/>
                  </a:lnTo>
                  <a:lnTo>
                    <a:pt x="67" y="0"/>
                  </a:lnTo>
                  <a:lnTo>
                    <a:pt x="67"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14" name="Freeform 790"/>
            <p:cNvSpPr>
              <a:spLocks/>
            </p:cNvSpPr>
            <p:nvPr/>
          </p:nvSpPr>
          <p:spPr bwMode="auto">
            <a:xfrm>
              <a:off x="3291" y="2947"/>
              <a:ext cx="165" cy="278"/>
            </a:xfrm>
            <a:custGeom>
              <a:avLst/>
              <a:gdLst/>
              <a:ahLst/>
              <a:cxnLst>
                <a:cxn ang="0">
                  <a:pos x="56" y="212"/>
                </a:cxn>
                <a:cxn ang="0">
                  <a:pos x="61" y="296"/>
                </a:cxn>
                <a:cxn ang="0">
                  <a:pos x="0" y="387"/>
                </a:cxn>
                <a:cxn ang="0">
                  <a:pos x="8" y="403"/>
                </a:cxn>
                <a:cxn ang="0">
                  <a:pos x="15" y="504"/>
                </a:cxn>
                <a:cxn ang="0">
                  <a:pos x="62" y="525"/>
                </a:cxn>
                <a:cxn ang="0">
                  <a:pos x="97" y="506"/>
                </a:cxn>
                <a:cxn ang="0">
                  <a:pos x="139" y="511"/>
                </a:cxn>
                <a:cxn ang="0">
                  <a:pos x="179" y="453"/>
                </a:cxn>
                <a:cxn ang="0">
                  <a:pos x="185" y="414"/>
                </a:cxn>
                <a:cxn ang="0">
                  <a:pos x="267" y="244"/>
                </a:cxn>
                <a:cxn ang="0">
                  <a:pos x="266" y="206"/>
                </a:cxn>
                <a:cxn ang="0">
                  <a:pos x="282" y="197"/>
                </a:cxn>
                <a:cxn ang="0">
                  <a:pos x="275" y="120"/>
                </a:cxn>
                <a:cxn ang="0">
                  <a:pos x="295" y="141"/>
                </a:cxn>
                <a:cxn ang="0">
                  <a:pos x="307" y="180"/>
                </a:cxn>
                <a:cxn ang="0">
                  <a:pos x="314" y="171"/>
                </a:cxn>
                <a:cxn ang="0">
                  <a:pos x="321" y="111"/>
                </a:cxn>
                <a:cxn ang="0">
                  <a:pos x="305" y="64"/>
                </a:cxn>
                <a:cxn ang="0">
                  <a:pos x="286" y="25"/>
                </a:cxn>
                <a:cxn ang="0">
                  <a:pos x="266" y="0"/>
                </a:cxn>
                <a:cxn ang="0">
                  <a:pos x="188" y="141"/>
                </a:cxn>
                <a:cxn ang="0">
                  <a:pos x="156" y="135"/>
                </a:cxn>
                <a:cxn ang="0">
                  <a:pos x="147" y="167"/>
                </a:cxn>
                <a:cxn ang="0">
                  <a:pos x="121" y="162"/>
                </a:cxn>
                <a:cxn ang="0">
                  <a:pos x="71" y="194"/>
                </a:cxn>
                <a:cxn ang="0">
                  <a:pos x="56" y="212"/>
                </a:cxn>
                <a:cxn ang="0">
                  <a:pos x="56" y="212"/>
                </a:cxn>
              </a:cxnLst>
              <a:rect l="0" t="0" r="r" b="b"/>
              <a:pathLst>
                <a:path w="321" h="525">
                  <a:moveTo>
                    <a:pt x="56" y="212"/>
                  </a:moveTo>
                  <a:lnTo>
                    <a:pt x="61" y="296"/>
                  </a:lnTo>
                  <a:lnTo>
                    <a:pt x="0" y="387"/>
                  </a:lnTo>
                  <a:lnTo>
                    <a:pt x="8" y="403"/>
                  </a:lnTo>
                  <a:lnTo>
                    <a:pt x="15" y="504"/>
                  </a:lnTo>
                  <a:lnTo>
                    <a:pt x="62" y="525"/>
                  </a:lnTo>
                  <a:lnTo>
                    <a:pt x="97" y="506"/>
                  </a:lnTo>
                  <a:lnTo>
                    <a:pt x="139" y="511"/>
                  </a:lnTo>
                  <a:lnTo>
                    <a:pt x="179" y="453"/>
                  </a:lnTo>
                  <a:lnTo>
                    <a:pt x="185" y="414"/>
                  </a:lnTo>
                  <a:lnTo>
                    <a:pt x="267" y="244"/>
                  </a:lnTo>
                  <a:lnTo>
                    <a:pt x="266" y="206"/>
                  </a:lnTo>
                  <a:lnTo>
                    <a:pt x="282" y="197"/>
                  </a:lnTo>
                  <a:lnTo>
                    <a:pt x="275" y="120"/>
                  </a:lnTo>
                  <a:lnTo>
                    <a:pt x="295" y="141"/>
                  </a:lnTo>
                  <a:lnTo>
                    <a:pt x="307" y="180"/>
                  </a:lnTo>
                  <a:lnTo>
                    <a:pt x="314" y="171"/>
                  </a:lnTo>
                  <a:lnTo>
                    <a:pt x="321" y="111"/>
                  </a:lnTo>
                  <a:lnTo>
                    <a:pt x="305" y="64"/>
                  </a:lnTo>
                  <a:lnTo>
                    <a:pt x="286" y="25"/>
                  </a:lnTo>
                  <a:lnTo>
                    <a:pt x="266" y="0"/>
                  </a:lnTo>
                  <a:lnTo>
                    <a:pt x="188" y="141"/>
                  </a:lnTo>
                  <a:lnTo>
                    <a:pt x="156" y="135"/>
                  </a:lnTo>
                  <a:lnTo>
                    <a:pt x="147" y="167"/>
                  </a:lnTo>
                  <a:lnTo>
                    <a:pt x="121" y="162"/>
                  </a:lnTo>
                  <a:lnTo>
                    <a:pt x="71" y="194"/>
                  </a:lnTo>
                  <a:lnTo>
                    <a:pt x="56" y="212"/>
                  </a:lnTo>
                  <a:lnTo>
                    <a:pt x="56" y="212"/>
                  </a:lnTo>
                  <a:close/>
                </a:path>
              </a:pathLst>
            </a:custGeom>
            <a:grpFill/>
            <a:ln w="9525">
              <a:solidFill>
                <a:srgbClr val="565BAC"/>
              </a:solidFill>
              <a:round/>
              <a:headEnd/>
              <a:tailEnd/>
            </a:ln>
          </p:spPr>
          <p:txBody>
            <a:bodyPr/>
            <a:lstStyle/>
            <a:p>
              <a:pPr>
                <a:defRPr/>
              </a:pPr>
              <a:endParaRPr lang="sq-AL">
                <a:cs typeface="+mn-cs"/>
              </a:endParaRPr>
            </a:p>
          </p:txBody>
        </p:sp>
        <p:sp>
          <p:nvSpPr>
            <p:cNvPr id="565015" name="Freeform 791"/>
            <p:cNvSpPr>
              <a:spLocks/>
            </p:cNvSpPr>
            <p:nvPr/>
          </p:nvSpPr>
          <p:spPr bwMode="auto">
            <a:xfrm>
              <a:off x="3291" y="2947"/>
              <a:ext cx="165" cy="278"/>
            </a:xfrm>
            <a:custGeom>
              <a:avLst/>
              <a:gdLst/>
              <a:ahLst/>
              <a:cxnLst>
                <a:cxn ang="0">
                  <a:pos x="56" y="212"/>
                </a:cxn>
                <a:cxn ang="0">
                  <a:pos x="61" y="296"/>
                </a:cxn>
                <a:cxn ang="0">
                  <a:pos x="0" y="387"/>
                </a:cxn>
                <a:cxn ang="0">
                  <a:pos x="8" y="403"/>
                </a:cxn>
                <a:cxn ang="0">
                  <a:pos x="15" y="504"/>
                </a:cxn>
                <a:cxn ang="0">
                  <a:pos x="62" y="525"/>
                </a:cxn>
                <a:cxn ang="0">
                  <a:pos x="97" y="506"/>
                </a:cxn>
                <a:cxn ang="0">
                  <a:pos x="139" y="511"/>
                </a:cxn>
                <a:cxn ang="0">
                  <a:pos x="179" y="453"/>
                </a:cxn>
                <a:cxn ang="0">
                  <a:pos x="185" y="414"/>
                </a:cxn>
                <a:cxn ang="0">
                  <a:pos x="267" y="244"/>
                </a:cxn>
                <a:cxn ang="0">
                  <a:pos x="266" y="206"/>
                </a:cxn>
                <a:cxn ang="0">
                  <a:pos x="282" y="197"/>
                </a:cxn>
                <a:cxn ang="0">
                  <a:pos x="275" y="120"/>
                </a:cxn>
                <a:cxn ang="0">
                  <a:pos x="295" y="141"/>
                </a:cxn>
                <a:cxn ang="0">
                  <a:pos x="307" y="180"/>
                </a:cxn>
                <a:cxn ang="0">
                  <a:pos x="314" y="171"/>
                </a:cxn>
                <a:cxn ang="0">
                  <a:pos x="321" y="111"/>
                </a:cxn>
                <a:cxn ang="0">
                  <a:pos x="305" y="64"/>
                </a:cxn>
                <a:cxn ang="0">
                  <a:pos x="286" y="25"/>
                </a:cxn>
                <a:cxn ang="0">
                  <a:pos x="266" y="0"/>
                </a:cxn>
                <a:cxn ang="0">
                  <a:pos x="188" y="141"/>
                </a:cxn>
                <a:cxn ang="0">
                  <a:pos x="156" y="135"/>
                </a:cxn>
                <a:cxn ang="0">
                  <a:pos x="147" y="167"/>
                </a:cxn>
                <a:cxn ang="0">
                  <a:pos x="121" y="162"/>
                </a:cxn>
                <a:cxn ang="0">
                  <a:pos x="71" y="194"/>
                </a:cxn>
                <a:cxn ang="0">
                  <a:pos x="56" y="212"/>
                </a:cxn>
                <a:cxn ang="0">
                  <a:pos x="56" y="212"/>
                </a:cxn>
              </a:cxnLst>
              <a:rect l="0" t="0" r="r" b="b"/>
              <a:pathLst>
                <a:path w="321" h="525">
                  <a:moveTo>
                    <a:pt x="56" y="212"/>
                  </a:moveTo>
                  <a:lnTo>
                    <a:pt x="61" y="296"/>
                  </a:lnTo>
                  <a:lnTo>
                    <a:pt x="0" y="387"/>
                  </a:lnTo>
                  <a:lnTo>
                    <a:pt x="8" y="403"/>
                  </a:lnTo>
                  <a:lnTo>
                    <a:pt x="15" y="504"/>
                  </a:lnTo>
                  <a:lnTo>
                    <a:pt x="62" y="525"/>
                  </a:lnTo>
                  <a:lnTo>
                    <a:pt x="97" y="506"/>
                  </a:lnTo>
                  <a:lnTo>
                    <a:pt x="139" y="511"/>
                  </a:lnTo>
                  <a:lnTo>
                    <a:pt x="179" y="453"/>
                  </a:lnTo>
                  <a:lnTo>
                    <a:pt x="185" y="414"/>
                  </a:lnTo>
                  <a:lnTo>
                    <a:pt x="267" y="244"/>
                  </a:lnTo>
                  <a:lnTo>
                    <a:pt x="266" y="206"/>
                  </a:lnTo>
                  <a:lnTo>
                    <a:pt x="282" y="197"/>
                  </a:lnTo>
                  <a:lnTo>
                    <a:pt x="275" y="120"/>
                  </a:lnTo>
                  <a:lnTo>
                    <a:pt x="295" y="141"/>
                  </a:lnTo>
                  <a:lnTo>
                    <a:pt x="307" y="180"/>
                  </a:lnTo>
                  <a:lnTo>
                    <a:pt x="314" y="171"/>
                  </a:lnTo>
                  <a:lnTo>
                    <a:pt x="321" y="111"/>
                  </a:lnTo>
                  <a:lnTo>
                    <a:pt x="305" y="64"/>
                  </a:lnTo>
                  <a:lnTo>
                    <a:pt x="286" y="25"/>
                  </a:lnTo>
                  <a:lnTo>
                    <a:pt x="266" y="0"/>
                  </a:lnTo>
                  <a:lnTo>
                    <a:pt x="188" y="141"/>
                  </a:lnTo>
                  <a:lnTo>
                    <a:pt x="156" y="135"/>
                  </a:lnTo>
                  <a:lnTo>
                    <a:pt x="147" y="167"/>
                  </a:lnTo>
                  <a:lnTo>
                    <a:pt x="121" y="162"/>
                  </a:lnTo>
                  <a:lnTo>
                    <a:pt x="71" y="194"/>
                  </a:lnTo>
                  <a:lnTo>
                    <a:pt x="56" y="212"/>
                  </a:lnTo>
                  <a:lnTo>
                    <a:pt x="56" y="212"/>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16" name="Freeform 792"/>
            <p:cNvSpPr>
              <a:spLocks/>
            </p:cNvSpPr>
            <p:nvPr/>
          </p:nvSpPr>
          <p:spPr bwMode="auto">
            <a:xfrm>
              <a:off x="2433" y="1418"/>
              <a:ext cx="7" cy="15"/>
            </a:xfrm>
            <a:custGeom>
              <a:avLst/>
              <a:gdLst/>
              <a:ahLst/>
              <a:cxnLst>
                <a:cxn ang="0">
                  <a:pos x="8" y="0"/>
                </a:cxn>
                <a:cxn ang="0">
                  <a:pos x="13" y="18"/>
                </a:cxn>
                <a:cxn ang="0">
                  <a:pos x="3" y="31"/>
                </a:cxn>
                <a:cxn ang="0">
                  <a:pos x="1" y="29"/>
                </a:cxn>
                <a:cxn ang="0">
                  <a:pos x="3" y="21"/>
                </a:cxn>
                <a:cxn ang="0">
                  <a:pos x="0" y="8"/>
                </a:cxn>
                <a:cxn ang="0">
                  <a:pos x="8" y="0"/>
                </a:cxn>
                <a:cxn ang="0">
                  <a:pos x="8" y="0"/>
                </a:cxn>
              </a:cxnLst>
              <a:rect l="0" t="0" r="r" b="b"/>
              <a:pathLst>
                <a:path w="13" h="31">
                  <a:moveTo>
                    <a:pt x="8" y="0"/>
                  </a:moveTo>
                  <a:lnTo>
                    <a:pt x="13" y="18"/>
                  </a:lnTo>
                  <a:lnTo>
                    <a:pt x="3" y="31"/>
                  </a:lnTo>
                  <a:lnTo>
                    <a:pt x="1" y="29"/>
                  </a:lnTo>
                  <a:lnTo>
                    <a:pt x="3" y="21"/>
                  </a:lnTo>
                  <a:lnTo>
                    <a:pt x="0" y="8"/>
                  </a:lnTo>
                  <a:lnTo>
                    <a:pt x="8" y="0"/>
                  </a:lnTo>
                  <a:lnTo>
                    <a:pt x="8" y="0"/>
                  </a:lnTo>
                  <a:close/>
                </a:path>
              </a:pathLst>
            </a:custGeom>
            <a:grpFill/>
            <a:ln w="9525">
              <a:solidFill>
                <a:srgbClr val="565BAC"/>
              </a:solidFill>
              <a:round/>
              <a:headEnd/>
              <a:tailEnd/>
            </a:ln>
          </p:spPr>
          <p:txBody>
            <a:bodyPr/>
            <a:lstStyle/>
            <a:p>
              <a:pPr>
                <a:defRPr/>
              </a:pPr>
              <a:endParaRPr lang="sq-AL">
                <a:cs typeface="+mn-cs"/>
              </a:endParaRPr>
            </a:p>
          </p:txBody>
        </p:sp>
        <p:sp>
          <p:nvSpPr>
            <p:cNvPr id="565017" name="Freeform 793"/>
            <p:cNvSpPr>
              <a:spLocks/>
            </p:cNvSpPr>
            <p:nvPr/>
          </p:nvSpPr>
          <p:spPr bwMode="auto">
            <a:xfrm>
              <a:off x="2433" y="1418"/>
              <a:ext cx="7" cy="15"/>
            </a:xfrm>
            <a:custGeom>
              <a:avLst/>
              <a:gdLst/>
              <a:ahLst/>
              <a:cxnLst>
                <a:cxn ang="0">
                  <a:pos x="8" y="0"/>
                </a:cxn>
                <a:cxn ang="0">
                  <a:pos x="13" y="18"/>
                </a:cxn>
                <a:cxn ang="0">
                  <a:pos x="3" y="31"/>
                </a:cxn>
                <a:cxn ang="0">
                  <a:pos x="1" y="29"/>
                </a:cxn>
                <a:cxn ang="0">
                  <a:pos x="3" y="21"/>
                </a:cxn>
                <a:cxn ang="0">
                  <a:pos x="0" y="8"/>
                </a:cxn>
                <a:cxn ang="0">
                  <a:pos x="8" y="0"/>
                </a:cxn>
                <a:cxn ang="0">
                  <a:pos x="8" y="0"/>
                </a:cxn>
              </a:cxnLst>
              <a:rect l="0" t="0" r="r" b="b"/>
              <a:pathLst>
                <a:path w="13" h="31">
                  <a:moveTo>
                    <a:pt x="8" y="0"/>
                  </a:moveTo>
                  <a:lnTo>
                    <a:pt x="13" y="18"/>
                  </a:lnTo>
                  <a:lnTo>
                    <a:pt x="3" y="31"/>
                  </a:lnTo>
                  <a:lnTo>
                    <a:pt x="1" y="29"/>
                  </a:lnTo>
                  <a:lnTo>
                    <a:pt x="3" y="21"/>
                  </a:lnTo>
                  <a:lnTo>
                    <a:pt x="0" y="8"/>
                  </a:lnTo>
                  <a:lnTo>
                    <a:pt x="8" y="0"/>
                  </a:lnTo>
                  <a:lnTo>
                    <a:pt x="8"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18" name="Freeform 794"/>
            <p:cNvSpPr>
              <a:spLocks/>
            </p:cNvSpPr>
            <p:nvPr/>
          </p:nvSpPr>
          <p:spPr bwMode="auto">
            <a:xfrm>
              <a:off x="2423" y="1419"/>
              <a:ext cx="6" cy="5"/>
            </a:xfrm>
            <a:custGeom>
              <a:avLst/>
              <a:gdLst/>
              <a:ahLst/>
              <a:cxnLst>
                <a:cxn ang="0">
                  <a:pos x="3" y="0"/>
                </a:cxn>
                <a:cxn ang="0">
                  <a:pos x="0" y="12"/>
                </a:cxn>
                <a:cxn ang="0">
                  <a:pos x="7" y="20"/>
                </a:cxn>
                <a:cxn ang="0">
                  <a:pos x="9" y="11"/>
                </a:cxn>
                <a:cxn ang="0">
                  <a:pos x="9" y="5"/>
                </a:cxn>
                <a:cxn ang="0">
                  <a:pos x="3" y="0"/>
                </a:cxn>
                <a:cxn ang="0">
                  <a:pos x="3" y="0"/>
                </a:cxn>
              </a:cxnLst>
              <a:rect l="0" t="0" r="r" b="b"/>
              <a:pathLst>
                <a:path w="9" h="20">
                  <a:moveTo>
                    <a:pt x="3" y="0"/>
                  </a:moveTo>
                  <a:lnTo>
                    <a:pt x="0" y="12"/>
                  </a:lnTo>
                  <a:lnTo>
                    <a:pt x="7" y="20"/>
                  </a:lnTo>
                  <a:lnTo>
                    <a:pt x="9" y="11"/>
                  </a:lnTo>
                  <a:lnTo>
                    <a:pt x="9" y="5"/>
                  </a:lnTo>
                  <a:lnTo>
                    <a:pt x="3" y="0"/>
                  </a:lnTo>
                  <a:lnTo>
                    <a:pt x="3" y="0"/>
                  </a:lnTo>
                  <a:close/>
                </a:path>
              </a:pathLst>
            </a:custGeom>
            <a:grpFill/>
            <a:ln w="9525">
              <a:solidFill>
                <a:srgbClr val="565BAC"/>
              </a:solidFill>
              <a:round/>
              <a:headEnd/>
              <a:tailEnd/>
            </a:ln>
          </p:spPr>
          <p:txBody>
            <a:bodyPr/>
            <a:lstStyle/>
            <a:p>
              <a:pPr>
                <a:defRPr/>
              </a:pPr>
              <a:endParaRPr lang="sq-AL">
                <a:cs typeface="+mn-cs"/>
              </a:endParaRPr>
            </a:p>
          </p:txBody>
        </p:sp>
        <p:sp>
          <p:nvSpPr>
            <p:cNvPr id="565019" name="Freeform 795"/>
            <p:cNvSpPr>
              <a:spLocks/>
            </p:cNvSpPr>
            <p:nvPr/>
          </p:nvSpPr>
          <p:spPr bwMode="auto">
            <a:xfrm>
              <a:off x="2423" y="1419"/>
              <a:ext cx="6" cy="5"/>
            </a:xfrm>
            <a:custGeom>
              <a:avLst/>
              <a:gdLst/>
              <a:ahLst/>
              <a:cxnLst>
                <a:cxn ang="0">
                  <a:pos x="3" y="0"/>
                </a:cxn>
                <a:cxn ang="0">
                  <a:pos x="0" y="12"/>
                </a:cxn>
                <a:cxn ang="0">
                  <a:pos x="7" y="20"/>
                </a:cxn>
                <a:cxn ang="0">
                  <a:pos x="9" y="11"/>
                </a:cxn>
                <a:cxn ang="0">
                  <a:pos x="9" y="5"/>
                </a:cxn>
                <a:cxn ang="0">
                  <a:pos x="3" y="0"/>
                </a:cxn>
                <a:cxn ang="0">
                  <a:pos x="3" y="0"/>
                </a:cxn>
              </a:cxnLst>
              <a:rect l="0" t="0" r="r" b="b"/>
              <a:pathLst>
                <a:path w="9" h="20">
                  <a:moveTo>
                    <a:pt x="3" y="0"/>
                  </a:moveTo>
                  <a:lnTo>
                    <a:pt x="0" y="12"/>
                  </a:lnTo>
                  <a:lnTo>
                    <a:pt x="7" y="20"/>
                  </a:lnTo>
                  <a:lnTo>
                    <a:pt x="9" y="11"/>
                  </a:lnTo>
                  <a:lnTo>
                    <a:pt x="9" y="5"/>
                  </a:lnTo>
                  <a:lnTo>
                    <a:pt x="3" y="0"/>
                  </a:lnTo>
                  <a:lnTo>
                    <a:pt x="3"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20" name="Freeform 796"/>
            <p:cNvSpPr>
              <a:spLocks/>
            </p:cNvSpPr>
            <p:nvPr/>
          </p:nvSpPr>
          <p:spPr bwMode="auto">
            <a:xfrm>
              <a:off x="2427" y="1396"/>
              <a:ext cx="17" cy="15"/>
            </a:xfrm>
            <a:custGeom>
              <a:avLst/>
              <a:gdLst/>
              <a:ahLst/>
              <a:cxnLst>
                <a:cxn ang="0">
                  <a:pos x="2" y="11"/>
                </a:cxn>
                <a:cxn ang="0">
                  <a:pos x="0" y="19"/>
                </a:cxn>
                <a:cxn ang="0">
                  <a:pos x="9" y="28"/>
                </a:cxn>
                <a:cxn ang="0">
                  <a:pos x="25" y="23"/>
                </a:cxn>
                <a:cxn ang="0">
                  <a:pos x="31" y="13"/>
                </a:cxn>
                <a:cxn ang="0">
                  <a:pos x="19" y="1"/>
                </a:cxn>
                <a:cxn ang="0">
                  <a:pos x="4" y="0"/>
                </a:cxn>
                <a:cxn ang="0">
                  <a:pos x="2" y="11"/>
                </a:cxn>
                <a:cxn ang="0">
                  <a:pos x="2" y="11"/>
                </a:cxn>
              </a:cxnLst>
              <a:rect l="0" t="0" r="r" b="b"/>
              <a:pathLst>
                <a:path w="31" h="28">
                  <a:moveTo>
                    <a:pt x="2" y="11"/>
                  </a:moveTo>
                  <a:lnTo>
                    <a:pt x="0" y="19"/>
                  </a:lnTo>
                  <a:lnTo>
                    <a:pt x="9" y="28"/>
                  </a:lnTo>
                  <a:lnTo>
                    <a:pt x="25" y="23"/>
                  </a:lnTo>
                  <a:lnTo>
                    <a:pt x="31" y="13"/>
                  </a:lnTo>
                  <a:lnTo>
                    <a:pt x="19" y="1"/>
                  </a:lnTo>
                  <a:lnTo>
                    <a:pt x="4" y="0"/>
                  </a:lnTo>
                  <a:lnTo>
                    <a:pt x="2" y="11"/>
                  </a:lnTo>
                  <a:lnTo>
                    <a:pt x="2" y="11"/>
                  </a:lnTo>
                  <a:close/>
                </a:path>
              </a:pathLst>
            </a:custGeom>
            <a:grpFill/>
            <a:ln w="9525">
              <a:solidFill>
                <a:srgbClr val="565BAC"/>
              </a:solidFill>
              <a:round/>
              <a:headEnd/>
              <a:tailEnd/>
            </a:ln>
          </p:spPr>
          <p:txBody>
            <a:bodyPr/>
            <a:lstStyle/>
            <a:p>
              <a:pPr>
                <a:defRPr/>
              </a:pPr>
              <a:endParaRPr lang="sq-AL">
                <a:cs typeface="+mn-cs"/>
              </a:endParaRPr>
            </a:p>
          </p:txBody>
        </p:sp>
        <p:sp>
          <p:nvSpPr>
            <p:cNvPr id="565021" name="Freeform 797"/>
            <p:cNvSpPr>
              <a:spLocks/>
            </p:cNvSpPr>
            <p:nvPr/>
          </p:nvSpPr>
          <p:spPr bwMode="auto">
            <a:xfrm>
              <a:off x="2427" y="1396"/>
              <a:ext cx="17" cy="15"/>
            </a:xfrm>
            <a:custGeom>
              <a:avLst/>
              <a:gdLst/>
              <a:ahLst/>
              <a:cxnLst>
                <a:cxn ang="0">
                  <a:pos x="2" y="11"/>
                </a:cxn>
                <a:cxn ang="0">
                  <a:pos x="0" y="19"/>
                </a:cxn>
                <a:cxn ang="0">
                  <a:pos x="9" y="28"/>
                </a:cxn>
                <a:cxn ang="0">
                  <a:pos x="25" y="23"/>
                </a:cxn>
                <a:cxn ang="0">
                  <a:pos x="31" y="13"/>
                </a:cxn>
                <a:cxn ang="0">
                  <a:pos x="19" y="1"/>
                </a:cxn>
                <a:cxn ang="0">
                  <a:pos x="4" y="0"/>
                </a:cxn>
                <a:cxn ang="0">
                  <a:pos x="2" y="11"/>
                </a:cxn>
                <a:cxn ang="0">
                  <a:pos x="2" y="11"/>
                </a:cxn>
              </a:cxnLst>
              <a:rect l="0" t="0" r="r" b="b"/>
              <a:pathLst>
                <a:path w="31" h="28">
                  <a:moveTo>
                    <a:pt x="2" y="11"/>
                  </a:moveTo>
                  <a:lnTo>
                    <a:pt x="0" y="19"/>
                  </a:lnTo>
                  <a:lnTo>
                    <a:pt x="9" y="28"/>
                  </a:lnTo>
                  <a:lnTo>
                    <a:pt x="25" y="23"/>
                  </a:lnTo>
                  <a:lnTo>
                    <a:pt x="31" y="13"/>
                  </a:lnTo>
                  <a:lnTo>
                    <a:pt x="19" y="1"/>
                  </a:lnTo>
                  <a:lnTo>
                    <a:pt x="4" y="0"/>
                  </a:lnTo>
                  <a:lnTo>
                    <a:pt x="2" y="11"/>
                  </a:lnTo>
                  <a:lnTo>
                    <a:pt x="2" y="11"/>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22" name="Freeform 798"/>
            <p:cNvSpPr>
              <a:spLocks/>
            </p:cNvSpPr>
            <p:nvPr/>
          </p:nvSpPr>
          <p:spPr bwMode="auto">
            <a:xfrm>
              <a:off x="2485" y="1391"/>
              <a:ext cx="9" cy="7"/>
            </a:xfrm>
            <a:custGeom>
              <a:avLst/>
              <a:gdLst/>
              <a:ahLst/>
              <a:cxnLst>
                <a:cxn ang="0">
                  <a:pos x="6" y="1"/>
                </a:cxn>
                <a:cxn ang="0">
                  <a:pos x="0" y="7"/>
                </a:cxn>
                <a:cxn ang="0">
                  <a:pos x="6" y="12"/>
                </a:cxn>
                <a:cxn ang="0">
                  <a:pos x="19" y="13"/>
                </a:cxn>
                <a:cxn ang="0">
                  <a:pos x="16" y="2"/>
                </a:cxn>
                <a:cxn ang="0">
                  <a:pos x="11" y="0"/>
                </a:cxn>
                <a:cxn ang="0">
                  <a:pos x="6" y="1"/>
                </a:cxn>
                <a:cxn ang="0">
                  <a:pos x="6" y="1"/>
                </a:cxn>
              </a:cxnLst>
              <a:rect l="0" t="0" r="r" b="b"/>
              <a:pathLst>
                <a:path w="19" h="13">
                  <a:moveTo>
                    <a:pt x="6" y="1"/>
                  </a:moveTo>
                  <a:lnTo>
                    <a:pt x="0" y="7"/>
                  </a:lnTo>
                  <a:lnTo>
                    <a:pt x="6" y="12"/>
                  </a:lnTo>
                  <a:lnTo>
                    <a:pt x="19" y="13"/>
                  </a:lnTo>
                  <a:lnTo>
                    <a:pt x="16" y="2"/>
                  </a:lnTo>
                  <a:lnTo>
                    <a:pt x="11" y="0"/>
                  </a:lnTo>
                  <a:lnTo>
                    <a:pt x="6" y="1"/>
                  </a:lnTo>
                  <a:lnTo>
                    <a:pt x="6" y="1"/>
                  </a:lnTo>
                  <a:close/>
                </a:path>
              </a:pathLst>
            </a:custGeom>
            <a:grpFill/>
            <a:ln w="9525">
              <a:solidFill>
                <a:srgbClr val="565BAC"/>
              </a:solidFill>
              <a:round/>
              <a:headEnd/>
              <a:tailEnd/>
            </a:ln>
          </p:spPr>
          <p:txBody>
            <a:bodyPr/>
            <a:lstStyle/>
            <a:p>
              <a:pPr>
                <a:defRPr/>
              </a:pPr>
              <a:endParaRPr lang="sq-AL">
                <a:cs typeface="+mn-cs"/>
              </a:endParaRPr>
            </a:p>
          </p:txBody>
        </p:sp>
        <p:sp>
          <p:nvSpPr>
            <p:cNvPr id="565023" name="Freeform 799"/>
            <p:cNvSpPr>
              <a:spLocks/>
            </p:cNvSpPr>
            <p:nvPr/>
          </p:nvSpPr>
          <p:spPr bwMode="auto">
            <a:xfrm>
              <a:off x="2485" y="1391"/>
              <a:ext cx="9" cy="7"/>
            </a:xfrm>
            <a:custGeom>
              <a:avLst/>
              <a:gdLst/>
              <a:ahLst/>
              <a:cxnLst>
                <a:cxn ang="0">
                  <a:pos x="6" y="1"/>
                </a:cxn>
                <a:cxn ang="0">
                  <a:pos x="0" y="7"/>
                </a:cxn>
                <a:cxn ang="0">
                  <a:pos x="6" y="12"/>
                </a:cxn>
                <a:cxn ang="0">
                  <a:pos x="19" y="13"/>
                </a:cxn>
                <a:cxn ang="0">
                  <a:pos x="16" y="2"/>
                </a:cxn>
                <a:cxn ang="0">
                  <a:pos x="11" y="0"/>
                </a:cxn>
                <a:cxn ang="0">
                  <a:pos x="6" y="1"/>
                </a:cxn>
                <a:cxn ang="0">
                  <a:pos x="6" y="1"/>
                </a:cxn>
              </a:cxnLst>
              <a:rect l="0" t="0" r="r" b="b"/>
              <a:pathLst>
                <a:path w="19" h="13">
                  <a:moveTo>
                    <a:pt x="6" y="1"/>
                  </a:moveTo>
                  <a:lnTo>
                    <a:pt x="0" y="7"/>
                  </a:lnTo>
                  <a:lnTo>
                    <a:pt x="6" y="12"/>
                  </a:lnTo>
                  <a:lnTo>
                    <a:pt x="19" y="13"/>
                  </a:lnTo>
                  <a:lnTo>
                    <a:pt x="16" y="2"/>
                  </a:lnTo>
                  <a:lnTo>
                    <a:pt x="11" y="0"/>
                  </a:lnTo>
                  <a:lnTo>
                    <a:pt x="6" y="1"/>
                  </a:lnTo>
                  <a:lnTo>
                    <a:pt x="6" y="1"/>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24" name="Freeform 800"/>
            <p:cNvSpPr>
              <a:spLocks/>
            </p:cNvSpPr>
            <p:nvPr/>
          </p:nvSpPr>
          <p:spPr bwMode="auto">
            <a:xfrm>
              <a:off x="2407" y="1477"/>
              <a:ext cx="41" cy="38"/>
            </a:xfrm>
            <a:custGeom>
              <a:avLst/>
              <a:gdLst/>
              <a:ahLst/>
              <a:cxnLst>
                <a:cxn ang="0">
                  <a:pos x="34" y="0"/>
                </a:cxn>
                <a:cxn ang="0">
                  <a:pos x="7" y="21"/>
                </a:cxn>
                <a:cxn ang="0">
                  <a:pos x="0" y="47"/>
                </a:cxn>
                <a:cxn ang="0">
                  <a:pos x="7" y="58"/>
                </a:cxn>
                <a:cxn ang="0">
                  <a:pos x="18" y="55"/>
                </a:cxn>
                <a:cxn ang="0">
                  <a:pos x="49" y="70"/>
                </a:cxn>
                <a:cxn ang="0">
                  <a:pos x="56" y="69"/>
                </a:cxn>
                <a:cxn ang="0">
                  <a:pos x="77" y="46"/>
                </a:cxn>
                <a:cxn ang="0">
                  <a:pos x="69" y="14"/>
                </a:cxn>
                <a:cxn ang="0">
                  <a:pos x="45" y="6"/>
                </a:cxn>
                <a:cxn ang="0">
                  <a:pos x="34" y="0"/>
                </a:cxn>
                <a:cxn ang="0">
                  <a:pos x="34" y="0"/>
                </a:cxn>
              </a:cxnLst>
              <a:rect l="0" t="0" r="r" b="b"/>
              <a:pathLst>
                <a:path w="77" h="70">
                  <a:moveTo>
                    <a:pt x="34" y="0"/>
                  </a:moveTo>
                  <a:lnTo>
                    <a:pt x="7" y="21"/>
                  </a:lnTo>
                  <a:lnTo>
                    <a:pt x="0" y="47"/>
                  </a:lnTo>
                  <a:lnTo>
                    <a:pt x="7" y="58"/>
                  </a:lnTo>
                  <a:lnTo>
                    <a:pt x="18" y="55"/>
                  </a:lnTo>
                  <a:lnTo>
                    <a:pt x="49" y="70"/>
                  </a:lnTo>
                  <a:lnTo>
                    <a:pt x="56" y="69"/>
                  </a:lnTo>
                  <a:lnTo>
                    <a:pt x="77" y="46"/>
                  </a:lnTo>
                  <a:lnTo>
                    <a:pt x="69" y="14"/>
                  </a:lnTo>
                  <a:lnTo>
                    <a:pt x="45" y="6"/>
                  </a:lnTo>
                  <a:lnTo>
                    <a:pt x="34" y="0"/>
                  </a:lnTo>
                  <a:lnTo>
                    <a:pt x="34" y="0"/>
                  </a:lnTo>
                  <a:close/>
                </a:path>
              </a:pathLst>
            </a:custGeom>
            <a:grpFill/>
            <a:ln w="9525">
              <a:solidFill>
                <a:srgbClr val="565BAC"/>
              </a:solidFill>
              <a:round/>
              <a:headEnd/>
              <a:tailEnd/>
            </a:ln>
          </p:spPr>
          <p:txBody>
            <a:bodyPr/>
            <a:lstStyle/>
            <a:p>
              <a:pPr>
                <a:defRPr/>
              </a:pPr>
              <a:endParaRPr lang="sq-AL">
                <a:cs typeface="+mn-cs"/>
              </a:endParaRPr>
            </a:p>
          </p:txBody>
        </p:sp>
        <p:sp>
          <p:nvSpPr>
            <p:cNvPr id="565025" name="Freeform 801"/>
            <p:cNvSpPr>
              <a:spLocks/>
            </p:cNvSpPr>
            <p:nvPr/>
          </p:nvSpPr>
          <p:spPr bwMode="auto">
            <a:xfrm>
              <a:off x="2407" y="1477"/>
              <a:ext cx="41" cy="38"/>
            </a:xfrm>
            <a:custGeom>
              <a:avLst/>
              <a:gdLst/>
              <a:ahLst/>
              <a:cxnLst>
                <a:cxn ang="0">
                  <a:pos x="34" y="0"/>
                </a:cxn>
                <a:cxn ang="0">
                  <a:pos x="7" y="21"/>
                </a:cxn>
                <a:cxn ang="0">
                  <a:pos x="0" y="47"/>
                </a:cxn>
                <a:cxn ang="0">
                  <a:pos x="7" y="58"/>
                </a:cxn>
                <a:cxn ang="0">
                  <a:pos x="18" y="55"/>
                </a:cxn>
                <a:cxn ang="0">
                  <a:pos x="49" y="70"/>
                </a:cxn>
                <a:cxn ang="0">
                  <a:pos x="56" y="69"/>
                </a:cxn>
                <a:cxn ang="0">
                  <a:pos x="77" y="46"/>
                </a:cxn>
                <a:cxn ang="0">
                  <a:pos x="69" y="14"/>
                </a:cxn>
                <a:cxn ang="0">
                  <a:pos x="45" y="6"/>
                </a:cxn>
                <a:cxn ang="0">
                  <a:pos x="34" y="0"/>
                </a:cxn>
                <a:cxn ang="0">
                  <a:pos x="34" y="0"/>
                </a:cxn>
              </a:cxnLst>
              <a:rect l="0" t="0" r="r" b="b"/>
              <a:pathLst>
                <a:path w="77" h="70">
                  <a:moveTo>
                    <a:pt x="34" y="0"/>
                  </a:moveTo>
                  <a:lnTo>
                    <a:pt x="7" y="21"/>
                  </a:lnTo>
                  <a:lnTo>
                    <a:pt x="0" y="47"/>
                  </a:lnTo>
                  <a:lnTo>
                    <a:pt x="7" y="58"/>
                  </a:lnTo>
                  <a:lnTo>
                    <a:pt x="18" y="55"/>
                  </a:lnTo>
                  <a:lnTo>
                    <a:pt x="49" y="70"/>
                  </a:lnTo>
                  <a:lnTo>
                    <a:pt x="56" y="69"/>
                  </a:lnTo>
                  <a:lnTo>
                    <a:pt x="77" y="46"/>
                  </a:lnTo>
                  <a:lnTo>
                    <a:pt x="69" y="14"/>
                  </a:lnTo>
                  <a:lnTo>
                    <a:pt x="45" y="6"/>
                  </a:lnTo>
                  <a:lnTo>
                    <a:pt x="34" y="0"/>
                  </a:lnTo>
                  <a:lnTo>
                    <a:pt x="34"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26" name="Freeform 802"/>
            <p:cNvSpPr>
              <a:spLocks/>
            </p:cNvSpPr>
            <p:nvPr/>
          </p:nvSpPr>
          <p:spPr bwMode="auto">
            <a:xfrm>
              <a:off x="2363" y="1473"/>
              <a:ext cx="75" cy="89"/>
            </a:xfrm>
            <a:custGeom>
              <a:avLst/>
              <a:gdLst/>
              <a:ahLst/>
              <a:cxnLst>
                <a:cxn ang="0">
                  <a:pos x="124" y="8"/>
                </a:cxn>
                <a:cxn ang="0">
                  <a:pos x="121" y="0"/>
                </a:cxn>
                <a:cxn ang="0">
                  <a:pos x="97" y="13"/>
                </a:cxn>
                <a:cxn ang="0">
                  <a:pos x="76" y="16"/>
                </a:cxn>
                <a:cxn ang="0">
                  <a:pos x="54" y="26"/>
                </a:cxn>
                <a:cxn ang="0">
                  <a:pos x="72" y="43"/>
                </a:cxn>
                <a:cxn ang="0">
                  <a:pos x="43" y="37"/>
                </a:cxn>
                <a:cxn ang="0">
                  <a:pos x="31" y="48"/>
                </a:cxn>
                <a:cxn ang="0">
                  <a:pos x="39" y="71"/>
                </a:cxn>
                <a:cxn ang="0">
                  <a:pos x="25" y="77"/>
                </a:cxn>
                <a:cxn ang="0">
                  <a:pos x="25" y="84"/>
                </a:cxn>
                <a:cxn ang="0">
                  <a:pos x="40" y="100"/>
                </a:cxn>
                <a:cxn ang="0">
                  <a:pos x="0" y="135"/>
                </a:cxn>
                <a:cxn ang="0">
                  <a:pos x="28" y="161"/>
                </a:cxn>
                <a:cxn ang="0">
                  <a:pos x="71" y="168"/>
                </a:cxn>
                <a:cxn ang="0">
                  <a:pos x="100" y="139"/>
                </a:cxn>
                <a:cxn ang="0">
                  <a:pos x="124" y="162"/>
                </a:cxn>
                <a:cxn ang="0">
                  <a:pos x="137" y="150"/>
                </a:cxn>
                <a:cxn ang="0">
                  <a:pos x="129" y="115"/>
                </a:cxn>
                <a:cxn ang="0">
                  <a:pos x="143" y="102"/>
                </a:cxn>
                <a:cxn ang="0">
                  <a:pos x="146" y="77"/>
                </a:cxn>
                <a:cxn ang="0">
                  <a:pos x="139" y="78"/>
                </a:cxn>
                <a:cxn ang="0">
                  <a:pos x="108" y="63"/>
                </a:cxn>
                <a:cxn ang="0">
                  <a:pos x="98" y="66"/>
                </a:cxn>
                <a:cxn ang="0">
                  <a:pos x="90" y="55"/>
                </a:cxn>
                <a:cxn ang="0">
                  <a:pos x="98" y="28"/>
                </a:cxn>
                <a:cxn ang="0">
                  <a:pos x="124" y="8"/>
                </a:cxn>
                <a:cxn ang="0">
                  <a:pos x="124" y="8"/>
                </a:cxn>
              </a:cxnLst>
              <a:rect l="0" t="0" r="r" b="b"/>
              <a:pathLst>
                <a:path w="146" h="168">
                  <a:moveTo>
                    <a:pt x="124" y="8"/>
                  </a:moveTo>
                  <a:lnTo>
                    <a:pt x="121" y="0"/>
                  </a:lnTo>
                  <a:lnTo>
                    <a:pt x="97" y="13"/>
                  </a:lnTo>
                  <a:lnTo>
                    <a:pt x="76" y="16"/>
                  </a:lnTo>
                  <a:lnTo>
                    <a:pt x="54" y="26"/>
                  </a:lnTo>
                  <a:lnTo>
                    <a:pt x="72" y="43"/>
                  </a:lnTo>
                  <a:lnTo>
                    <a:pt x="43" y="37"/>
                  </a:lnTo>
                  <a:lnTo>
                    <a:pt x="31" y="48"/>
                  </a:lnTo>
                  <a:lnTo>
                    <a:pt x="39" y="71"/>
                  </a:lnTo>
                  <a:lnTo>
                    <a:pt x="25" y="77"/>
                  </a:lnTo>
                  <a:lnTo>
                    <a:pt x="25" y="84"/>
                  </a:lnTo>
                  <a:lnTo>
                    <a:pt x="40" y="100"/>
                  </a:lnTo>
                  <a:lnTo>
                    <a:pt x="0" y="135"/>
                  </a:lnTo>
                  <a:lnTo>
                    <a:pt x="28" y="161"/>
                  </a:lnTo>
                  <a:lnTo>
                    <a:pt x="71" y="168"/>
                  </a:lnTo>
                  <a:lnTo>
                    <a:pt x="100" y="139"/>
                  </a:lnTo>
                  <a:lnTo>
                    <a:pt x="124" y="162"/>
                  </a:lnTo>
                  <a:lnTo>
                    <a:pt x="137" y="150"/>
                  </a:lnTo>
                  <a:lnTo>
                    <a:pt x="129" y="115"/>
                  </a:lnTo>
                  <a:lnTo>
                    <a:pt x="143" y="102"/>
                  </a:lnTo>
                  <a:lnTo>
                    <a:pt x="146" y="77"/>
                  </a:lnTo>
                  <a:lnTo>
                    <a:pt x="139" y="78"/>
                  </a:lnTo>
                  <a:lnTo>
                    <a:pt x="108" y="63"/>
                  </a:lnTo>
                  <a:lnTo>
                    <a:pt x="98" y="66"/>
                  </a:lnTo>
                  <a:lnTo>
                    <a:pt x="90" y="55"/>
                  </a:lnTo>
                  <a:lnTo>
                    <a:pt x="98" y="28"/>
                  </a:lnTo>
                  <a:lnTo>
                    <a:pt x="124" y="8"/>
                  </a:lnTo>
                  <a:lnTo>
                    <a:pt x="124" y="8"/>
                  </a:lnTo>
                  <a:close/>
                </a:path>
              </a:pathLst>
            </a:custGeom>
            <a:grpFill/>
            <a:ln w="9525">
              <a:solidFill>
                <a:srgbClr val="565BAC"/>
              </a:solidFill>
              <a:round/>
              <a:headEnd/>
              <a:tailEnd/>
            </a:ln>
          </p:spPr>
          <p:txBody>
            <a:bodyPr/>
            <a:lstStyle/>
            <a:p>
              <a:pPr>
                <a:defRPr/>
              </a:pPr>
              <a:endParaRPr lang="sq-AL">
                <a:cs typeface="+mn-cs"/>
              </a:endParaRPr>
            </a:p>
          </p:txBody>
        </p:sp>
        <p:sp>
          <p:nvSpPr>
            <p:cNvPr id="565027" name="Freeform 803"/>
            <p:cNvSpPr>
              <a:spLocks/>
            </p:cNvSpPr>
            <p:nvPr/>
          </p:nvSpPr>
          <p:spPr bwMode="auto">
            <a:xfrm>
              <a:off x="2363" y="1473"/>
              <a:ext cx="75" cy="89"/>
            </a:xfrm>
            <a:custGeom>
              <a:avLst/>
              <a:gdLst/>
              <a:ahLst/>
              <a:cxnLst>
                <a:cxn ang="0">
                  <a:pos x="124" y="8"/>
                </a:cxn>
                <a:cxn ang="0">
                  <a:pos x="121" y="0"/>
                </a:cxn>
                <a:cxn ang="0">
                  <a:pos x="97" y="13"/>
                </a:cxn>
                <a:cxn ang="0">
                  <a:pos x="76" y="16"/>
                </a:cxn>
                <a:cxn ang="0">
                  <a:pos x="54" y="26"/>
                </a:cxn>
                <a:cxn ang="0">
                  <a:pos x="72" y="43"/>
                </a:cxn>
                <a:cxn ang="0">
                  <a:pos x="43" y="37"/>
                </a:cxn>
                <a:cxn ang="0">
                  <a:pos x="31" y="48"/>
                </a:cxn>
                <a:cxn ang="0">
                  <a:pos x="39" y="71"/>
                </a:cxn>
                <a:cxn ang="0">
                  <a:pos x="25" y="77"/>
                </a:cxn>
                <a:cxn ang="0">
                  <a:pos x="25" y="84"/>
                </a:cxn>
                <a:cxn ang="0">
                  <a:pos x="40" y="100"/>
                </a:cxn>
                <a:cxn ang="0">
                  <a:pos x="0" y="135"/>
                </a:cxn>
                <a:cxn ang="0">
                  <a:pos x="28" y="161"/>
                </a:cxn>
                <a:cxn ang="0">
                  <a:pos x="71" y="168"/>
                </a:cxn>
                <a:cxn ang="0">
                  <a:pos x="100" y="139"/>
                </a:cxn>
                <a:cxn ang="0">
                  <a:pos x="124" y="162"/>
                </a:cxn>
                <a:cxn ang="0">
                  <a:pos x="137" y="150"/>
                </a:cxn>
                <a:cxn ang="0">
                  <a:pos x="129" y="115"/>
                </a:cxn>
                <a:cxn ang="0">
                  <a:pos x="143" y="102"/>
                </a:cxn>
                <a:cxn ang="0">
                  <a:pos x="146" y="77"/>
                </a:cxn>
                <a:cxn ang="0">
                  <a:pos x="139" y="78"/>
                </a:cxn>
                <a:cxn ang="0">
                  <a:pos x="108" y="63"/>
                </a:cxn>
                <a:cxn ang="0">
                  <a:pos x="98" y="66"/>
                </a:cxn>
                <a:cxn ang="0">
                  <a:pos x="90" y="55"/>
                </a:cxn>
                <a:cxn ang="0">
                  <a:pos x="98" y="28"/>
                </a:cxn>
                <a:cxn ang="0">
                  <a:pos x="124" y="8"/>
                </a:cxn>
                <a:cxn ang="0">
                  <a:pos x="124" y="8"/>
                </a:cxn>
              </a:cxnLst>
              <a:rect l="0" t="0" r="r" b="b"/>
              <a:pathLst>
                <a:path w="146" h="168">
                  <a:moveTo>
                    <a:pt x="124" y="8"/>
                  </a:moveTo>
                  <a:lnTo>
                    <a:pt x="121" y="0"/>
                  </a:lnTo>
                  <a:lnTo>
                    <a:pt x="97" y="13"/>
                  </a:lnTo>
                  <a:lnTo>
                    <a:pt x="76" y="16"/>
                  </a:lnTo>
                  <a:lnTo>
                    <a:pt x="54" y="26"/>
                  </a:lnTo>
                  <a:lnTo>
                    <a:pt x="72" y="43"/>
                  </a:lnTo>
                  <a:lnTo>
                    <a:pt x="43" y="37"/>
                  </a:lnTo>
                  <a:lnTo>
                    <a:pt x="31" y="48"/>
                  </a:lnTo>
                  <a:lnTo>
                    <a:pt x="39" y="71"/>
                  </a:lnTo>
                  <a:lnTo>
                    <a:pt x="25" y="77"/>
                  </a:lnTo>
                  <a:lnTo>
                    <a:pt x="25" y="84"/>
                  </a:lnTo>
                  <a:lnTo>
                    <a:pt x="40" y="100"/>
                  </a:lnTo>
                  <a:lnTo>
                    <a:pt x="0" y="135"/>
                  </a:lnTo>
                  <a:lnTo>
                    <a:pt x="28" y="161"/>
                  </a:lnTo>
                  <a:lnTo>
                    <a:pt x="71" y="168"/>
                  </a:lnTo>
                  <a:lnTo>
                    <a:pt x="100" y="139"/>
                  </a:lnTo>
                  <a:lnTo>
                    <a:pt x="124" y="162"/>
                  </a:lnTo>
                  <a:lnTo>
                    <a:pt x="137" y="150"/>
                  </a:lnTo>
                  <a:lnTo>
                    <a:pt x="129" y="115"/>
                  </a:lnTo>
                  <a:lnTo>
                    <a:pt x="143" y="102"/>
                  </a:lnTo>
                  <a:lnTo>
                    <a:pt x="146" y="77"/>
                  </a:lnTo>
                  <a:lnTo>
                    <a:pt x="139" y="78"/>
                  </a:lnTo>
                  <a:lnTo>
                    <a:pt x="108" y="63"/>
                  </a:lnTo>
                  <a:lnTo>
                    <a:pt x="98" y="66"/>
                  </a:lnTo>
                  <a:lnTo>
                    <a:pt x="90" y="55"/>
                  </a:lnTo>
                  <a:lnTo>
                    <a:pt x="98" y="28"/>
                  </a:lnTo>
                  <a:lnTo>
                    <a:pt x="124" y="8"/>
                  </a:lnTo>
                  <a:lnTo>
                    <a:pt x="124" y="8"/>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28" name="Freeform 804"/>
            <p:cNvSpPr>
              <a:spLocks/>
            </p:cNvSpPr>
            <p:nvPr/>
          </p:nvSpPr>
          <p:spPr bwMode="auto">
            <a:xfrm>
              <a:off x="2445" y="1527"/>
              <a:ext cx="37" cy="51"/>
            </a:xfrm>
            <a:custGeom>
              <a:avLst/>
              <a:gdLst/>
              <a:ahLst/>
              <a:cxnLst>
                <a:cxn ang="0">
                  <a:pos x="63" y="3"/>
                </a:cxn>
                <a:cxn ang="0">
                  <a:pos x="78" y="26"/>
                </a:cxn>
                <a:cxn ang="0">
                  <a:pos x="65" y="29"/>
                </a:cxn>
                <a:cxn ang="0">
                  <a:pos x="72" y="43"/>
                </a:cxn>
                <a:cxn ang="0">
                  <a:pos x="61" y="61"/>
                </a:cxn>
                <a:cxn ang="0">
                  <a:pos x="65" y="70"/>
                </a:cxn>
                <a:cxn ang="0">
                  <a:pos x="43" y="91"/>
                </a:cxn>
                <a:cxn ang="0">
                  <a:pos x="0" y="81"/>
                </a:cxn>
                <a:cxn ang="0">
                  <a:pos x="4" y="60"/>
                </a:cxn>
                <a:cxn ang="0">
                  <a:pos x="25" y="57"/>
                </a:cxn>
                <a:cxn ang="0">
                  <a:pos x="26" y="22"/>
                </a:cxn>
                <a:cxn ang="0">
                  <a:pos x="24" y="5"/>
                </a:cxn>
                <a:cxn ang="0">
                  <a:pos x="32" y="0"/>
                </a:cxn>
                <a:cxn ang="0">
                  <a:pos x="46" y="9"/>
                </a:cxn>
                <a:cxn ang="0">
                  <a:pos x="63" y="3"/>
                </a:cxn>
                <a:cxn ang="0">
                  <a:pos x="63" y="3"/>
                </a:cxn>
              </a:cxnLst>
              <a:rect l="0" t="0" r="r" b="b"/>
              <a:pathLst>
                <a:path w="78" h="91">
                  <a:moveTo>
                    <a:pt x="63" y="3"/>
                  </a:moveTo>
                  <a:lnTo>
                    <a:pt x="78" y="26"/>
                  </a:lnTo>
                  <a:lnTo>
                    <a:pt x="65" y="29"/>
                  </a:lnTo>
                  <a:lnTo>
                    <a:pt x="72" y="43"/>
                  </a:lnTo>
                  <a:lnTo>
                    <a:pt x="61" y="61"/>
                  </a:lnTo>
                  <a:lnTo>
                    <a:pt x="65" y="70"/>
                  </a:lnTo>
                  <a:lnTo>
                    <a:pt x="43" y="91"/>
                  </a:lnTo>
                  <a:lnTo>
                    <a:pt x="0" y="81"/>
                  </a:lnTo>
                  <a:lnTo>
                    <a:pt x="4" y="60"/>
                  </a:lnTo>
                  <a:lnTo>
                    <a:pt x="25" y="57"/>
                  </a:lnTo>
                  <a:lnTo>
                    <a:pt x="26" y="22"/>
                  </a:lnTo>
                  <a:lnTo>
                    <a:pt x="24" y="5"/>
                  </a:lnTo>
                  <a:lnTo>
                    <a:pt x="32" y="0"/>
                  </a:lnTo>
                  <a:lnTo>
                    <a:pt x="46" y="9"/>
                  </a:lnTo>
                  <a:lnTo>
                    <a:pt x="63" y="3"/>
                  </a:lnTo>
                  <a:lnTo>
                    <a:pt x="63" y="3"/>
                  </a:lnTo>
                  <a:close/>
                </a:path>
              </a:pathLst>
            </a:custGeom>
            <a:grpFill/>
            <a:ln w="9525">
              <a:solidFill>
                <a:srgbClr val="565BAC"/>
              </a:solidFill>
              <a:round/>
              <a:headEnd/>
              <a:tailEnd/>
            </a:ln>
          </p:spPr>
          <p:txBody>
            <a:bodyPr/>
            <a:lstStyle/>
            <a:p>
              <a:pPr>
                <a:defRPr/>
              </a:pPr>
              <a:endParaRPr lang="sq-AL">
                <a:cs typeface="+mn-cs"/>
              </a:endParaRPr>
            </a:p>
          </p:txBody>
        </p:sp>
        <p:sp>
          <p:nvSpPr>
            <p:cNvPr id="565029" name="Freeform 805"/>
            <p:cNvSpPr>
              <a:spLocks/>
            </p:cNvSpPr>
            <p:nvPr/>
          </p:nvSpPr>
          <p:spPr bwMode="auto">
            <a:xfrm>
              <a:off x="2445" y="1527"/>
              <a:ext cx="37" cy="51"/>
            </a:xfrm>
            <a:custGeom>
              <a:avLst/>
              <a:gdLst/>
              <a:ahLst/>
              <a:cxnLst>
                <a:cxn ang="0">
                  <a:pos x="63" y="3"/>
                </a:cxn>
                <a:cxn ang="0">
                  <a:pos x="78" y="26"/>
                </a:cxn>
                <a:cxn ang="0">
                  <a:pos x="65" y="29"/>
                </a:cxn>
                <a:cxn ang="0">
                  <a:pos x="72" y="43"/>
                </a:cxn>
                <a:cxn ang="0">
                  <a:pos x="61" y="61"/>
                </a:cxn>
                <a:cxn ang="0">
                  <a:pos x="65" y="70"/>
                </a:cxn>
                <a:cxn ang="0">
                  <a:pos x="43" y="91"/>
                </a:cxn>
                <a:cxn ang="0">
                  <a:pos x="0" y="81"/>
                </a:cxn>
                <a:cxn ang="0">
                  <a:pos x="4" y="60"/>
                </a:cxn>
                <a:cxn ang="0">
                  <a:pos x="25" y="57"/>
                </a:cxn>
                <a:cxn ang="0">
                  <a:pos x="26" y="22"/>
                </a:cxn>
                <a:cxn ang="0">
                  <a:pos x="24" y="5"/>
                </a:cxn>
                <a:cxn ang="0">
                  <a:pos x="32" y="0"/>
                </a:cxn>
                <a:cxn ang="0">
                  <a:pos x="46" y="9"/>
                </a:cxn>
                <a:cxn ang="0">
                  <a:pos x="63" y="3"/>
                </a:cxn>
                <a:cxn ang="0">
                  <a:pos x="63" y="3"/>
                </a:cxn>
              </a:cxnLst>
              <a:rect l="0" t="0" r="r" b="b"/>
              <a:pathLst>
                <a:path w="78" h="91">
                  <a:moveTo>
                    <a:pt x="63" y="3"/>
                  </a:moveTo>
                  <a:lnTo>
                    <a:pt x="78" y="26"/>
                  </a:lnTo>
                  <a:lnTo>
                    <a:pt x="65" y="29"/>
                  </a:lnTo>
                  <a:lnTo>
                    <a:pt x="72" y="43"/>
                  </a:lnTo>
                  <a:lnTo>
                    <a:pt x="61" y="61"/>
                  </a:lnTo>
                  <a:lnTo>
                    <a:pt x="65" y="70"/>
                  </a:lnTo>
                  <a:lnTo>
                    <a:pt x="43" y="91"/>
                  </a:lnTo>
                  <a:lnTo>
                    <a:pt x="0" y="81"/>
                  </a:lnTo>
                  <a:lnTo>
                    <a:pt x="4" y="60"/>
                  </a:lnTo>
                  <a:lnTo>
                    <a:pt x="25" y="57"/>
                  </a:lnTo>
                  <a:lnTo>
                    <a:pt x="26" y="22"/>
                  </a:lnTo>
                  <a:lnTo>
                    <a:pt x="24" y="5"/>
                  </a:lnTo>
                  <a:lnTo>
                    <a:pt x="32" y="0"/>
                  </a:lnTo>
                  <a:lnTo>
                    <a:pt x="46" y="9"/>
                  </a:lnTo>
                  <a:lnTo>
                    <a:pt x="63" y="3"/>
                  </a:lnTo>
                  <a:lnTo>
                    <a:pt x="63" y="3"/>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30" name="Freeform 806"/>
            <p:cNvSpPr>
              <a:spLocks/>
            </p:cNvSpPr>
            <p:nvPr/>
          </p:nvSpPr>
          <p:spPr bwMode="auto">
            <a:xfrm>
              <a:off x="2436" y="1480"/>
              <a:ext cx="113" cy="116"/>
            </a:xfrm>
            <a:custGeom>
              <a:avLst/>
              <a:gdLst/>
              <a:ahLst/>
              <a:cxnLst>
                <a:cxn ang="0">
                  <a:pos x="79" y="68"/>
                </a:cxn>
                <a:cxn ang="0">
                  <a:pos x="96" y="58"/>
                </a:cxn>
                <a:cxn ang="0">
                  <a:pos x="101" y="40"/>
                </a:cxn>
                <a:cxn ang="0">
                  <a:pos x="125" y="19"/>
                </a:cxn>
                <a:cxn ang="0">
                  <a:pos x="130" y="4"/>
                </a:cxn>
                <a:cxn ang="0">
                  <a:pos x="133" y="0"/>
                </a:cxn>
                <a:cxn ang="0">
                  <a:pos x="141" y="14"/>
                </a:cxn>
                <a:cxn ang="0">
                  <a:pos x="131" y="40"/>
                </a:cxn>
                <a:cxn ang="0">
                  <a:pos x="152" y="40"/>
                </a:cxn>
                <a:cxn ang="0">
                  <a:pos x="164" y="52"/>
                </a:cxn>
                <a:cxn ang="0">
                  <a:pos x="160" y="78"/>
                </a:cxn>
                <a:cxn ang="0">
                  <a:pos x="173" y="110"/>
                </a:cxn>
                <a:cxn ang="0">
                  <a:pos x="195" y="112"/>
                </a:cxn>
                <a:cxn ang="0">
                  <a:pos x="222" y="144"/>
                </a:cxn>
                <a:cxn ang="0">
                  <a:pos x="218" y="168"/>
                </a:cxn>
                <a:cxn ang="0">
                  <a:pos x="184" y="182"/>
                </a:cxn>
                <a:cxn ang="0">
                  <a:pos x="207" y="205"/>
                </a:cxn>
                <a:cxn ang="0">
                  <a:pos x="196" y="215"/>
                </a:cxn>
                <a:cxn ang="0">
                  <a:pos x="167" y="220"/>
                </a:cxn>
                <a:cxn ang="0">
                  <a:pos x="153" y="215"/>
                </a:cxn>
                <a:cxn ang="0">
                  <a:pos x="144" y="223"/>
                </a:cxn>
                <a:cxn ang="0">
                  <a:pos x="101" y="226"/>
                </a:cxn>
                <a:cxn ang="0">
                  <a:pos x="83" y="214"/>
                </a:cxn>
                <a:cxn ang="0">
                  <a:pos x="36" y="231"/>
                </a:cxn>
                <a:cxn ang="0">
                  <a:pos x="1" y="221"/>
                </a:cxn>
                <a:cxn ang="0">
                  <a:pos x="0" y="215"/>
                </a:cxn>
                <a:cxn ang="0">
                  <a:pos x="16" y="212"/>
                </a:cxn>
                <a:cxn ang="0">
                  <a:pos x="32" y="190"/>
                </a:cxn>
                <a:cxn ang="0">
                  <a:pos x="61" y="180"/>
                </a:cxn>
                <a:cxn ang="0">
                  <a:pos x="79" y="156"/>
                </a:cxn>
                <a:cxn ang="0">
                  <a:pos x="79" y="149"/>
                </a:cxn>
                <a:cxn ang="0">
                  <a:pos x="90" y="131"/>
                </a:cxn>
                <a:cxn ang="0">
                  <a:pos x="85" y="114"/>
                </a:cxn>
                <a:cxn ang="0">
                  <a:pos x="96" y="113"/>
                </a:cxn>
                <a:cxn ang="0">
                  <a:pos x="81" y="91"/>
                </a:cxn>
                <a:cxn ang="0">
                  <a:pos x="79" y="68"/>
                </a:cxn>
                <a:cxn ang="0">
                  <a:pos x="79" y="68"/>
                </a:cxn>
              </a:cxnLst>
              <a:rect l="0" t="0" r="r" b="b"/>
              <a:pathLst>
                <a:path w="222" h="231">
                  <a:moveTo>
                    <a:pt x="79" y="68"/>
                  </a:moveTo>
                  <a:lnTo>
                    <a:pt x="96" y="58"/>
                  </a:lnTo>
                  <a:lnTo>
                    <a:pt x="101" y="40"/>
                  </a:lnTo>
                  <a:lnTo>
                    <a:pt x="125" y="19"/>
                  </a:lnTo>
                  <a:lnTo>
                    <a:pt x="130" y="4"/>
                  </a:lnTo>
                  <a:lnTo>
                    <a:pt x="133" y="0"/>
                  </a:lnTo>
                  <a:lnTo>
                    <a:pt x="141" y="14"/>
                  </a:lnTo>
                  <a:lnTo>
                    <a:pt x="131" y="40"/>
                  </a:lnTo>
                  <a:lnTo>
                    <a:pt x="152" y="40"/>
                  </a:lnTo>
                  <a:lnTo>
                    <a:pt x="164" y="52"/>
                  </a:lnTo>
                  <a:lnTo>
                    <a:pt x="160" y="78"/>
                  </a:lnTo>
                  <a:lnTo>
                    <a:pt x="173" y="110"/>
                  </a:lnTo>
                  <a:lnTo>
                    <a:pt x="195" y="112"/>
                  </a:lnTo>
                  <a:lnTo>
                    <a:pt x="222" y="144"/>
                  </a:lnTo>
                  <a:lnTo>
                    <a:pt x="218" y="168"/>
                  </a:lnTo>
                  <a:lnTo>
                    <a:pt x="184" y="182"/>
                  </a:lnTo>
                  <a:lnTo>
                    <a:pt x="207" y="205"/>
                  </a:lnTo>
                  <a:lnTo>
                    <a:pt x="196" y="215"/>
                  </a:lnTo>
                  <a:lnTo>
                    <a:pt x="167" y="220"/>
                  </a:lnTo>
                  <a:lnTo>
                    <a:pt x="153" y="215"/>
                  </a:lnTo>
                  <a:lnTo>
                    <a:pt x="144" y="223"/>
                  </a:lnTo>
                  <a:lnTo>
                    <a:pt x="101" y="226"/>
                  </a:lnTo>
                  <a:lnTo>
                    <a:pt x="83" y="214"/>
                  </a:lnTo>
                  <a:lnTo>
                    <a:pt x="36" y="231"/>
                  </a:lnTo>
                  <a:lnTo>
                    <a:pt x="1" y="221"/>
                  </a:lnTo>
                  <a:lnTo>
                    <a:pt x="0" y="215"/>
                  </a:lnTo>
                  <a:lnTo>
                    <a:pt x="16" y="212"/>
                  </a:lnTo>
                  <a:lnTo>
                    <a:pt x="32" y="190"/>
                  </a:lnTo>
                  <a:lnTo>
                    <a:pt x="61" y="180"/>
                  </a:lnTo>
                  <a:lnTo>
                    <a:pt x="79" y="156"/>
                  </a:lnTo>
                  <a:lnTo>
                    <a:pt x="79" y="149"/>
                  </a:lnTo>
                  <a:lnTo>
                    <a:pt x="90" y="131"/>
                  </a:lnTo>
                  <a:lnTo>
                    <a:pt x="85" y="114"/>
                  </a:lnTo>
                  <a:lnTo>
                    <a:pt x="96" y="113"/>
                  </a:lnTo>
                  <a:lnTo>
                    <a:pt x="81" y="91"/>
                  </a:lnTo>
                  <a:lnTo>
                    <a:pt x="79" y="68"/>
                  </a:lnTo>
                  <a:lnTo>
                    <a:pt x="79" y="68"/>
                  </a:lnTo>
                  <a:close/>
                </a:path>
              </a:pathLst>
            </a:custGeom>
            <a:grpFill/>
            <a:ln w="9525">
              <a:solidFill>
                <a:srgbClr val="565BAC"/>
              </a:solidFill>
              <a:round/>
              <a:headEnd/>
              <a:tailEnd/>
            </a:ln>
          </p:spPr>
          <p:txBody>
            <a:bodyPr/>
            <a:lstStyle/>
            <a:p>
              <a:pPr>
                <a:defRPr/>
              </a:pPr>
              <a:endParaRPr lang="sq-AL">
                <a:cs typeface="+mn-cs"/>
              </a:endParaRPr>
            </a:p>
          </p:txBody>
        </p:sp>
        <p:sp>
          <p:nvSpPr>
            <p:cNvPr id="565031" name="Freeform 807"/>
            <p:cNvSpPr>
              <a:spLocks/>
            </p:cNvSpPr>
            <p:nvPr/>
          </p:nvSpPr>
          <p:spPr bwMode="auto">
            <a:xfrm>
              <a:off x="2436" y="1480"/>
              <a:ext cx="113" cy="116"/>
            </a:xfrm>
            <a:custGeom>
              <a:avLst/>
              <a:gdLst/>
              <a:ahLst/>
              <a:cxnLst>
                <a:cxn ang="0">
                  <a:pos x="79" y="68"/>
                </a:cxn>
                <a:cxn ang="0">
                  <a:pos x="96" y="58"/>
                </a:cxn>
                <a:cxn ang="0">
                  <a:pos x="101" y="40"/>
                </a:cxn>
                <a:cxn ang="0">
                  <a:pos x="125" y="19"/>
                </a:cxn>
                <a:cxn ang="0">
                  <a:pos x="130" y="4"/>
                </a:cxn>
                <a:cxn ang="0">
                  <a:pos x="133" y="0"/>
                </a:cxn>
                <a:cxn ang="0">
                  <a:pos x="141" y="14"/>
                </a:cxn>
                <a:cxn ang="0">
                  <a:pos x="131" y="40"/>
                </a:cxn>
                <a:cxn ang="0">
                  <a:pos x="152" y="40"/>
                </a:cxn>
                <a:cxn ang="0">
                  <a:pos x="164" y="52"/>
                </a:cxn>
                <a:cxn ang="0">
                  <a:pos x="160" y="78"/>
                </a:cxn>
                <a:cxn ang="0">
                  <a:pos x="173" y="110"/>
                </a:cxn>
                <a:cxn ang="0">
                  <a:pos x="195" y="112"/>
                </a:cxn>
                <a:cxn ang="0">
                  <a:pos x="222" y="144"/>
                </a:cxn>
                <a:cxn ang="0">
                  <a:pos x="218" y="168"/>
                </a:cxn>
                <a:cxn ang="0">
                  <a:pos x="184" y="182"/>
                </a:cxn>
                <a:cxn ang="0">
                  <a:pos x="207" y="205"/>
                </a:cxn>
                <a:cxn ang="0">
                  <a:pos x="196" y="215"/>
                </a:cxn>
                <a:cxn ang="0">
                  <a:pos x="167" y="220"/>
                </a:cxn>
                <a:cxn ang="0">
                  <a:pos x="153" y="215"/>
                </a:cxn>
                <a:cxn ang="0">
                  <a:pos x="144" y="223"/>
                </a:cxn>
                <a:cxn ang="0">
                  <a:pos x="101" y="226"/>
                </a:cxn>
                <a:cxn ang="0">
                  <a:pos x="83" y="214"/>
                </a:cxn>
                <a:cxn ang="0">
                  <a:pos x="36" y="231"/>
                </a:cxn>
                <a:cxn ang="0">
                  <a:pos x="1" y="221"/>
                </a:cxn>
                <a:cxn ang="0">
                  <a:pos x="0" y="215"/>
                </a:cxn>
                <a:cxn ang="0">
                  <a:pos x="16" y="212"/>
                </a:cxn>
                <a:cxn ang="0">
                  <a:pos x="32" y="190"/>
                </a:cxn>
                <a:cxn ang="0">
                  <a:pos x="61" y="180"/>
                </a:cxn>
                <a:cxn ang="0">
                  <a:pos x="79" y="156"/>
                </a:cxn>
                <a:cxn ang="0">
                  <a:pos x="79" y="149"/>
                </a:cxn>
                <a:cxn ang="0">
                  <a:pos x="90" y="131"/>
                </a:cxn>
                <a:cxn ang="0">
                  <a:pos x="85" y="114"/>
                </a:cxn>
                <a:cxn ang="0">
                  <a:pos x="96" y="113"/>
                </a:cxn>
                <a:cxn ang="0">
                  <a:pos x="81" y="91"/>
                </a:cxn>
                <a:cxn ang="0">
                  <a:pos x="79" y="68"/>
                </a:cxn>
                <a:cxn ang="0">
                  <a:pos x="79" y="68"/>
                </a:cxn>
              </a:cxnLst>
              <a:rect l="0" t="0" r="r" b="b"/>
              <a:pathLst>
                <a:path w="222" h="231">
                  <a:moveTo>
                    <a:pt x="79" y="68"/>
                  </a:moveTo>
                  <a:lnTo>
                    <a:pt x="96" y="58"/>
                  </a:lnTo>
                  <a:lnTo>
                    <a:pt x="101" y="40"/>
                  </a:lnTo>
                  <a:lnTo>
                    <a:pt x="125" y="19"/>
                  </a:lnTo>
                  <a:lnTo>
                    <a:pt x="130" y="4"/>
                  </a:lnTo>
                  <a:lnTo>
                    <a:pt x="133" y="0"/>
                  </a:lnTo>
                  <a:lnTo>
                    <a:pt x="141" y="14"/>
                  </a:lnTo>
                  <a:lnTo>
                    <a:pt x="131" y="40"/>
                  </a:lnTo>
                  <a:lnTo>
                    <a:pt x="152" y="40"/>
                  </a:lnTo>
                  <a:lnTo>
                    <a:pt x="164" y="52"/>
                  </a:lnTo>
                  <a:lnTo>
                    <a:pt x="160" y="78"/>
                  </a:lnTo>
                  <a:lnTo>
                    <a:pt x="173" y="110"/>
                  </a:lnTo>
                  <a:lnTo>
                    <a:pt x="195" y="112"/>
                  </a:lnTo>
                  <a:lnTo>
                    <a:pt x="222" y="144"/>
                  </a:lnTo>
                  <a:lnTo>
                    <a:pt x="218" y="168"/>
                  </a:lnTo>
                  <a:lnTo>
                    <a:pt x="184" y="182"/>
                  </a:lnTo>
                  <a:lnTo>
                    <a:pt x="207" y="205"/>
                  </a:lnTo>
                  <a:lnTo>
                    <a:pt x="196" y="215"/>
                  </a:lnTo>
                  <a:lnTo>
                    <a:pt x="167" y="220"/>
                  </a:lnTo>
                  <a:lnTo>
                    <a:pt x="153" y="215"/>
                  </a:lnTo>
                  <a:lnTo>
                    <a:pt x="144" y="223"/>
                  </a:lnTo>
                  <a:lnTo>
                    <a:pt x="101" y="226"/>
                  </a:lnTo>
                  <a:lnTo>
                    <a:pt x="83" y="214"/>
                  </a:lnTo>
                  <a:lnTo>
                    <a:pt x="36" y="231"/>
                  </a:lnTo>
                  <a:lnTo>
                    <a:pt x="1" y="221"/>
                  </a:lnTo>
                  <a:lnTo>
                    <a:pt x="0" y="215"/>
                  </a:lnTo>
                  <a:lnTo>
                    <a:pt x="16" y="212"/>
                  </a:lnTo>
                  <a:lnTo>
                    <a:pt x="32" y="190"/>
                  </a:lnTo>
                  <a:lnTo>
                    <a:pt x="61" y="180"/>
                  </a:lnTo>
                  <a:lnTo>
                    <a:pt x="79" y="156"/>
                  </a:lnTo>
                  <a:lnTo>
                    <a:pt x="79" y="149"/>
                  </a:lnTo>
                  <a:lnTo>
                    <a:pt x="90" y="131"/>
                  </a:lnTo>
                  <a:lnTo>
                    <a:pt x="85" y="114"/>
                  </a:lnTo>
                  <a:lnTo>
                    <a:pt x="96" y="113"/>
                  </a:lnTo>
                  <a:lnTo>
                    <a:pt x="81" y="91"/>
                  </a:lnTo>
                  <a:lnTo>
                    <a:pt x="79" y="68"/>
                  </a:lnTo>
                  <a:lnTo>
                    <a:pt x="79" y="68"/>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32" name="Freeform 808"/>
            <p:cNvSpPr>
              <a:spLocks/>
            </p:cNvSpPr>
            <p:nvPr/>
          </p:nvSpPr>
          <p:spPr bwMode="auto">
            <a:xfrm>
              <a:off x="2440" y="1397"/>
              <a:ext cx="65" cy="119"/>
            </a:xfrm>
            <a:custGeom>
              <a:avLst/>
              <a:gdLst/>
              <a:ahLst/>
              <a:cxnLst>
                <a:cxn ang="0">
                  <a:pos x="72" y="225"/>
                </a:cxn>
                <a:cxn ang="0">
                  <a:pos x="63" y="197"/>
                </a:cxn>
                <a:cxn ang="0">
                  <a:pos x="65" y="174"/>
                </a:cxn>
                <a:cxn ang="0">
                  <a:pos x="44" y="187"/>
                </a:cxn>
                <a:cxn ang="0">
                  <a:pos x="27" y="173"/>
                </a:cxn>
                <a:cxn ang="0">
                  <a:pos x="23" y="140"/>
                </a:cxn>
                <a:cxn ang="0">
                  <a:pos x="9" y="114"/>
                </a:cxn>
                <a:cxn ang="0">
                  <a:pos x="0" y="117"/>
                </a:cxn>
                <a:cxn ang="0">
                  <a:pos x="0" y="98"/>
                </a:cxn>
                <a:cxn ang="0">
                  <a:pos x="15" y="78"/>
                </a:cxn>
                <a:cxn ang="0">
                  <a:pos x="9" y="67"/>
                </a:cxn>
                <a:cxn ang="0">
                  <a:pos x="14" y="41"/>
                </a:cxn>
                <a:cxn ang="0">
                  <a:pos x="27" y="34"/>
                </a:cxn>
                <a:cxn ang="0">
                  <a:pos x="18" y="27"/>
                </a:cxn>
                <a:cxn ang="0">
                  <a:pos x="27" y="3"/>
                </a:cxn>
                <a:cxn ang="0">
                  <a:pos x="30" y="0"/>
                </a:cxn>
                <a:cxn ang="0">
                  <a:pos x="81" y="9"/>
                </a:cxn>
                <a:cxn ang="0">
                  <a:pos x="79" y="24"/>
                </a:cxn>
                <a:cxn ang="0">
                  <a:pos x="63" y="27"/>
                </a:cxn>
                <a:cxn ang="0">
                  <a:pos x="56" y="50"/>
                </a:cxn>
                <a:cxn ang="0">
                  <a:pos x="67" y="47"/>
                </a:cxn>
                <a:cxn ang="0">
                  <a:pos x="74" y="56"/>
                </a:cxn>
                <a:cxn ang="0">
                  <a:pos x="89" y="56"/>
                </a:cxn>
                <a:cxn ang="0">
                  <a:pos x="110" y="70"/>
                </a:cxn>
                <a:cxn ang="0">
                  <a:pos x="80" y="130"/>
                </a:cxn>
                <a:cxn ang="0">
                  <a:pos x="114" y="136"/>
                </a:cxn>
                <a:cxn ang="0">
                  <a:pos x="124" y="158"/>
                </a:cxn>
                <a:cxn ang="0">
                  <a:pos x="118" y="160"/>
                </a:cxn>
                <a:cxn ang="0">
                  <a:pos x="116" y="176"/>
                </a:cxn>
                <a:cxn ang="0">
                  <a:pos x="92" y="197"/>
                </a:cxn>
                <a:cxn ang="0">
                  <a:pos x="87" y="215"/>
                </a:cxn>
                <a:cxn ang="0">
                  <a:pos x="72" y="225"/>
                </a:cxn>
                <a:cxn ang="0">
                  <a:pos x="72" y="225"/>
                </a:cxn>
              </a:cxnLst>
              <a:rect l="0" t="0" r="r" b="b"/>
              <a:pathLst>
                <a:path w="124" h="225">
                  <a:moveTo>
                    <a:pt x="72" y="225"/>
                  </a:moveTo>
                  <a:lnTo>
                    <a:pt x="63" y="197"/>
                  </a:lnTo>
                  <a:lnTo>
                    <a:pt x="65" y="174"/>
                  </a:lnTo>
                  <a:lnTo>
                    <a:pt x="44" y="187"/>
                  </a:lnTo>
                  <a:lnTo>
                    <a:pt x="27" y="173"/>
                  </a:lnTo>
                  <a:lnTo>
                    <a:pt x="23" y="140"/>
                  </a:lnTo>
                  <a:lnTo>
                    <a:pt x="9" y="114"/>
                  </a:lnTo>
                  <a:lnTo>
                    <a:pt x="0" y="117"/>
                  </a:lnTo>
                  <a:lnTo>
                    <a:pt x="0" y="98"/>
                  </a:lnTo>
                  <a:lnTo>
                    <a:pt x="15" y="78"/>
                  </a:lnTo>
                  <a:lnTo>
                    <a:pt x="9" y="67"/>
                  </a:lnTo>
                  <a:lnTo>
                    <a:pt x="14" y="41"/>
                  </a:lnTo>
                  <a:lnTo>
                    <a:pt x="27" y="34"/>
                  </a:lnTo>
                  <a:lnTo>
                    <a:pt x="18" y="27"/>
                  </a:lnTo>
                  <a:lnTo>
                    <a:pt x="27" y="3"/>
                  </a:lnTo>
                  <a:lnTo>
                    <a:pt x="30" y="0"/>
                  </a:lnTo>
                  <a:lnTo>
                    <a:pt x="81" y="9"/>
                  </a:lnTo>
                  <a:lnTo>
                    <a:pt x="79" y="24"/>
                  </a:lnTo>
                  <a:lnTo>
                    <a:pt x="63" y="27"/>
                  </a:lnTo>
                  <a:lnTo>
                    <a:pt x="56" y="50"/>
                  </a:lnTo>
                  <a:lnTo>
                    <a:pt x="67" y="47"/>
                  </a:lnTo>
                  <a:lnTo>
                    <a:pt x="74" y="56"/>
                  </a:lnTo>
                  <a:lnTo>
                    <a:pt x="89" y="56"/>
                  </a:lnTo>
                  <a:lnTo>
                    <a:pt x="110" y="70"/>
                  </a:lnTo>
                  <a:lnTo>
                    <a:pt x="80" y="130"/>
                  </a:lnTo>
                  <a:lnTo>
                    <a:pt x="114" y="136"/>
                  </a:lnTo>
                  <a:lnTo>
                    <a:pt x="124" y="158"/>
                  </a:lnTo>
                  <a:lnTo>
                    <a:pt x="118" y="160"/>
                  </a:lnTo>
                  <a:lnTo>
                    <a:pt x="116" y="176"/>
                  </a:lnTo>
                  <a:lnTo>
                    <a:pt x="92" y="197"/>
                  </a:lnTo>
                  <a:lnTo>
                    <a:pt x="87" y="215"/>
                  </a:lnTo>
                  <a:lnTo>
                    <a:pt x="72" y="225"/>
                  </a:lnTo>
                  <a:lnTo>
                    <a:pt x="72" y="225"/>
                  </a:lnTo>
                  <a:close/>
                </a:path>
              </a:pathLst>
            </a:custGeom>
            <a:grpFill/>
            <a:ln w="9525">
              <a:solidFill>
                <a:srgbClr val="565BAC"/>
              </a:solidFill>
              <a:round/>
              <a:headEnd/>
              <a:tailEnd/>
            </a:ln>
          </p:spPr>
          <p:txBody>
            <a:bodyPr/>
            <a:lstStyle/>
            <a:p>
              <a:pPr>
                <a:defRPr/>
              </a:pPr>
              <a:endParaRPr lang="sq-AL">
                <a:cs typeface="+mn-cs"/>
              </a:endParaRPr>
            </a:p>
          </p:txBody>
        </p:sp>
        <p:sp>
          <p:nvSpPr>
            <p:cNvPr id="565033" name="Freeform 809"/>
            <p:cNvSpPr>
              <a:spLocks/>
            </p:cNvSpPr>
            <p:nvPr/>
          </p:nvSpPr>
          <p:spPr bwMode="auto">
            <a:xfrm>
              <a:off x="2440" y="1397"/>
              <a:ext cx="65" cy="119"/>
            </a:xfrm>
            <a:custGeom>
              <a:avLst/>
              <a:gdLst/>
              <a:ahLst/>
              <a:cxnLst>
                <a:cxn ang="0">
                  <a:pos x="72" y="225"/>
                </a:cxn>
                <a:cxn ang="0">
                  <a:pos x="63" y="197"/>
                </a:cxn>
                <a:cxn ang="0">
                  <a:pos x="65" y="174"/>
                </a:cxn>
                <a:cxn ang="0">
                  <a:pos x="44" y="187"/>
                </a:cxn>
                <a:cxn ang="0">
                  <a:pos x="27" y="173"/>
                </a:cxn>
                <a:cxn ang="0">
                  <a:pos x="23" y="140"/>
                </a:cxn>
                <a:cxn ang="0">
                  <a:pos x="9" y="114"/>
                </a:cxn>
                <a:cxn ang="0">
                  <a:pos x="0" y="117"/>
                </a:cxn>
                <a:cxn ang="0">
                  <a:pos x="0" y="98"/>
                </a:cxn>
                <a:cxn ang="0">
                  <a:pos x="15" y="78"/>
                </a:cxn>
                <a:cxn ang="0">
                  <a:pos x="9" y="67"/>
                </a:cxn>
                <a:cxn ang="0">
                  <a:pos x="14" y="41"/>
                </a:cxn>
                <a:cxn ang="0">
                  <a:pos x="27" y="34"/>
                </a:cxn>
                <a:cxn ang="0">
                  <a:pos x="18" y="27"/>
                </a:cxn>
                <a:cxn ang="0">
                  <a:pos x="27" y="3"/>
                </a:cxn>
                <a:cxn ang="0">
                  <a:pos x="30" y="0"/>
                </a:cxn>
                <a:cxn ang="0">
                  <a:pos x="81" y="9"/>
                </a:cxn>
                <a:cxn ang="0">
                  <a:pos x="79" y="24"/>
                </a:cxn>
                <a:cxn ang="0">
                  <a:pos x="63" y="27"/>
                </a:cxn>
                <a:cxn ang="0">
                  <a:pos x="56" y="50"/>
                </a:cxn>
                <a:cxn ang="0">
                  <a:pos x="67" y="47"/>
                </a:cxn>
                <a:cxn ang="0">
                  <a:pos x="74" y="56"/>
                </a:cxn>
                <a:cxn ang="0">
                  <a:pos x="89" y="56"/>
                </a:cxn>
                <a:cxn ang="0">
                  <a:pos x="110" y="70"/>
                </a:cxn>
                <a:cxn ang="0">
                  <a:pos x="80" y="130"/>
                </a:cxn>
                <a:cxn ang="0">
                  <a:pos x="114" y="136"/>
                </a:cxn>
                <a:cxn ang="0">
                  <a:pos x="124" y="158"/>
                </a:cxn>
                <a:cxn ang="0">
                  <a:pos x="118" y="160"/>
                </a:cxn>
                <a:cxn ang="0">
                  <a:pos x="116" y="176"/>
                </a:cxn>
                <a:cxn ang="0">
                  <a:pos x="92" y="197"/>
                </a:cxn>
                <a:cxn ang="0">
                  <a:pos x="87" y="215"/>
                </a:cxn>
                <a:cxn ang="0">
                  <a:pos x="72" y="225"/>
                </a:cxn>
                <a:cxn ang="0">
                  <a:pos x="72" y="225"/>
                </a:cxn>
              </a:cxnLst>
              <a:rect l="0" t="0" r="r" b="b"/>
              <a:pathLst>
                <a:path w="124" h="225">
                  <a:moveTo>
                    <a:pt x="72" y="225"/>
                  </a:moveTo>
                  <a:lnTo>
                    <a:pt x="63" y="197"/>
                  </a:lnTo>
                  <a:lnTo>
                    <a:pt x="65" y="174"/>
                  </a:lnTo>
                  <a:lnTo>
                    <a:pt x="44" y="187"/>
                  </a:lnTo>
                  <a:lnTo>
                    <a:pt x="27" y="173"/>
                  </a:lnTo>
                  <a:lnTo>
                    <a:pt x="23" y="140"/>
                  </a:lnTo>
                  <a:lnTo>
                    <a:pt x="9" y="114"/>
                  </a:lnTo>
                  <a:lnTo>
                    <a:pt x="0" y="117"/>
                  </a:lnTo>
                  <a:lnTo>
                    <a:pt x="0" y="98"/>
                  </a:lnTo>
                  <a:lnTo>
                    <a:pt x="15" y="78"/>
                  </a:lnTo>
                  <a:lnTo>
                    <a:pt x="9" y="67"/>
                  </a:lnTo>
                  <a:lnTo>
                    <a:pt x="14" y="41"/>
                  </a:lnTo>
                  <a:lnTo>
                    <a:pt x="27" y="34"/>
                  </a:lnTo>
                  <a:lnTo>
                    <a:pt x="18" y="27"/>
                  </a:lnTo>
                  <a:lnTo>
                    <a:pt x="27" y="3"/>
                  </a:lnTo>
                  <a:lnTo>
                    <a:pt x="30" y="0"/>
                  </a:lnTo>
                  <a:lnTo>
                    <a:pt x="81" y="9"/>
                  </a:lnTo>
                  <a:lnTo>
                    <a:pt x="79" y="24"/>
                  </a:lnTo>
                  <a:lnTo>
                    <a:pt x="63" y="27"/>
                  </a:lnTo>
                  <a:lnTo>
                    <a:pt x="56" y="50"/>
                  </a:lnTo>
                  <a:lnTo>
                    <a:pt x="67" y="47"/>
                  </a:lnTo>
                  <a:lnTo>
                    <a:pt x="74" y="56"/>
                  </a:lnTo>
                  <a:lnTo>
                    <a:pt x="89" y="56"/>
                  </a:lnTo>
                  <a:lnTo>
                    <a:pt x="110" y="70"/>
                  </a:lnTo>
                  <a:lnTo>
                    <a:pt x="80" y="130"/>
                  </a:lnTo>
                  <a:lnTo>
                    <a:pt x="114" y="136"/>
                  </a:lnTo>
                  <a:lnTo>
                    <a:pt x="124" y="158"/>
                  </a:lnTo>
                  <a:lnTo>
                    <a:pt x="118" y="160"/>
                  </a:lnTo>
                  <a:lnTo>
                    <a:pt x="116" y="176"/>
                  </a:lnTo>
                  <a:lnTo>
                    <a:pt x="92" y="197"/>
                  </a:lnTo>
                  <a:lnTo>
                    <a:pt x="87" y="215"/>
                  </a:lnTo>
                  <a:lnTo>
                    <a:pt x="72" y="225"/>
                  </a:lnTo>
                  <a:lnTo>
                    <a:pt x="72" y="225"/>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34" name="Freeform 810"/>
            <p:cNvSpPr>
              <a:spLocks/>
            </p:cNvSpPr>
            <p:nvPr/>
          </p:nvSpPr>
          <p:spPr bwMode="auto">
            <a:xfrm>
              <a:off x="3802" y="1534"/>
              <a:ext cx="1036" cy="779"/>
            </a:xfrm>
            <a:custGeom>
              <a:avLst/>
              <a:gdLst/>
              <a:ahLst/>
              <a:cxnLst>
                <a:cxn ang="0">
                  <a:pos x="158" y="889"/>
                </a:cxn>
                <a:cxn ang="0">
                  <a:pos x="169" y="983"/>
                </a:cxn>
                <a:cxn ang="0">
                  <a:pos x="214" y="1083"/>
                </a:cxn>
                <a:cxn ang="0">
                  <a:pos x="407" y="1171"/>
                </a:cxn>
                <a:cxn ang="0">
                  <a:pos x="564" y="1197"/>
                </a:cxn>
                <a:cxn ang="0">
                  <a:pos x="763" y="1146"/>
                </a:cxn>
                <a:cxn ang="0">
                  <a:pos x="917" y="1197"/>
                </a:cxn>
                <a:cxn ang="0">
                  <a:pos x="985" y="1345"/>
                </a:cxn>
                <a:cxn ang="0">
                  <a:pos x="1088" y="1420"/>
                </a:cxn>
                <a:cxn ang="0">
                  <a:pos x="1212" y="1412"/>
                </a:cxn>
                <a:cxn ang="0">
                  <a:pos x="1312" y="1474"/>
                </a:cxn>
                <a:cxn ang="0">
                  <a:pos x="1423" y="1423"/>
                </a:cxn>
                <a:cxn ang="0">
                  <a:pos x="1566" y="1359"/>
                </a:cxn>
                <a:cxn ang="0">
                  <a:pos x="1677" y="1234"/>
                </a:cxn>
                <a:cxn ang="0">
                  <a:pos x="1721" y="1108"/>
                </a:cxn>
                <a:cxn ang="0">
                  <a:pos x="1664" y="1058"/>
                </a:cxn>
                <a:cxn ang="0">
                  <a:pos x="1677" y="983"/>
                </a:cxn>
                <a:cxn ang="0">
                  <a:pos x="1593" y="869"/>
                </a:cxn>
                <a:cxn ang="0">
                  <a:pos x="1607" y="769"/>
                </a:cxn>
                <a:cxn ang="0">
                  <a:pos x="1508" y="757"/>
                </a:cxn>
                <a:cxn ang="0">
                  <a:pos x="1621" y="630"/>
                </a:cxn>
                <a:cxn ang="0">
                  <a:pos x="1635" y="707"/>
                </a:cxn>
                <a:cxn ang="0">
                  <a:pos x="1778" y="618"/>
                </a:cxn>
                <a:cxn ang="0">
                  <a:pos x="1861" y="530"/>
                </a:cxn>
                <a:cxn ang="0">
                  <a:pos x="1918" y="442"/>
                </a:cxn>
                <a:cxn ang="0">
                  <a:pos x="2016" y="304"/>
                </a:cxn>
                <a:cxn ang="0">
                  <a:pos x="1847" y="252"/>
                </a:cxn>
                <a:cxn ang="0">
                  <a:pos x="1734" y="201"/>
                </a:cxn>
                <a:cxn ang="0">
                  <a:pos x="1580" y="0"/>
                </a:cxn>
                <a:cxn ang="0">
                  <a:pos x="1452" y="90"/>
                </a:cxn>
                <a:cxn ang="0">
                  <a:pos x="1354" y="241"/>
                </a:cxn>
                <a:cxn ang="0">
                  <a:pos x="1452" y="290"/>
                </a:cxn>
                <a:cxn ang="0">
                  <a:pos x="1480" y="378"/>
                </a:cxn>
                <a:cxn ang="0">
                  <a:pos x="1255" y="479"/>
                </a:cxn>
                <a:cxn ang="0">
                  <a:pos x="1043" y="618"/>
                </a:cxn>
                <a:cxn ang="0">
                  <a:pos x="860" y="581"/>
                </a:cxn>
                <a:cxn ang="0">
                  <a:pos x="593" y="505"/>
                </a:cxn>
                <a:cxn ang="0">
                  <a:pos x="494" y="366"/>
                </a:cxn>
                <a:cxn ang="0">
                  <a:pos x="367" y="378"/>
                </a:cxn>
                <a:cxn ang="0">
                  <a:pos x="267" y="492"/>
                </a:cxn>
                <a:cxn ang="0">
                  <a:pos x="225" y="593"/>
                </a:cxn>
                <a:cxn ang="0">
                  <a:pos x="70" y="681"/>
                </a:cxn>
                <a:cxn ang="0">
                  <a:pos x="49" y="811"/>
                </a:cxn>
              </a:cxnLst>
              <a:rect l="0" t="0" r="r" b="b"/>
              <a:pathLst>
                <a:path w="2016" h="1474">
                  <a:moveTo>
                    <a:pt x="49" y="811"/>
                  </a:moveTo>
                  <a:lnTo>
                    <a:pt x="83" y="882"/>
                  </a:lnTo>
                  <a:lnTo>
                    <a:pt x="158" y="889"/>
                  </a:lnTo>
                  <a:lnTo>
                    <a:pt x="209" y="861"/>
                  </a:lnTo>
                  <a:lnTo>
                    <a:pt x="209" y="913"/>
                  </a:lnTo>
                  <a:lnTo>
                    <a:pt x="169" y="983"/>
                  </a:lnTo>
                  <a:lnTo>
                    <a:pt x="164" y="1008"/>
                  </a:lnTo>
                  <a:lnTo>
                    <a:pt x="188" y="1065"/>
                  </a:lnTo>
                  <a:lnTo>
                    <a:pt x="214" y="1083"/>
                  </a:lnTo>
                  <a:lnTo>
                    <a:pt x="251" y="1092"/>
                  </a:lnTo>
                  <a:lnTo>
                    <a:pt x="338" y="1121"/>
                  </a:lnTo>
                  <a:lnTo>
                    <a:pt x="407" y="1171"/>
                  </a:lnTo>
                  <a:lnTo>
                    <a:pt x="479" y="1159"/>
                  </a:lnTo>
                  <a:lnTo>
                    <a:pt x="494" y="1197"/>
                  </a:lnTo>
                  <a:lnTo>
                    <a:pt x="564" y="1197"/>
                  </a:lnTo>
                  <a:lnTo>
                    <a:pt x="635" y="1197"/>
                  </a:lnTo>
                  <a:lnTo>
                    <a:pt x="706" y="1185"/>
                  </a:lnTo>
                  <a:lnTo>
                    <a:pt x="763" y="1146"/>
                  </a:lnTo>
                  <a:lnTo>
                    <a:pt x="817" y="1146"/>
                  </a:lnTo>
                  <a:lnTo>
                    <a:pt x="817" y="1171"/>
                  </a:lnTo>
                  <a:lnTo>
                    <a:pt x="917" y="1197"/>
                  </a:lnTo>
                  <a:lnTo>
                    <a:pt x="948" y="1258"/>
                  </a:lnTo>
                  <a:lnTo>
                    <a:pt x="948" y="1307"/>
                  </a:lnTo>
                  <a:lnTo>
                    <a:pt x="985" y="1345"/>
                  </a:lnTo>
                  <a:lnTo>
                    <a:pt x="1041" y="1352"/>
                  </a:lnTo>
                  <a:lnTo>
                    <a:pt x="1055" y="1412"/>
                  </a:lnTo>
                  <a:lnTo>
                    <a:pt x="1088" y="1420"/>
                  </a:lnTo>
                  <a:lnTo>
                    <a:pt x="1164" y="1383"/>
                  </a:lnTo>
                  <a:lnTo>
                    <a:pt x="1208" y="1385"/>
                  </a:lnTo>
                  <a:lnTo>
                    <a:pt x="1212" y="1412"/>
                  </a:lnTo>
                  <a:lnTo>
                    <a:pt x="1241" y="1436"/>
                  </a:lnTo>
                  <a:lnTo>
                    <a:pt x="1297" y="1423"/>
                  </a:lnTo>
                  <a:lnTo>
                    <a:pt x="1312" y="1474"/>
                  </a:lnTo>
                  <a:lnTo>
                    <a:pt x="1354" y="1474"/>
                  </a:lnTo>
                  <a:lnTo>
                    <a:pt x="1354" y="1436"/>
                  </a:lnTo>
                  <a:lnTo>
                    <a:pt x="1423" y="1423"/>
                  </a:lnTo>
                  <a:lnTo>
                    <a:pt x="1452" y="1386"/>
                  </a:lnTo>
                  <a:lnTo>
                    <a:pt x="1495" y="1399"/>
                  </a:lnTo>
                  <a:lnTo>
                    <a:pt x="1566" y="1359"/>
                  </a:lnTo>
                  <a:lnTo>
                    <a:pt x="1649" y="1272"/>
                  </a:lnTo>
                  <a:lnTo>
                    <a:pt x="1649" y="1247"/>
                  </a:lnTo>
                  <a:lnTo>
                    <a:pt x="1677" y="1234"/>
                  </a:lnTo>
                  <a:lnTo>
                    <a:pt x="1693" y="1185"/>
                  </a:lnTo>
                  <a:lnTo>
                    <a:pt x="1721" y="1121"/>
                  </a:lnTo>
                  <a:lnTo>
                    <a:pt x="1721" y="1108"/>
                  </a:lnTo>
                  <a:lnTo>
                    <a:pt x="1677" y="1121"/>
                  </a:lnTo>
                  <a:lnTo>
                    <a:pt x="1649" y="1083"/>
                  </a:lnTo>
                  <a:lnTo>
                    <a:pt x="1664" y="1058"/>
                  </a:lnTo>
                  <a:lnTo>
                    <a:pt x="1635" y="1020"/>
                  </a:lnTo>
                  <a:lnTo>
                    <a:pt x="1693" y="1020"/>
                  </a:lnTo>
                  <a:lnTo>
                    <a:pt x="1677" y="983"/>
                  </a:lnTo>
                  <a:lnTo>
                    <a:pt x="1635" y="919"/>
                  </a:lnTo>
                  <a:lnTo>
                    <a:pt x="1593" y="893"/>
                  </a:lnTo>
                  <a:lnTo>
                    <a:pt x="1593" y="869"/>
                  </a:lnTo>
                  <a:lnTo>
                    <a:pt x="1664" y="807"/>
                  </a:lnTo>
                  <a:lnTo>
                    <a:pt x="1621" y="781"/>
                  </a:lnTo>
                  <a:lnTo>
                    <a:pt x="1607" y="769"/>
                  </a:lnTo>
                  <a:lnTo>
                    <a:pt x="1580" y="807"/>
                  </a:lnTo>
                  <a:lnTo>
                    <a:pt x="1537" y="781"/>
                  </a:lnTo>
                  <a:lnTo>
                    <a:pt x="1508" y="757"/>
                  </a:lnTo>
                  <a:lnTo>
                    <a:pt x="1508" y="718"/>
                  </a:lnTo>
                  <a:lnTo>
                    <a:pt x="1580" y="681"/>
                  </a:lnTo>
                  <a:lnTo>
                    <a:pt x="1621" y="630"/>
                  </a:lnTo>
                  <a:lnTo>
                    <a:pt x="1635" y="644"/>
                  </a:lnTo>
                  <a:lnTo>
                    <a:pt x="1635" y="681"/>
                  </a:lnTo>
                  <a:lnTo>
                    <a:pt x="1635" y="707"/>
                  </a:lnTo>
                  <a:lnTo>
                    <a:pt x="1693" y="681"/>
                  </a:lnTo>
                  <a:lnTo>
                    <a:pt x="1734" y="669"/>
                  </a:lnTo>
                  <a:lnTo>
                    <a:pt x="1778" y="618"/>
                  </a:lnTo>
                  <a:lnTo>
                    <a:pt x="1803" y="593"/>
                  </a:lnTo>
                  <a:lnTo>
                    <a:pt x="1847" y="567"/>
                  </a:lnTo>
                  <a:lnTo>
                    <a:pt x="1861" y="530"/>
                  </a:lnTo>
                  <a:lnTo>
                    <a:pt x="1903" y="492"/>
                  </a:lnTo>
                  <a:lnTo>
                    <a:pt x="1903" y="467"/>
                  </a:lnTo>
                  <a:lnTo>
                    <a:pt x="1918" y="442"/>
                  </a:lnTo>
                  <a:lnTo>
                    <a:pt x="1931" y="392"/>
                  </a:lnTo>
                  <a:lnTo>
                    <a:pt x="1973" y="403"/>
                  </a:lnTo>
                  <a:lnTo>
                    <a:pt x="2016" y="304"/>
                  </a:lnTo>
                  <a:lnTo>
                    <a:pt x="1987" y="241"/>
                  </a:lnTo>
                  <a:lnTo>
                    <a:pt x="1922" y="276"/>
                  </a:lnTo>
                  <a:lnTo>
                    <a:pt x="1847" y="252"/>
                  </a:lnTo>
                  <a:lnTo>
                    <a:pt x="1847" y="227"/>
                  </a:lnTo>
                  <a:lnTo>
                    <a:pt x="1803" y="201"/>
                  </a:lnTo>
                  <a:lnTo>
                    <a:pt x="1734" y="201"/>
                  </a:lnTo>
                  <a:lnTo>
                    <a:pt x="1649" y="113"/>
                  </a:lnTo>
                  <a:lnTo>
                    <a:pt x="1635" y="38"/>
                  </a:lnTo>
                  <a:lnTo>
                    <a:pt x="1580" y="0"/>
                  </a:lnTo>
                  <a:lnTo>
                    <a:pt x="1423" y="51"/>
                  </a:lnTo>
                  <a:lnTo>
                    <a:pt x="1467" y="64"/>
                  </a:lnTo>
                  <a:lnTo>
                    <a:pt x="1452" y="90"/>
                  </a:lnTo>
                  <a:lnTo>
                    <a:pt x="1452" y="178"/>
                  </a:lnTo>
                  <a:lnTo>
                    <a:pt x="1381" y="216"/>
                  </a:lnTo>
                  <a:lnTo>
                    <a:pt x="1354" y="241"/>
                  </a:lnTo>
                  <a:lnTo>
                    <a:pt x="1354" y="304"/>
                  </a:lnTo>
                  <a:lnTo>
                    <a:pt x="1423" y="304"/>
                  </a:lnTo>
                  <a:lnTo>
                    <a:pt x="1452" y="290"/>
                  </a:lnTo>
                  <a:lnTo>
                    <a:pt x="1480" y="328"/>
                  </a:lnTo>
                  <a:lnTo>
                    <a:pt x="1480" y="354"/>
                  </a:lnTo>
                  <a:lnTo>
                    <a:pt x="1480" y="378"/>
                  </a:lnTo>
                  <a:lnTo>
                    <a:pt x="1438" y="378"/>
                  </a:lnTo>
                  <a:lnTo>
                    <a:pt x="1354" y="454"/>
                  </a:lnTo>
                  <a:lnTo>
                    <a:pt x="1255" y="479"/>
                  </a:lnTo>
                  <a:lnTo>
                    <a:pt x="1255" y="530"/>
                  </a:lnTo>
                  <a:lnTo>
                    <a:pt x="1185" y="581"/>
                  </a:lnTo>
                  <a:lnTo>
                    <a:pt x="1043" y="618"/>
                  </a:lnTo>
                  <a:lnTo>
                    <a:pt x="1015" y="630"/>
                  </a:lnTo>
                  <a:lnTo>
                    <a:pt x="889" y="593"/>
                  </a:lnTo>
                  <a:lnTo>
                    <a:pt x="860" y="581"/>
                  </a:lnTo>
                  <a:lnTo>
                    <a:pt x="763" y="581"/>
                  </a:lnTo>
                  <a:lnTo>
                    <a:pt x="662" y="505"/>
                  </a:lnTo>
                  <a:lnTo>
                    <a:pt x="593" y="505"/>
                  </a:lnTo>
                  <a:lnTo>
                    <a:pt x="523" y="479"/>
                  </a:lnTo>
                  <a:lnTo>
                    <a:pt x="523" y="403"/>
                  </a:lnTo>
                  <a:lnTo>
                    <a:pt x="494" y="366"/>
                  </a:lnTo>
                  <a:lnTo>
                    <a:pt x="422" y="354"/>
                  </a:lnTo>
                  <a:lnTo>
                    <a:pt x="395" y="328"/>
                  </a:lnTo>
                  <a:lnTo>
                    <a:pt x="367" y="378"/>
                  </a:lnTo>
                  <a:lnTo>
                    <a:pt x="280" y="403"/>
                  </a:lnTo>
                  <a:lnTo>
                    <a:pt x="239" y="454"/>
                  </a:lnTo>
                  <a:lnTo>
                    <a:pt x="267" y="492"/>
                  </a:lnTo>
                  <a:lnTo>
                    <a:pt x="181" y="505"/>
                  </a:lnTo>
                  <a:lnTo>
                    <a:pt x="225" y="555"/>
                  </a:lnTo>
                  <a:lnTo>
                    <a:pt x="225" y="593"/>
                  </a:lnTo>
                  <a:lnTo>
                    <a:pt x="169" y="644"/>
                  </a:lnTo>
                  <a:lnTo>
                    <a:pt x="126" y="681"/>
                  </a:lnTo>
                  <a:lnTo>
                    <a:pt x="70" y="681"/>
                  </a:lnTo>
                  <a:lnTo>
                    <a:pt x="0" y="732"/>
                  </a:lnTo>
                  <a:lnTo>
                    <a:pt x="49" y="811"/>
                  </a:lnTo>
                  <a:lnTo>
                    <a:pt x="49" y="811"/>
                  </a:lnTo>
                  <a:close/>
                </a:path>
              </a:pathLst>
            </a:custGeom>
            <a:grpFill/>
            <a:ln w="9525">
              <a:solidFill>
                <a:srgbClr val="565BAC"/>
              </a:solidFill>
              <a:round/>
              <a:headEnd/>
              <a:tailEnd/>
            </a:ln>
          </p:spPr>
          <p:txBody>
            <a:bodyPr/>
            <a:lstStyle/>
            <a:p>
              <a:pPr>
                <a:defRPr/>
              </a:pPr>
              <a:endParaRPr lang="sq-AL">
                <a:cs typeface="+mn-cs"/>
              </a:endParaRPr>
            </a:p>
          </p:txBody>
        </p:sp>
        <p:sp>
          <p:nvSpPr>
            <p:cNvPr id="565035" name="Freeform 811"/>
            <p:cNvSpPr>
              <a:spLocks/>
            </p:cNvSpPr>
            <p:nvPr/>
          </p:nvSpPr>
          <p:spPr bwMode="auto">
            <a:xfrm>
              <a:off x="3802" y="1534"/>
              <a:ext cx="1036" cy="779"/>
            </a:xfrm>
            <a:custGeom>
              <a:avLst/>
              <a:gdLst/>
              <a:ahLst/>
              <a:cxnLst>
                <a:cxn ang="0">
                  <a:pos x="158" y="889"/>
                </a:cxn>
                <a:cxn ang="0">
                  <a:pos x="169" y="983"/>
                </a:cxn>
                <a:cxn ang="0">
                  <a:pos x="214" y="1083"/>
                </a:cxn>
                <a:cxn ang="0">
                  <a:pos x="407" y="1171"/>
                </a:cxn>
                <a:cxn ang="0">
                  <a:pos x="564" y="1197"/>
                </a:cxn>
                <a:cxn ang="0">
                  <a:pos x="763" y="1146"/>
                </a:cxn>
                <a:cxn ang="0">
                  <a:pos x="917" y="1197"/>
                </a:cxn>
                <a:cxn ang="0">
                  <a:pos x="985" y="1345"/>
                </a:cxn>
                <a:cxn ang="0">
                  <a:pos x="1088" y="1420"/>
                </a:cxn>
                <a:cxn ang="0">
                  <a:pos x="1212" y="1412"/>
                </a:cxn>
                <a:cxn ang="0">
                  <a:pos x="1312" y="1474"/>
                </a:cxn>
                <a:cxn ang="0">
                  <a:pos x="1423" y="1423"/>
                </a:cxn>
                <a:cxn ang="0">
                  <a:pos x="1566" y="1359"/>
                </a:cxn>
                <a:cxn ang="0">
                  <a:pos x="1677" y="1234"/>
                </a:cxn>
                <a:cxn ang="0">
                  <a:pos x="1721" y="1108"/>
                </a:cxn>
                <a:cxn ang="0">
                  <a:pos x="1664" y="1058"/>
                </a:cxn>
                <a:cxn ang="0">
                  <a:pos x="1677" y="983"/>
                </a:cxn>
                <a:cxn ang="0">
                  <a:pos x="1593" y="869"/>
                </a:cxn>
                <a:cxn ang="0">
                  <a:pos x="1607" y="769"/>
                </a:cxn>
                <a:cxn ang="0">
                  <a:pos x="1508" y="757"/>
                </a:cxn>
                <a:cxn ang="0">
                  <a:pos x="1621" y="630"/>
                </a:cxn>
                <a:cxn ang="0">
                  <a:pos x="1635" y="707"/>
                </a:cxn>
                <a:cxn ang="0">
                  <a:pos x="1778" y="618"/>
                </a:cxn>
                <a:cxn ang="0">
                  <a:pos x="1861" y="530"/>
                </a:cxn>
                <a:cxn ang="0">
                  <a:pos x="1918" y="442"/>
                </a:cxn>
                <a:cxn ang="0">
                  <a:pos x="2016" y="304"/>
                </a:cxn>
                <a:cxn ang="0">
                  <a:pos x="1847" y="252"/>
                </a:cxn>
                <a:cxn ang="0">
                  <a:pos x="1734" y="201"/>
                </a:cxn>
                <a:cxn ang="0">
                  <a:pos x="1580" y="0"/>
                </a:cxn>
                <a:cxn ang="0">
                  <a:pos x="1452" y="90"/>
                </a:cxn>
                <a:cxn ang="0">
                  <a:pos x="1354" y="241"/>
                </a:cxn>
                <a:cxn ang="0">
                  <a:pos x="1452" y="290"/>
                </a:cxn>
                <a:cxn ang="0">
                  <a:pos x="1480" y="378"/>
                </a:cxn>
                <a:cxn ang="0">
                  <a:pos x="1255" y="479"/>
                </a:cxn>
                <a:cxn ang="0">
                  <a:pos x="1043" y="618"/>
                </a:cxn>
                <a:cxn ang="0">
                  <a:pos x="860" y="581"/>
                </a:cxn>
                <a:cxn ang="0">
                  <a:pos x="593" y="505"/>
                </a:cxn>
                <a:cxn ang="0">
                  <a:pos x="494" y="366"/>
                </a:cxn>
                <a:cxn ang="0">
                  <a:pos x="367" y="378"/>
                </a:cxn>
                <a:cxn ang="0">
                  <a:pos x="267" y="492"/>
                </a:cxn>
                <a:cxn ang="0">
                  <a:pos x="225" y="593"/>
                </a:cxn>
                <a:cxn ang="0">
                  <a:pos x="70" y="681"/>
                </a:cxn>
                <a:cxn ang="0">
                  <a:pos x="49" y="811"/>
                </a:cxn>
              </a:cxnLst>
              <a:rect l="0" t="0" r="r" b="b"/>
              <a:pathLst>
                <a:path w="2016" h="1474">
                  <a:moveTo>
                    <a:pt x="49" y="811"/>
                  </a:moveTo>
                  <a:lnTo>
                    <a:pt x="83" y="882"/>
                  </a:lnTo>
                  <a:lnTo>
                    <a:pt x="158" y="889"/>
                  </a:lnTo>
                  <a:lnTo>
                    <a:pt x="209" y="861"/>
                  </a:lnTo>
                  <a:lnTo>
                    <a:pt x="209" y="913"/>
                  </a:lnTo>
                  <a:lnTo>
                    <a:pt x="169" y="983"/>
                  </a:lnTo>
                  <a:lnTo>
                    <a:pt x="164" y="1008"/>
                  </a:lnTo>
                  <a:lnTo>
                    <a:pt x="188" y="1065"/>
                  </a:lnTo>
                  <a:lnTo>
                    <a:pt x="214" y="1083"/>
                  </a:lnTo>
                  <a:lnTo>
                    <a:pt x="251" y="1092"/>
                  </a:lnTo>
                  <a:lnTo>
                    <a:pt x="338" y="1121"/>
                  </a:lnTo>
                  <a:lnTo>
                    <a:pt x="407" y="1171"/>
                  </a:lnTo>
                  <a:lnTo>
                    <a:pt x="479" y="1159"/>
                  </a:lnTo>
                  <a:lnTo>
                    <a:pt x="494" y="1197"/>
                  </a:lnTo>
                  <a:lnTo>
                    <a:pt x="564" y="1197"/>
                  </a:lnTo>
                  <a:lnTo>
                    <a:pt x="635" y="1197"/>
                  </a:lnTo>
                  <a:lnTo>
                    <a:pt x="706" y="1185"/>
                  </a:lnTo>
                  <a:lnTo>
                    <a:pt x="763" y="1146"/>
                  </a:lnTo>
                  <a:lnTo>
                    <a:pt x="817" y="1146"/>
                  </a:lnTo>
                  <a:lnTo>
                    <a:pt x="817" y="1171"/>
                  </a:lnTo>
                  <a:lnTo>
                    <a:pt x="917" y="1197"/>
                  </a:lnTo>
                  <a:lnTo>
                    <a:pt x="948" y="1258"/>
                  </a:lnTo>
                  <a:lnTo>
                    <a:pt x="948" y="1307"/>
                  </a:lnTo>
                  <a:lnTo>
                    <a:pt x="985" y="1345"/>
                  </a:lnTo>
                  <a:lnTo>
                    <a:pt x="1041" y="1352"/>
                  </a:lnTo>
                  <a:lnTo>
                    <a:pt x="1055" y="1412"/>
                  </a:lnTo>
                  <a:lnTo>
                    <a:pt x="1088" y="1420"/>
                  </a:lnTo>
                  <a:lnTo>
                    <a:pt x="1164" y="1383"/>
                  </a:lnTo>
                  <a:lnTo>
                    <a:pt x="1208" y="1385"/>
                  </a:lnTo>
                  <a:lnTo>
                    <a:pt x="1212" y="1412"/>
                  </a:lnTo>
                  <a:lnTo>
                    <a:pt x="1241" y="1436"/>
                  </a:lnTo>
                  <a:lnTo>
                    <a:pt x="1297" y="1423"/>
                  </a:lnTo>
                  <a:lnTo>
                    <a:pt x="1312" y="1474"/>
                  </a:lnTo>
                  <a:lnTo>
                    <a:pt x="1354" y="1474"/>
                  </a:lnTo>
                  <a:lnTo>
                    <a:pt x="1354" y="1436"/>
                  </a:lnTo>
                  <a:lnTo>
                    <a:pt x="1423" y="1423"/>
                  </a:lnTo>
                  <a:lnTo>
                    <a:pt x="1452" y="1386"/>
                  </a:lnTo>
                  <a:lnTo>
                    <a:pt x="1495" y="1399"/>
                  </a:lnTo>
                  <a:lnTo>
                    <a:pt x="1566" y="1359"/>
                  </a:lnTo>
                  <a:lnTo>
                    <a:pt x="1649" y="1272"/>
                  </a:lnTo>
                  <a:lnTo>
                    <a:pt x="1649" y="1247"/>
                  </a:lnTo>
                  <a:lnTo>
                    <a:pt x="1677" y="1234"/>
                  </a:lnTo>
                  <a:lnTo>
                    <a:pt x="1693" y="1185"/>
                  </a:lnTo>
                  <a:lnTo>
                    <a:pt x="1721" y="1121"/>
                  </a:lnTo>
                  <a:lnTo>
                    <a:pt x="1721" y="1108"/>
                  </a:lnTo>
                  <a:lnTo>
                    <a:pt x="1677" y="1121"/>
                  </a:lnTo>
                  <a:lnTo>
                    <a:pt x="1649" y="1083"/>
                  </a:lnTo>
                  <a:lnTo>
                    <a:pt x="1664" y="1058"/>
                  </a:lnTo>
                  <a:lnTo>
                    <a:pt x="1635" y="1020"/>
                  </a:lnTo>
                  <a:lnTo>
                    <a:pt x="1693" y="1020"/>
                  </a:lnTo>
                  <a:lnTo>
                    <a:pt x="1677" y="983"/>
                  </a:lnTo>
                  <a:lnTo>
                    <a:pt x="1635" y="919"/>
                  </a:lnTo>
                  <a:lnTo>
                    <a:pt x="1593" y="893"/>
                  </a:lnTo>
                  <a:lnTo>
                    <a:pt x="1593" y="869"/>
                  </a:lnTo>
                  <a:lnTo>
                    <a:pt x="1664" y="807"/>
                  </a:lnTo>
                  <a:lnTo>
                    <a:pt x="1621" y="781"/>
                  </a:lnTo>
                  <a:lnTo>
                    <a:pt x="1607" y="769"/>
                  </a:lnTo>
                  <a:lnTo>
                    <a:pt x="1580" y="807"/>
                  </a:lnTo>
                  <a:lnTo>
                    <a:pt x="1537" y="781"/>
                  </a:lnTo>
                  <a:lnTo>
                    <a:pt x="1508" y="757"/>
                  </a:lnTo>
                  <a:lnTo>
                    <a:pt x="1508" y="718"/>
                  </a:lnTo>
                  <a:lnTo>
                    <a:pt x="1580" y="681"/>
                  </a:lnTo>
                  <a:lnTo>
                    <a:pt x="1621" y="630"/>
                  </a:lnTo>
                  <a:lnTo>
                    <a:pt x="1635" y="644"/>
                  </a:lnTo>
                  <a:lnTo>
                    <a:pt x="1635" y="681"/>
                  </a:lnTo>
                  <a:lnTo>
                    <a:pt x="1635" y="707"/>
                  </a:lnTo>
                  <a:lnTo>
                    <a:pt x="1693" y="681"/>
                  </a:lnTo>
                  <a:lnTo>
                    <a:pt x="1734" y="669"/>
                  </a:lnTo>
                  <a:lnTo>
                    <a:pt x="1778" y="618"/>
                  </a:lnTo>
                  <a:lnTo>
                    <a:pt x="1803" y="593"/>
                  </a:lnTo>
                  <a:lnTo>
                    <a:pt x="1847" y="567"/>
                  </a:lnTo>
                  <a:lnTo>
                    <a:pt x="1861" y="530"/>
                  </a:lnTo>
                  <a:lnTo>
                    <a:pt x="1903" y="492"/>
                  </a:lnTo>
                  <a:lnTo>
                    <a:pt x="1903" y="467"/>
                  </a:lnTo>
                  <a:lnTo>
                    <a:pt x="1918" y="442"/>
                  </a:lnTo>
                  <a:lnTo>
                    <a:pt x="1931" y="392"/>
                  </a:lnTo>
                  <a:lnTo>
                    <a:pt x="1973" y="403"/>
                  </a:lnTo>
                  <a:lnTo>
                    <a:pt x="2016" y="304"/>
                  </a:lnTo>
                  <a:lnTo>
                    <a:pt x="1987" y="241"/>
                  </a:lnTo>
                  <a:lnTo>
                    <a:pt x="1922" y="276"/>
                  </a:lnTo>
                  <a:lnTo>
                    <a:pt x="1847" y="252"/>
                  </a:lnTo>
                  <a:lnTo>
                    <a:pt x="1847" y="227"/>
                  </a:lnTo>
                  <a:lnTo>
                    <a:pt x="1803" y="201"/>
                  </a:lnTo>
                  <a:lnTo>
                    <a:pt x="1734" y="201"/>
                  </a:lnTo>
                  <a:lnTo>
                    <a:pt x="1649" y="113"/>
                  </a:lnTo>
                  <a:lnTo>
                    <a:pt x="1635" y="38"/>
                  </a:lnTo>
                  <a:lnTo>
                    <a:pt x="1580" y="0"/>
                  </a:lnTo>
                  <a:lnTo>
                    <a:pt x="1423" y="51"/>
                  </a:lnTo>
                  <a:lnTo>
                    <a:pt x="1467" y="64"/>
                  </a:lnTo>
                  <a:lnTo>
                    <a:pt x="1452" y="90"/>
                  </a:lnTo>
                  <a:lnTo>
                    <a:pt x="1452" y="178"/>
                  </a:lnTo>
                  <a:lnTo>
                    <a:pt x="1381" y="216"/>
                  </a:lnTo>
                  <a:lnTo>
                    <a:pt x="1354" y="241"/>
                  </a:lnTo>
                  <a:lnTo>
                    <a:pt x="1354" y="304"/>
                  </a:lnTo>
                  <a:lnTo>
                    <a:pt x="1423" y="304"/>
                  </a:lnTo>
                  <a:lnTo>
                    <a:pt x="1452" y="290"/>
                  </a:lnTo>
                  <a:lnTo>
                    <a:pt x="1480" y="328"/>
                  </a:lnTo>
                  <a:lnTo>
                    <a:pt x="1480" y="354"/>
                  </a:lnTo>
                  <a:lnTo>
                    <a:pt x="1480" y="378"/>
                  </a:lnTo>
                  <a:lnTo>
                    <a:pt x="1438" y="378"/>
                  </a:lnTo>
                  <a:lnTo>
                    <a:pt x="1354" y="454"/>
                  </a:lnTo>
                  <a:lnTo>
                    <a:pt x="1255" y="479"/>
                  </a:lnTo>
                  <a:lnTo>
                    <a:pt x="1255" y="530"/>
                  </a:lnTo>
                  <a:lnTo>
                    <a:pt x="1185" y="581"/>
                  </a:lnTo>
                  <a:lnTo>
                    <a:pt x="1043" y="618"/>
                  </a:lnTo>
                  <a:lnTo>
                    <a:pt x="1015" y="630"/>
                  </a:lnTo>
                  <a:lnTo>
                    <a:pt x="889" y="593"/>
                  </a:lnTo>
                  <a:lnTo>
                    <a:pt x="860" y="581"/>
                  </a:lnTo>
                  <a:lnTo>
                    <a:pt x="763" y="581"/>
                  </a:lnTo>
                  <a:lnTo>
                    <a:pt x="662" y="505"/>
                  </a:lnTo>
                  <a:lnTo>
                    <a:pt x="593" y="505"/>
                  </a:lnTo>
                  <a:lnTo>
                    <a:pt x="523" y="479"/>
                  </a:lnTo>
                  <a:lnTo>
                    <a:pt x="523" y="403"/>
                  </a:lnTo>
                  <a:lnTo>
                    <a:pt x="494" y="366"/>
                  </a:lnTo>
                  <a:lnTo>
                    <a:pt x="422" y="354"/>
                  </a:lnTo>
                  <a:lnTo>
                    <a:pt x="395" y="328"/>
                  </a:lnTo>
                  <a:lnTo>
                    <a:pt x="367" y="378"/>
                  </a:lnTo>
                  <a:lnTo>
                    <a:pt x="280" y="403"/>
                  </a:lnTo>
                  <a:lnTo>
                    <a:pt x="239" y="454"/>
                  </a:lnTo>
                  <a:lnTo>
                    <a:pt x="267" y="492"/>
                  </a:lnTo>
                  <a:lnTo>
                    <a:pt x="181" y="505"/>
                  </a:lnTo>
                  <a:lnTo>
                    <a:pt x="225" y="555"/>
                  </a:lnTo>
                  <a:lnTo>
                    <a:pt x="225" y="593"/>
                  </a:lnTo>
                  <a:lnTo>
                    <a:pt x="169" y="644"/>
                  </a:lnTo>
                  <a:lnTo>
                    <a:pt x="126" y="681"/>
                  </a:lnTo>
                  <a:lnTo>
                    <a:pt x="70" y="681"/>
                  </a:lnTo>
                  <a:lnTo>
                    <a:pt x="0" y="732"/>
                  </a:lnTo>
                  <a:lnTo>
                    <a:pt x="49" y="811"/>
                  </a:lnTo>
                  <a:lnTo>
                    <a:pt x="49" y="811"/>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36" name="Freeform 812"/>
            <p:cNvSpPr>
              <a:spLocks/>
            </p:cNvSpPr>
            <p:nvPr/>
          </p:nvSpPr>
          <p:spPr bwMode="auto">
            <a:xfrm>
              <a:off x="4003" y="1622"/>
              <a:ext cx="561" cy="246"/>
            </a:xfrm>
            <a:custGeom>
              <a:avLst/>
              <a:gdLst/>
              <a:ahLst/>
              <a:cxnLst>
                <a:cxn ang="0">
                  <a:pos x="0" y="149"/>
                </a:cxn>
                <a:cxn ang="0">
                  <a:pos x="64" y="115"/>
                </a:cxn>
                <a:cxn ang="0">
                  <a:pos x="168" y="55"/>
                </a:cxn>
                <a:cxn ang="0">
                  <a:pos x="203" y="52"/>
                </a:cxn>
                <a:cxn ang="0">
                  <a:pos x="283" y="98"/>
                </a:cxn>
                <a:cxn ang="0">
                  <a:pos x="329" y="88"/>
                </a:cxn>
                <a:cxn ang="0">
                  <a:pos x="385" y="0"/>
                </a:cxn>
                <a:cxn ang="0">
                  <a:pos x="441" y="0"/>
                </a:cxn>
                <a:cxn ang="0">
                  <a:pos x="498" y="77"/>
                </a:cxn>
                <a:cxn ang="0">
                  <a:pos x="540" y="77"/>
                </a:cxn>
                <a:cxn ang="0">
                  <a:pos x="621" y="42"/>
                </a:cxn>
                <a:cxn ang="0">
                  <a:pos x="695" y="88"/>
                </a:cxn>
                <a:cxn ang="0">
                  <a:pos x="836" y="77"/>
                </a:cxn>
                <a:cxn ang="0">
                  <a:pos x="879" y="26"/>
                </a:cxn>
                <a:cxn ang="0">
                  <a:pos x="930" y="48"/>
                </a:cxn>
                <a:cxn ang="0">
                  <a:pos x="988" y="52"/>
                </a:cxn>
                <a:cxn ang="0">
                  <a:pos x="963" y="71"/>
                </a:cxn>
                <a:cxn ang="0">
                  <a:pos x="963" y="140"/>
                </a:cxn>
                <a:cxn ang="0">
                  <a:pos x="1031" y="136"/>
                </a:cxn>
                <a:cxn ang="0">
                  <a:pos x="1062" y="129"/>
                </a:cxn>
                <a:cxn ang="0">
                  <a:pos x="1088" y="169"/>
                </a:cxn>
                <a:cxn ang="0">
                  <a:pos x="1089" y="214"/>
                </a:cxn>
                <a:cxn ang="0">
                  <a:pos x="1047" y="214"/>
                </a:cxn>
                <a:cxn ang="0">
                  <a:pos x="960" y="295"/>
                </a:cxn>
                <a:cxn ang="0">
                  <a:pos x="865" y="310"/>
                </a:cxn>
                <a:cxn ang="0">
                  <a:pos x="865" y="364"/>
                </a:cxn>
                <a:cxn ang="0">
                  <a:pos x="792" y="415"/>
                </a:cxn>
                <a:cxn ang="0">
                  <a:pos x="623" y="465"/>
                </a:cxn>
                <a:cxn ang="0">
                  <a:pos x="490" y="429"/>
                </a:cxn>
                <a:cxn ang="0">
                  <a:pos x="470" y="417"/>
                </a:cxn>
                <a:cxn ang="0">
                  <a:pos x="372" y="417"/>
                </a:cxn>
                <a:cxn ang="0">
                  <a:pos x="271" y="341"/>
                </a:cxn>
                <a:cxn ang="0">
                  <a:pos x="188" y="341"/>
                </a:cxn>
                <a:cxn ang="0">
                  <a:pos x="132" y="315"/>
                </a:cxn>
                <a:cxn ang="0">
                  <a:pos x="132" y="239"/>
                </a:cxn>
                <a:cxn ang="0">
                  <a:pos x="88" y="202"/>
                </a:cxn>
                <a:cxn ang="0">
                  <a:pos x="36" y="192"/>
                </a:cxn>
                <a:cxn ang="0">
                  <a:pos x="0" y="171"/>
                </a:cxn>
                <a:cxn ang="0">
                  <a:pos x="0" y="149"/>
                </a:cxn>
                <a:cxn ang="0">
                  <a:pos x="0" y="149"/>
                </a:cxn>
              </a:cxnLst>
              <a:rect l="0" t="0" r="r" b="b"/>
              <a:pathLst>
                <a:path w="1089" h="465">
                  <a:moveTo>
                    <a:pt x="0" y="149"/>
                  </a:moveTo>
                  <a:lnTo>
                    <a:pt x="64" y="115"/>
                  </a:lnTo>
                  <a:lnTo>
                    <a:pt x="168" y="55"/>
                  </a:lnTo>
                  <a:lnTo>
                    <a:pt x="203" y="52"/>
                  </a:lnTo>
                  <a:lnTo>
                    <a:pt x="283" y="98"/>
                  </a:lnTo>
                  <a:lnTo>
                    <a:pt x="329" y="88"/>
                  </a:lnTo>
                  <a:lnTo>
                    <a:pt x="385" y="0"/>
                  </a:lnTo>
                  <a:lnTo>
                    <a:pt x="441" y="0"/>
                  </a:lnTo>
                  <a:lnTo>
                    <a:pt x="498" y="77"/>
                  </a:lnTo>
                  <a:lnTo>
                    <a:pt x="540" y="77"/>
                  </a:lnTo>
                  <a:lnTo>
                    <a:pt x="621" y="42"/>
                  </a:lnTo>
                  <a:lnTo>
                    <a:pt x="695" y="88"/>
                  </a:lnTo>
                  <a:lnTo>
                    <a:pt x="836" y="77"/>
                  </a:lnTo>
                  <a:lnTo>
                    <a:pt x="879" y="26"/>
                  </a:lnTo>
                  <a:lnTo>
                    <a:pt x="930" y="48"/>
                  </a:lnTo>
                  <a:lnTo>
                    <a:pt x="988" y="52"/>
                  </a:lnTo>
                  <a:lnTo>
                    <a:pt x="963" y="71"/>
                  </a:lnTo>
                  <a:lnTo>
                    <a:pt x="963" y="140"/>
                  </a:lnTo>
                  <a:lnTo>
                    <a:pt x="1031" y="136"/>
                  </a:lnTo>
                  <a:lnTo>
                    <a:pt x="1062" y="129"/>
                  </a:lnTo>
                  <a:lnTo>
                    <a:pt x="1088" y="169"/>
                  </a:lnTo>
                  <a:lnTo>
                    <a:pt x="1089" y="214"/>
                  </a:lnTo>
                  <a:lnTo>
                    <a:pt x="1047" y="214"/>
                  </a:lnTo>
                  <a:lnTo>
                    <a:pt x="960" y="295"/>
                  </a:lnTo>
                  <a:lnTo>
                    <a:pt x="865" y="310"/>
                  </a:lnTo>
                  <a:lnTo>
                    <a:pt x="865" y="364"/>
                  </a:lnTo>
                  <a:lnTo>
                    <a:pt x="792" y="415"/>
                  </a:lnTo>
                  <a:lnTo>
                    <a:pt x="623" y="465"/>
                  </a:lnTo>
                  <a:lnTo>
                    <a:pt x="490" y="429"/>
                  </a:lnTo>
                  <a:lnTo>
                    <a:pt x="470" y="417"/>
                  </a:lnTo>
                  <a:lnTo>
                    <a:pt x="372" y="417"/>
                  </a:lnTo>
                  <a:lnTo>
                    <a:pt x="271" y="341"/>
                  </a:lnTo>
                  <a:lnTo>
                    <a:pt x="188" y="341"/>
                  </a:lnTo>
                  <a:lnTo>
                    <a:pt x="132" y="315"/>
                  </a:lnTo>
                  <a:lnTo>
                    <a:pt x="132" y="239"/>
                  </a:lnTo>
                  <a:lnTo>
                    <a:pt x="88" y="202"/>
                  </a:lnTo>
                  <a:lnTo>
                    <a:pt x="36" y="192"/>
                  </a:lnTo>
                  <a:lnTo>
                    <a:pt x="0" y="171"/>
                  </a:lnTo>
                  <a:lnTo>
                    <a:pt x="0" y="149"/>
                  </a:lnTo>
                  <a:lnTo>
                    <a:pt x="0" y="149"/>
                  </a:lnTo>
                  <a:close/>
                </a:path>
              </a:pathLst>
            </a:custGeom>
            <a:grpFill/>
            <a:ln w="9525">
              <a:solidFill>
                <a:srgbClr val="565BAC"/>
              </a:solidFill>
              <a:round/>
              <a:headEnd/>
              <a:tailEnd/>
            </a:ln>
          </p:spPr>
          <p:txBody>
            <a:bodyPr/>
            <a:lstStyle/>
            <a:p>
              <a:pPr>
                <a:defRPr/>
              </a:pPr>
              <a:endParaRPr lang="sq-AL">
                <a:cs typeface="+mn-cs"/>
              </a:endParaRPr>
            </a:p>
          </p:txBody>
        </p:sp>
        <p:sp>
          <p:nvSpPr>
            <p:cNvPr id="565037" name="Freeform 813"/>
            <p:cNvSpPr>
              <a:spLocks/>
            </p:cNvSpPr>
            <p:nvPr/>
          </p:nvSpPr>
          <p:spPr bwMode="auto">
            <a:xfrm>
              <a:off x="4003" y="1622"/>
              <a:ext cx="561" cy="246"/>
            </a:xfrm>
            <a:custGeom>
              <a:avLst/>
              <a:gdLst/>
              <a:ahLst/>
              <a:cxnLst>
                <a:cxn ang="0">
                  <a:pos x="0" y="149"/>
                </a:cxn>
                <a:cxn ang="0">
                  <a:pos x="64" y="115"/>
                </a:cxn>
                <a:cxn ang="0">
                  <a:pos x="168" y="55"/>
                </a:cxn>
                <a:cxn ang="0">
                  <a:pos x="203" y="52"/>
                </a:cxn>
                <a:cxn ang="0">
                  <a:pos x="283" y="98"/>
                </a:cxn>
                <a:cxn ang="0">
                  <a:pos x="329" y="88"/>
                </a:cxn>
                <a:cxn ang="0">
                  <a:pos x="385" y="0"/>
                </a:cxn>
                <a:cxn ang="0">
                  <a:pos x="441" y="0"/>
                </a:cxn>
                <a:cxn ang="0">
                  <a:pos x="498" y="77"/>
                </a:cxn>
                <a:cxn ang="0">
                  <a:pos x="540" y="77"/>
                </a:cxn>
                <a:cxn ang="0">
                  <a:pos x="621" y="42"/>
                </a:cxn>
                <a:cxn ang="0">
                  <a:pos x="695" y="88"/>
                </a:cxn>
                <a:cxn ang="0">
                  <a:pos x="836" y="77"/>
                </a:cxn>
                <a:cxn ang="0">
                  <a:pos x="879" y="26"/>
                </a:cxn>
                <a:cxn ang="0">
                  <a:pos x="930" y="48"/>
                </a:cxn>
                <a:cxn ang="0">
                  <a:pos x="988" y="52"/>
                </a:cxn>
                <a:cxn ang="0">
                  <a:pos x="963" y="71"/>
                </a:cxn>
                <a:cxn ang="0">
                  <a:pos x="963" y="140"/>
                </a:cxn>
                <a:cxn ang="0">
                  <a:pos x="1031" y="136"/>
                </a:cxn>
                <a:cxn ang="0">
                  <a:pos x="1062" y="129"/>
                </a:cxn>
                <a:cxn ang="0">
                  <a:pos x="1088" y="169"/>
                </a:cxn>
                <a:cxn ang="0">
                  <a:pos x="1089" y="214"/>
                </a:cxn>
                <a:cxn ang="0">
                  <a:pos x="1047" y="214"/>
                </a:cxn>
                <a:cxn ang="0">
                  <a:pos x="960" y="295"/>
                </a:cxn>
                <a:cxn ang="0">
                  <a:pos x="865" y="310"/>
                </a:cxn>
                <a:cxn ang="0">
                  <a:pos x="865" y="364"/>
                </a:cxn>
                <a:cxn ang="0">
                  <a:pos x="792" y="415"/>
                </a:cxn>
                <a:cxn ang="0">
                  <a:pos x="623" y="465"/>
                </a:cxn>
                <a:cxn ang="0">
                  <a:pos x="490" y="429"/>
                </a:cxn>
                <a:cxn ang="0">
                  <a:pos x="470" y="417"/>
                </a:cxn>
                <a:cxn ang="0">
                  <a:pos x="372" y="417"/>
                </a:cxn>
                <a:cxn ang="0">
                  <a:pos x="271" y="341"/>
                </a:cxn>
                <a:cxn ang="0">
                  <a:pos x="188" y="341"/>
                </a:cxn>
                <a:cxn ang="0">
                  <a:pos x="132" y="315"/>
                </a:cxn>
                <a:cxn ang="0">
                  <a:pos x="132" y="239"/>
                </a:cxn>
                <a:cxn ang="0">
                  <a:pos x="88" y="202"/>
                </a:cxn>
                <a:cxn ang="0">
                  <a:pos x="36" y="192"/>
                </a:cxn>
                <a:cxn ang="0">
                  <a:pos x="0" y="171"/>
                </a:cxn>
                <a:cxn ang="0">
                  <a:pos x="0" y="149"/>
                </a:cxn>
                <a:cxn ang="0">
                  <a:pos x="0" y="149"/>
                </a:cxn>
              </a:cxnLst>
              <a:rect l="0" t="0" r="r" b="b"/>
              <a:pathLst>
                <a:path w="1089" h="465">
                  <a:moveTo>
                    <a:pt x="0" y="149"/>
                  </a:moveTo>
                  <a:lnTo>
                    <a:pt x="64" y="115"/>
                  </a:lnTo>
                  <a:lnTo>
                    <a:pt x="168" y="55"/>
                  </a:lnTo>
                  <a:lnTo>
                    <a:pt x="203" y="52"/>
                  </a:lnTo>
                  <a:lnTo>
                    <a:pt x="283" y="98"/>
                  </a:lnTo>
                  <a:lnTo>
                    <a:pt x="329" y="88"/>
                  </a:lnTo>
                  <a:lnTo>
                    <a:pt x="385" y="0"/>
                  </a:lnTo>
                  <a:lnTo>
                    <a:pt x="441" y="0"/>
                  </a:lnTo>
                  <a:lnTo>
                    <a:pt x="498" y="77"/>
                  </a:lnTo>
                  <a:lnTo>
                    <a:pt x="540" y="77"/>
                  </a:lnTo>
                  <a:lnTo>
                    <a:pt x="621" y="42"/>
                  </a:lnTo>
                  <a:lnTo>
                    <a:pt x="695" y="88"/>
                  </a:lnTo>
                  <a:lnTo>
                    <a:pt x="836" y="77"/>
                  </a:lnTo>
                  <a:lnTo>
                    <a:pt x="879" y="26"/>
                  </a:lnTo>
                  <a:lnTo>
                    <a:pt x="930" y="48"/>
                  </a:lnTo>
                  <a:lnTo>
                    <a:pt x="988" y="52"/>
                  </a:lnTo>
                  <a:lnTo>
                    <a:pt x="963" y="71"/>
                  </a:lnTo>
                  <a:lnTo>
                    <a:pt x="963" y="140"/>
                  </a:lnTo>
                  <a:lnTo>
                    <a:pt x="1031" y="136"/>
                  </a:lnTo>
                  <a:lnTo>
                    <a:pt x="1062" y="129"/>
                  </a:lnTo>
                  <a:lnTo>
                    <a:pt x="1088" y="169"/>
                  </a:lnTo>
                  <a:lnTo>
                    <a:pt x="1089" y="214"/>
                  </a:lnTo>
                  <a:lnTo>
                    <a:pt x="1047" y="214"/>
                  </a:lnTo>
                  <a:lnTo>
                    <a:pt x="960" y="295"/>
                  </a:lnTo>
                  <a:lnTo>
                    <a:pt x="865" y="310"/>
                  </a:lnTo>
                  <a:lnTo>
                    <a:pt x="865" y="364"/>
                  </a:lnTo>
                  <a:lnTo>
                    <a:pt x="792" y="415"/>
                  </a:lnTo>
                  <a:lnTo>
                    <a:pt x="623" y="465"/>
                  </a:lnTo>
                  <a:lnTo>
                    <a:pt x="490" y="429"/>
                  </a:lnTo>
                  <a:lnTo>
                    <a:pt x="470" y="417"/>
                  </a:lnTo>
                  <a:lnTo>
                    <a:pt x="372" y="417"/>
                  </a:lnTo>
                  <a:lnTo>
                    <a:pt x="271" y="341"/>
                  </a:lnTo>
                  <a:lnTo>
                    <a:pt x="188" y="341"/>
                  </a:lnTo>
                  <a:lnTo>
                    <a:pt x="132" y="315"/>
                  </a:lnTo>
                  <a:lnTo>
                    <a:pt x="132" y="239"/>
                  </a:lnTo>
                  <a:lnTo>
                    <a:pt x="88" y="202"/>
                  </a:lnTo>
                  <a:lnTo>
                    <a:pt x="36" y="192"/>
                  </a:lnTo>
                  <a:lnTo>
                    <a:pt x="0" y="171"/>
                  </a:lnTo>
                  <a:lnTo>
                    <a:pt x="0" y="149"/>
                  </a:lnTo>
                  <a:lnTo>
                    <a:pt x="0" y="149"/>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38" name="Freeform 814"/>
            <p:cNvSpPr>
              <a:spLocks/>
            </p:cNvSpPr>
            <p:nvPr/>
          </p:nvSpPr>
          <p:spPr bwMode="auto">
            <a:xfrm>
              <a:off x="4700" y="1768"/>
              <a:ext cx="108" cy="166"/>
            </a:xfrm>
            <a:custGeom>
              <a:avLst/>
              <a:gdLst/>
              <a:ahLst/>
              <a:cxnLst>
                <a:cxn ang="0">
                  <a:pos x="169" y="0"/>
                </a:cxn>
                <a:cxn ang="0">
                  <a:pos x="210" y="37"/>
                </a:cxn>
                <a:cxn ang="0">
                  <a:pos x="182" y="75"/>
                </a:cxn>
                <a:cxn ang="0">
                  <a:pos x="169" y="125"/>
                </a:cxn>
                <a:cxn ang="0">
                  <a:pos x="169" y="163"/>
                </a:cxn>
                <a:cxn ang="0">
                  <a:pos x="112" y="213"/>
                </a:cxn>
                <a:cxn ang="0">
                  <a:pos x="98" y="250"/>
                </a:cxn>
                <a:cxn ang="0">
                  <a:pos x="140" y="290"/>
                </a:cxn>
                <a:cxn ang="0">
                  <a:pos x="127" y="301"/>
                </a:cxn>
                <a:cxn ang="0">
                  <a:pos x="83" y="315"/>
                </a:cxn>
                <a:cxn ang="0">
                  <a:pos x="43" y="315"/>
                </a:cxn>
                <a:cxn ang="0">
                  <a:pos x="43" y="265"/>
                </a:cxn>
                <a:cxn ang="0">
                  <a:pos x="29" y="239"/>
                </a:cxn>
                <a:cxn ang="0">
                  <a:pos x="0" y="213"/>
                </a:cxn>
                <a:cxn ang="0">
                  <a:pos x="49" y="153"/>
                </a:cxn>
                <a:cxn ang="0">
                  <a:pos x="83" y="139"/>
                </a:cxn>
                <a:cxn ang="0">
                  <a:pos x="112" y="89"/>
                </a:cxn>
                <a:cxn ang="0">
                  <a:pos x="153" y="50"/>
                </a:cxn>
                <a:cxn ang="0">
                  <a:pos x="154" y="12"/>
                </a:cxn>
                <a:cxn ang="0">
                  <a:pos x="169" y="0"/>
                </a:cxn>
                <a:cxn ang="0">
                  <a:pos x="169" y="0"/>
                </a:cxn>
              </a:cxnLst>
              <a:rect l="0" t="0" r="r" b="b"/>
              <a:pathLst>
                <a:path w="210" h="315">
                  <a:moveTo>
                    <a:pt x="169" y="0"/>
                  </a:moveTo>
                  <a:lnTo>
                    <a:pt x="210" y="37"/>
                  </a:lnTo>
                  <a:lnTo>
                    <a:pt x="182" y="75"/>
                  </a:lnTo>
                  <a:lnTo>
                    <a:pt x="169" y="125"/>
                  </a:lnTo>
                  <a:lnTo>
                    <a:pt x="169" y="163"/>
                  </a:lnTo>
                  <a:lnTo>
                    <a:pt x="112" y="213"/>
                  </a:lnTo>
                  <a:lnTo>
                    <a:pt x="98" y="250"/>
                  </a:lnTo>
                  <a:lnTo>
                    <a:pt x="140" y="290"/>
                  </a:lnTo>
                  <a:lnTo>
                    <a:pt x="127" y="301"/>
                  </a:lnTo>
                  <a:lnTo>
                    <a:pt x="83" y="315"/>
                  </a:lnTo>
                  <a:lnTo>
                    <a:pt x="43" y="315"/>
                  </a:lnTo>
                  <a:lnTo>
                    <a:pt x="43" y="265"/>
                  </a:lnTo>
                  <a:lnTo>
                    <a:pt x="29" y="239"/>
                  </a:lnTo>
                  <a:lnTo>
                    <a:pt x="0" y="213"/>
                  </a:lnTo>
                  <a:lnTo>
                    <a:pt x="49" y="153"/>
                  </a:lnTo>
                  <a:lnTo>
                    <a:pt x="83" y="139"/>
                  </a:lnTo>
                  <a:lnTo>
                    <a:pt x="112" y="89"/>
                  </a:lnTo>
                  <a:lnTo>
                    <a:pt x="153" y="50"/>
                  </a:lnTo>
                  <a:lnTo>
                    <a:pt x="154" y="12"/>
                  </a:lnTo>
                  <a:lnTo>
                    <a:pt x="169" y="0"/>
                  </a:lnTo>
                  <a:lnTo>
                    <a:pt x="169" y="0"/>
                  </a:lnTo>
                  <a:close/>
                </a:path>
              </a:pathLst>
            </a:custGeom>
            <a:grpFill/>
            <a:ln w="9525">
              <a:solidFill>
                <a:srgbClr val="565BAC"/>
              </a:solidFill>
              <a:round/>
              <a:headEnd/>
              <a:tailEnd/>
            </a:ln>
          </p:spPr>
          <p:txBody>
            <a:bodyPr/>
            <a:lstStyle/>
            <a:p>
              <a:pPr>
                <a:defRPr/>
              </a:pPr>
              <a:endParaRPr lang="sq-AL">
                <a:cs typeface="+mn-cs"/>
              </a:endParaRPr>
            </a:p>
          </p:txBody>
        </p:sp>
        <p:sp>
          <p:nvSpPr>
            <p:cNvPr id="565039" name="Freeform 815"/>
            <p:cNvSpPr>
              <a:spLocks/>
            </p:cNvSpPr>
            <p:nvPr/>
          </p:nvSpPr>
          <p:spPr bwMode="auto">
            <a:xfrm>
              <a:off x="4700" y="1768"/>
              <a:ext cx="108" cy="166"/>
            </a:xfrm>
            <a:custGeom>
              <a:avLst/>
              <a:gdLst/>
              <a:ahLst/>
              <a:cxnLst>
                <a:cxn ang="0">
                  <a:pos x="169" y="0"/>
                </a:cxn>
                <a:cxn ang="0">
                  <a:pos x="210" y="37"/>
                </a:cxn>
                <a:cxn ang="0">
                  <a:pos x="182" y="75"/>
                </a:cxn>
                <a:cxn ang="0">
                  <a:pos x="169" y="125"/>
                </a:cxn>
                <a:cxn ang="0">
                  <a:pos x="169" y="163"/>
                </a:cxn>
                <a:cxn ang="0">
                  <a:pos x="112" y="213"/>
                </a:cxn>
                <a:cxn ang="0">
                  <a:pos x="98" y="250"/>
                </a:cxn>
                <a:cxn ang="0">
                  <a:pos x="140" y="290"/>
                </a:cxn>
                <a:cxn ang="0">
                  <a:pos x="127" y="301"/>
                </a:cxn>
                <a:cxn ang="0">
                  <a:pos x="83" y="315"/>
                </a:cxn>
                <a:cxn ang="0">
                  <a:pos x="43" y="315"/>
                </a:cxn>
                <a:cxn ang="0">
                  <a:pos x="43" y="265"/>
                </a:cxn>
                <a:cxn ang="0">
                  <a:pos x="29" y="239"/>
                </a:cxn>
                <a:cxn ang="0">
                  <a:pos x="0" y="213"/>
                </a:cxn>
                <a:cxn ang="0">
                  <a:pos x="49" y="153"/>
                </a:cxn>
                <a:cxn ang="0">
                  <a:pos x="83" y="139"/>
                </a:cxn>
                <a:cxn ang="0">
                  <a:pos x="112" y="89"/>
                </a:cxn>
                <a:cxn ang="0">
                  <a:pos x="153" y="50"/>
                </a:cxn>
                <a:cxn ang="0">
                  <a:pos x="154" y="12"/>
                </a:cxn>
                <a:cxn ang="0">
                  <a:pos x="169" y="0"/>
                </a:cxn>
                <a:cxn ang="0">
                  <a:pos x="169" y="0"/>
                </a:cxn>
              </a:cxnLst>
              <a:rect l="0" t="0" r="r" b="b"/>
              <a:pathLst>
                <a:path w="210" h="315">
                  <a:moveTo>
                    <a:pt x="169" y="0"/>
                  </a:moveTo>
                  <a:lnTo>
                    <a:pt x="210" y="37"/>
                  </a:lnTo>
                  <a:lnTo>
                    <a:pt x="182" y="75"/>
                  </a:lnTo>
                  <a:lnTo>
                    <a:pt x="169" y="125"/>
                  </a:lnTo>
                  <a:lnTo>
                    <a:pt x="169" y="163"/>
                  </a:lnTo>
                  <a:lnTo>
                    <a:pt x="112" y="213"/>
                  </a:lnTo>
                  <a:lnTo>
                    <a:pt x="98" y="250"/>
                  </a:lnTo>
                  <a:lnTo>
                    <a:pt x="140" y="290"/>
                  </a:lnTo>
                  <a:lnTo>
                    <a:pt x="127" y="301"/>
                  </a:lnTo>
                  <a:lnTo>
                    <a:pt x="83" y="315"/>
                  </a:lnTo>
                  <a:lnTo>
                    <a:pt x="43" y="315"/>
                  </a:lnTo>
                  <a:lnTo>
                    <a:pt x="43" y="265"/>
                  </a:lnTo>
                  <a:lnTo>
                    <a:pt x="29" y="239"/>
                  </a:lnTo>
                  <a:lnTo>
                    <a:pt x="0" y="213"/>
                  </a:lnTo>
                  <a:lnTo>
                    <a:pt x="49" y="153"/>
                  </a:lnTo>
                  <a:lnTo>
                    <a:pt x="83" y="139"/>
                  </a:lnTo>
                  <a:lnTo>
                    <a:pt x="112" y="89"/>
                  </a:lnTo>
                  <a:lnTo>
                    <a:pt x="153" y="50"/>
                  </a:lnTo>
                  <a:lnTo>
                    <a:pt x="154" y="12"/>
                  </a:lnTo>
                  <a:lnTo>
                    <a:pt x="169" y="0"/>
                  </a:lnTo>
                  <a:lnTo>
                    <a:pt x="169"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40" name="Freeform 816"/>
            <p:cNvSpPr>
              <a:spLocks/>
            </p:cNvSpPr>
            <p:nvPr/>
          </p:nvSpPr>
          <p:spPr bwMode="auto">
            <a:xfrm>
              <a:off x="4738" y="1922"/>
              <a:ext cx="65" cy="79"/>
            </a:xfrm>
            <a:custGeom>
              <a:avLst/>
              <a:gdLst/>
              <a:ahLst/>
              <a:cxnLst>
                <a:cxn ang="0">
                  <a:pos x="0" y="25"/>
                </a:cxn>
                <a:cxn ang="0">
                  <a:pos x="28" y="49"/>
                </a:cxn>
                <a:cxn ang="0">
                  <a:pos x="42" y="99"/>
                </a:cxn>
                <a:cxn ang="0">
                  <a:pos x="42" y="150"/>
                </a:cxn>
                <a:cxn ang="0">
                  <a:pos x="70" y="150"/>
                </a:cxn>
                <a:cxn ang="0">
                  <a:pos x="128" y="137"/>
                </a:cxn>
                <a:cxn ang="0">
                  <a:pos x="128" y="99"/>
                </a:cxn>
                <a:cxn ang="0">
                  <a:pos x="99" y="49"/>
                </a:cxn>
                <a:cxn ang="0">
                  <a:pos x="70" y="0"/>
                </a:cxn>
                <a:cxn ang="0">
                  <a:pos x="42" y="11"/>
                </a:cxn>
                <a:cxn ang="0">
                  <a:pos x="0" y="25"/>
                </a:cxn>
                <a:cxn ang="0">
                  <a:pos x="0" y="25"/>
                </a:cxn>
              </a:cxnLst>
              <a:rect l="0" t="0" r="r" b="b"/>
              <a:pathLst>
                <a:path w="128" h="150">
                  <a:moveTo>
                    <a:pt x="0" y="25"/>
                  </a:moveTo>
                  <a:lnTo>
                    <a:pt x="28" y="49"/>
                  </a:lnTo>
                  <a:lnTo>
                    <a:pt x="42" y="99"/>
                  </a:lnTo>
                  <a:lnTo>
                    <a:pt x="42" y="150"/>
                  </a:lnTo>
                  <a:lnTo>
                    <a:pt x="70" y="150"/>
                  </a:lnTo>
                  <a:lnTo>
                    <a:pt x="128" y="137"/>
                  </a:lnTo>
                  <a:lnTo>
                    <a:pt x="128" y="99"/>
                  </a:lnTo>
                  <a:lnTo>
                    <a:pt x="99" y="49"/>
                  </a:lnTo>
                  <a:lnTo>
                    <a:pt x="70" y="0"/>
                  </a:lnTo>
                  <a:lnTo>
                    <a:pt x="42" y="11"/>
                  </a:lnTo>
                  <a:lnTo>
                    <a:pt x="0" y="25"/>
                  </a:lnTo>
                  <a:lnTo>
                    <a:pt x="0" y="25"/>
                  </a:lnTo>
                  <a:close/>
                </a:path>
              </a:pathLst>
            </a:custGeom>
            <a:grpFill/>
            <a:ln w="9525">
              <a:solidFill>
                <a:srgbClr val="565BAC"/>
              </a:solidFill>
              <a:round/>
              <a:headEnd/>
              <a:tailEnd/>
            </a:ln>
          </p:spPr>
          <p:txBody>
            <a:bodyPr/>
            <a:lstStyle/>
            <a:p>
              <a:pPr>
                <a:defRPr/>
              </a:pPr>
              <a:endParaRPr lang="sq-AL">
                <a:cs typeface="+mn-cs"/>
              </a:endParaRPr>
            </a:p>
          </p:txBody>
        </p:sp>
        <p:sp>
          <p:nvSpPr>
            <p:cNvPr id="565041" name="Freeform 817"/>
            <p:cNvSpPr>
              <a:spLocks/>
            </p:cNvSpPr>
            <p:nvPr/>
          </p:nvSpPr>
          <p:spPr bwMode="auto">
            <a:xfrm>
              <a:off x="4738" y="1922"/>
              <a:ext cx="65" cy="79"/>
            </a:xfrm>
            <a:custGeom>
              <a:avLst/>
              <a:gdLst/>
              <a:ahLst/>
              <a:cxnLst>
                <a:cxn ang="0">
                  <a:pos x="0" y="25"/>
                </a:cxn>
                <a:cxn ang="0">
                  <a:pos x="28" y="49"/>
                </a:cxn>
                <a:cxn ang="0">
                  <a:pos x="42" y="99"/>
                </a:cxn>
                <a:cxn ang="0">
                  <a:pos x="42" y="150"/>
                </a:cxn>
                <a:cxn ang="0">
                  <a:pos x="70" y="150"/>
                </a:cxn>
                <a:cxn ang="0">
                  <a:pos x="128" y="137"/>
                </a:cxn>
                <a:cxn ang="0">
                  <a:pos x="128" y="99"/>
                </a:cxn>
                <a:cxn ang="0">
                  <a:pos x="99" y="49"/>
                </a:cxn>
                <a:cxn ang="0">
                  <a:pos x="70" y="0"/>
                </a:cxn>
                <a:cxn ang="0">
                  <a:pos x="42" y="11"/>
                </a:cxn>
                <a:cxn ang="0">
                  <a:pos x="0" y="25"/>
                </a:cxn>
                <a:cxn ang="0">
                  <a:pos x="0" y="25"/>
                </a:cxn>
              </a:cxnLst>
              <a:rect l="0" t="0" r="r" b="b"/>
              <a:pathLst>
                <a:path w="128" h="150">
                  <a:moveTo>
                    <a:pt x="0" y="25"/>
                  </a:moveTo>
                  <a:lnTo>
                    <a:pt x="28" y="49"/>
                  </a:lnTo>
                  <a:lnTo>
                    <a:pt x="42" y="99"/>
                  </a:lnTo>
                  <a:lnTo>
                    <a:pt x="42" y="150"/>
                  </a:lnTo>
                  <a:lnTo>
                    <a:pt x="70" y="150"/>
                  </a:lnTo>
                  <a:lnTo>
                    <a:pt x="128" y="137"/>
                  </a:lnTo>
                  <a:lnTo>
                    <a:pt x="128" y="99"/>
                  </a:lnTo>
                  <a:lnTo>
                    <a:pt x="99" y="49"/>
                  </a:lnTo>
                  <a:lnTo>
                    <a:pt x="70" y="0"/>
                  </a:lnTo>
                  <a:lnTo>
                    <a:pt x="42" y="11"/>
                  </a:lnTo>
                  <a:lnTo>
                    <a:pt x="0" y="25"/>
                  </a:lnTo>
                  <a:lnTo>
                    <a:pt x="0" y="25"/>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42" name="Freeform 818"/>
            <p:cNvSpPr>
              <a:spLocks/>
            </p:cNvSpPr>
            <p:nvPr/>
          </p:nvSpPr>
          <p:spPr bwMode="auto">
            <a:xfrm>
              <a:off x="4903" y="1475"/>
              <a:ext cx="87" cy="233"/>
            </a:xfrm>
            <a:custGeom>
              <a:avLst/>
              <a:gdLst/>
              <a:ahLst/>
              <a:cxnLst>
                <a:cxn ang="0">
                  <a:pos x="0" y="0"/>
                </a:cxn>
                <a:cxn ang="0">
                  <a:pos x="29" y="51"/>
                </a:cxn>
                <a:cxn ang="0">
                  <a:pos x="43" y="139"/>
                </a:cxn>
                <a:cxn ang="0">
                  <a:pos x="71" y="328"/>
                </a:cxn>
                <a:cxn ang="0">
                  <a:pos x="86" y="427"/>
                </a:cxn>
                <a:cxn ang="0">
                  <a:pos x="86" y="440"/>
                </a:cxn>
                <a:cxn ang="0">
                  <a:pos x="128" y="416"/>
                </a:cxn>
                <a:cxn ang="0">
                  <a:pos x="156" y="440"/>
                </a:cxn>
                <a:cxn ang="0">
                  <a:pos x="171" y="416"/>
                </a:cxn>
                <a:cxn ang="0">
                  <a:pos x="128" y="390"/>
                </a:cxn>
                <a:cxn ang="0">
                  <a:pos x="100" y="276"/>
                </a:cxn>
                <a:cxn ang="0">
                  <a:pos x="128" y="276"/>
                </a:cxn>
                <a:cxn ang="0">
                  <a:pos x="128" y="238"/>
                </a:cxn>
                <a:cxn ang="0">
                  <a:pos x="71" y="176"/>
                </a:cxn>
                <a:cxn ang="0">
                  <a:pos x="71" y="88"/>
                </a:cxn>
                <a:cxn ang="0">
                  <a:pos x="43" y="12"/>
                </a:cxn>
                <a:cxn ang="0">
                  <a:pos x="14" y="0"/>
                </a:cxn>
                <a:cxn ang="0">
                  <a:pos x="0" y="0"/>
                </a:cxn>
                <a:cxn ang="0">
                  <a:pos x="0" y="0"/>
                </a:cxn>
              </a:cxnLst>
              <a:rect l="0" t="0" r="r" b="b"/>
              <a:pathLst>
                <a:path w="171" h="440">
                  <a:moveTo>
                    <a:pt x="0" y="0"/>
                  </a:moveTo>
                  <a:lnTo>
                    <a:pt x="29" y="51"/>
                  </a:lnTo>
                  <a:lnTo>
                    <a:pt x="43" y="139"/>
                  </a:lnTo>
                  <a:lnTo>
                    <a:pt x="71" y="328"/>
                  </a:lnTo>
                  <a:lnTo>
                    <a:pt x="86" y="427"/>
                  </a:lnTo>
                  <a:lnTo>
                    <a:pt x="86" y="440"/>
                  </a:lnTo>
                  <a:lnTo>
                    <a:pt x="128" y="416"/>
                  </a:lnTo>
                  <a:lnTo>
                    <a:pt x="156" y="440"/>
                  </a:lnTo>
                  <a:lnTo>
                    <a:pt x="171" y="416"/>
                  </a:lnTo>
                  <a:lnTo>
                    <a:pt x="128" y="390"/>
                  </a:lnTo>
                  <a:lnTo>
                    <a:pt x="100" y="276"/>
                  </a:lnTo>
                  <a:lnTo>
                    <a:pt x="128" y="276"/>
                  </a:lnTo>
                  <a:lnTo>
                    <a:pt x="128" y="238"/>
                  </a:lnTo>
                  <a:lnTo>
                    <a:pt x="71" y="176"/>
                  </a:lnTo>
                  <a:lnTo>
                    <a:pt x="71" y="88"/>
                  </a:lnTo>
                  <a:lnTo>
                    <a:pt x="43" y="12"/>
                  </a:lnTo>
                  <a:lnTo>
                    <a:pt x="14" y="0"/>
                  </a:lnTo>
                  <a:lnTo>
                    <a:pt x="0" y="0"/>
                  </a:lnTo>
                  <a:lnTo>
                    <a:pt x="0" y="0"/>
                  </a:lnTo>
                  <a:close/>
                </a:path>
              </a:pathLst>
            </a:custGeom>
            <a:grpFill/>
            <a:ln w="9525">
              <a:solidFill>
                <a:srgbClr val="565BAC"/>
              </a:solidFill>
              <a:round/>
              <a:headEnd/>
              <a:tailEnd/>
            </a:ln>
          </p:spPr>
          <p:txBody>
            <a:bodyPr/>
            <a:lstStyle/>
            <a:p>
              <a:pPr>
                <a:defRPr/>
              </a:pPr>
              <a:endParaRPr lang="sq-AL">
                <a:cs typeface="+mn-cs"/>
              </a:endParaRPr>
            </a:p>
          </p:txBody>
        </p:sp>
        <p:sp>
          <p:nvSpPr>
            <p:cNvPr id="565043" name="Freeform 819"/>
            <p:cNvSpPr>
              <a:spLocks/>
            </p:cNvSpPr>
            <p:nvPr/>
          </p:nvSpPr>
          <p:spPr bwMode="auto">
            <a:xfrm>
              <a:off x="4903" y="1475"/>
              <a:ext cx="87" cy="233"/>
            </a:xfrm>
            <a:custGeom>
              <a:avLst/>
              <a:gdLst/>
              <a:ahLst/>
              <a:cxnLst>
                <a:cxn ang="0">
                  <a:pos x="0" y="0"/>
                </a:cxn>
                <a:cxn ang="0">
                  <a:pos x="29" y="51"/>
                </a:cxn>
                <a:cxn ang="0">
                  <a:pos x="43" y="139"/>
                </a:cxn>
                <a:cxn ang="0">
                  <a:pos x="71" y="328"/>
                </a:cxn>
                <a:cxn ang="0">
                  <a:pos x="86" y="427"/>
                </a:cxn>
                <a:cxn ang="0">
                  <a:pos x="86" y="440"/>
                </a:cxn>
                <a:cxn ang="0">
                  <a:pos x="128" y="416"/>
                </a:cxn>
                <a:cxn ang="0">
                  <a:pos x="156" y="440"/>
                </a:cxn>
                <a:cxn ang="0">
                  <a:pos x="171" y="416"/>
                </a:cxn>
                <a:cxn ang="0">
                  <a:pos x="128" y="390"/>
                </a:cxn>
                <a:cxn ang="0">
                  <a:pos x="100" y="276"/>
                </a:cxn>
                <a:cxn ang="0">
                  <a:pos x="128" y="276"/>
                </a:cxn>
                <a:cxn ang="0">
                  <a:pos x="128" y="238"/>
                </a:cxn>
                <a:cxn ang="0">
                  <a:pos x="71" y="176"/>
                </a:cxn>
                <a:cxn ang="0">
                  <a:pos x="71" y="88"/>
                </a:cxn>
                <a:cxn ang="0">
                  <a:pos x="43" y="12"/>
                </a:cxn>
                <a:cxn ang="0">
                  <a:pos x="14" y="0"/>
                </a:cxn>
                <a:cxn ang="0">
                  <a:pos x="0" y="0"/>
                </a:cxn>
                <a:cxn ang="0">
                  <a:pos x="0" y="0"/>
                </a:cxn>
              </a:cxnLst>
              <a:rect l="0" t="0" r="r" b="b"/>
              <a:pathLst>
                <a:path w="171" h="440">
                  <a:moveTo>
                    <a:pt x="0" y="0"/>
                  </a:moveTo>
                  <a:lnTo>
                    <a:pt x="29" y="51"/>
                  </a:lnTo>
                  <a:lnTo>
                    <a:pt x="43" y="139"/>
                  </a:lnTo>
                  <a:lnTo>
                    <a:pt x="71" y="328"/>
                  </a:lnTo>
                  <a:lnTo>
                    <a:pt x="86" y="427"/>
                  </a:lnTo>
                  <a:lnTo>
                    <a:pt x="86" y="440"/>
                  </a:lnTo>
                  <a:lnTo>
                    <a:pt x="128" y="416"/>
                  </a:lnTo>
                  <a:lnTo>
                    <a:pt x="156" y="440"/>
                  </a:lnTo>
                  <a:lnTo>
                    <a:pt x="171" y="416"/>
                  </a:lnTo>
                  <a:lnTo>
                    <a:pt x="128" y="390"/>
                  </a:lnTo>
                  <a:lnTo>
                    <a:pt x="100" y="276"/>
                  </a:lnTo>
                  <a:lnTo>
                    <a:pt x="128" y="276"/>
                  </a:lnTo>
                  <a:lnTo>
                    <a:pt x="128" y="238"/>
                  </a:lnTo>
                  <a:lnTo>
                    <a:pt x="71" y="176"/>
                  </a:lnTo>
                  <a:lnTo>
                    <a:pt x="71" y="88"/>
                  </a:lnTo>
                  <a:lnTo>
                    <a:pt x="43" y="12"/>
                  </a:lnTo>
                  <a:lnTo>
                    <a:pt x="14" y="0"/>
                  </a:lnTo>
                  <a:lnTo>
                    <a:pt x="0" y="0"/>
                  </a:lnTo>
                  <a:lnTo>
                    <a:pt x="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44" name="Freeform 820"/>
            <p:cNvSpPr>
              <a:spLocks/>
            </p:cNvSpPr>
            <p:nvPr/>
          </p:nvSpPr>
          <p:spPr bwMode="auto">
            <a:xfrm>
              <a:off x="4962" y="1721"/>
              <a:ext cx="94" cy="100"/>
            </a:xfrm>
            <a:custGeom>
              <a:avLst/>
              <a:gdLst/>
              <a:ahLst/>
              <a:cxnLst>
                <a:cxn ang="0">
                  <a:pos x="0" y="0"/>
                </a:cxn>
                <a:cxn ang="0">
                  <a:pos x="14" y="75"/>
                </a:cxn>
                <a:cxn ang="0">
                  <a:pos x="0" y="176"/>
                </a:cxn>
                <a:cxn ang="0">
                  <a:pos x="57" y="163"/>
                </a:cxn>
                <a:cxn ang="0">
                  <a:pos x="97" y="187"/>
                </a:cxn>
                <a:cxn ang="0">
                  <a:pos x="112" y="176"/>
                </a:cxn>
                <a:cxn ang="0">
                  <a:pos x="112" y="151"/>
                </a:cxn>
                <a:cxn ang="0">
                  <a:pos x="182" y="100"/>
                </a:cxn>
                <a:cxn ang="0">
                  <a:pos x="155" y="75"/>
                </a:cxn>
                <a:cxn ang="0">
                  <a:pos x="97" y="62"/>
                </a:cxn>
                <a:cxn ang="0">
                  <a:pos x="28" y="12"/>
                </a:cxn>
                <a:cxn ang="0">
                  <a:pos x="0" y="0"/>
                </a:cxn>
                <a:cxn ang="0">
                  <a:pos x="0" y="0"/>
                </a:cxn>
              </a:cxnLst>
              <a:rect l="0" t="0" r="r" b="b"/>
              <a:pathLst>
                <a:path w="182" h="187">
                  <a:moveTo>
                    <a:pt x="0" y="0"/>
                  </a:moveTo>
                  <a:lnTo>
                    <a:pt x="14" y="75"/>
                  </a:lnTo>
                  <a:lnTo>
                    <a:pt x="0" y="176"/>
                  </a:lnTo>
                  <a:lnTo>
                    <a:pt x="57" y="163"/>
                  </a:lnTo>
                  <a:lnTo>
                    <a:pt x="97" y="187"/>
                  </a:lnTo>
                  <a:lnTo>
                    <a:pt x="112" y="176"/>
                  </a:lnTo>
                  <a:lnTo>
                    <a:pt x="112" y="151"/>
                  </a:lnTo>
                  <a:lnTo>
                    <a:pt x="182" y="100"/>
                  </a:lnTo>
                  <a:lnTo>
                    <a:pt x="155" y="75"/>
                  </a:lnTo>
                  <a:lnTo>
                    <a:pt x="97" y="62"/>
                  </a:lnTo>
                  <a:lnTo>
                    <a:pt x="28" y="12"/>
                  </a:lnTo>
                  <a:lnTo>
                    <a:pt x="0" y="0"/>
                  </a:lnTo>
                  <a:lnTo>
                    <a:pt x="0" y="0"/>
                  </a:lnTo>
                  <a:close/>
                </a:path>
              </a:pathLst>
            </a:custGeom>
            <a:grpFill/>
            <a:ln w="9525">
              <a:solidFill>
                <a:srgbClr val="565BAC"/>
              </a:solidFill>
              <a:round/>
              <a:headEnd/>
              <a:tailEnd/>
            </a:ln>
          </p:spPr>
          <p:txBody>
            <a:bodyPr/>
            <a:lstStyle/>
            <a:p>
              <a:pPr>
                <a:defRPr/>
              </a:pPr>
              <a:endParaRPr lang="sq-AL">
                <a:cs typeface="+mn-cs"/>
              </a:endParaRPr>
            </a:p>
          </p:txBody>
        </p:sp>
        <p:sp>
          <p:nvSpPr>
            <p:cNvPr id="565045" name="Freeform 821"/>
            <p:cNvSpPr>
              <a:spLocks/>
            </p:cNvSpPr>
            <p:nvPr/>
          </p:nvSpPr>
          <p:spPr bwMode="auto">
            <a:xfrm>
              <a:off x="4962" y="1721"/>
              <a:ext cx="94" cy="100"/>
            </a:xfrm>
            <a:custGeom>
              <a:avLst/>
              <a:gdLst/>
              <a:ahLst/>
              <a:cxnLst>
                <a:cxn ang="0">
                  <a:pos x="0" y="0"/>
                </a:cxn>
                <a:cxn ang="0">
                  <a:pos x="14" y="75"/>
                </a:cxn>
                <a:cxn ang="0">
                  <a:pos x="0" y="176"/>
                </a:cxn>
                <a:cxn ang="0">
                  <a:pos x="57" y="163"/>
                </a:cxn>
                <a:cxn ang="0">
                  <a:pos x="97" y="187"/>
                </a:cxn>
                <a:cxn ang="0">
                  <a:pos x="112" y="176"/>
                </a:cxn>
                <a:cxn ang="0">
                  <a:pos x="112" y="151"/>
                </a:cxn>
                <a:cxn ang="0">
                  <a:pos x="182" y="100"/>
                </a:cxn>
                <a:cxn ang="0">
                  <a:pos x="155" y="75"/>
                </a:cxn>
                <a:cxn ang="0">
                  <a:pos x="97" y="62"/>
                </a:cxn>
                <a:cxn ang="0">
                  <a:pos x="28" y="12"/>
                </a:cxn>
                <a:cxn ang="0">
                  <a:pos x="0" y="0"/>
                </a:cxn>
                <a:cxn ang="0">
                  <a:pos x="0" y="0"/>
                </a:cxn>
              </a:cxnLst>
              <a:rect l="0" t="0" r="r" b="b"/>
              <a:pathLst>
                <a:path w="182" h="187">
                  <a:moveTo>
                    <a:pt x="0" y="0"/>
                  </a:moveTo>
                  <a:lnTo>
                    <a:pt x="14" y="75"/>
                  </a:lnTo>
                  <a:lnTo>
                    <a:pt x="0" y="176"/>
                  </a:lnTo>
                  <a:lnTo>
                    <a:pt x="57" y="163"/>
                  </a:lnTo>
                  <a:lnTo>
                    <a:pt x="97" y="187"/>
                  </a:lnTo>
                  <a:lnTo>
                    <a:pt x="112" y="176"/>
                  </a:lnTo>
                  <a:lnTo>
                    <a:pt x="112" y="151"/>
                  </a:lnTo>
                  <a:lnTo>
                    <a:pt x="182" y="100"/>
                  </a:lnTo>
                  <a:lnTo>
                    <a:pt x="155" y="75"/>
                  </a:lnTo>
                  <a:lnTo>
                    <a:pt x="97" y="62"/>
                  </a:lnTo>
                  <a:lnTo>
                    <a:pt x="28" y="12"/>
                  </a:lnTo>
                  <a:lnTo>
                    <a:pt x="0" y="0"/>
                  </a:lnTo>
                  <a:lnTo>
                    <a:pt x="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46" name="Freeform 822"/>
            <p:cNvSpPr>
              <a:spLocks/>
            </p:cNvSpPr>
            <p:nvPr/>
          </p:nvSpPr>
          <p:spPr bwMode="auto">
            <a:xfrm>
              <a:off x="4838" y="1835"/>
              <a:ext cx="166" cy="184"/>
            </a:xfrm>
            <a:custGeom>
              <a:avLst/>
              <a:gdLst/>
              <a:ahLst/>
              <a:cxnLst>
                <a:cxn ang="0">
                  <a:pos x="240" y="0"/>
                </a:cxn>
                <a:cxn ang="0">
                  <a:pos x="226" y="114"/>
                </a:cxn>
                <a:cxn ang="0">
                  <a:pos x="226" y="165"/>
                </a:cxn>
                <a:cxn ang="0">
                  <a:pos x="126" y="240"/>
                </a:cxn>
                <a:cxn ang="0">
                  <a:pos x="126" y="264"/>
                </a:cxn>
                <a:cxn ang="0">
                  <a:pos x="29" y="290"/>
                </a:cxn>
                <a:cxn ang="0">
                  <a:pos x="0" y="326"/>
                </a:cxn>
                <a:cxn ang="0">
                  <a:pos x="42" y="340"/>
                </a:cxn>
                <a:cxn ang="0">
                  <a:pos x="71" y="326"/>
                </a:cxn>
                <a:cxn ang="0">
                  <a:pos x="99" y="326"/>
                </a:cxn>
                <a:cxn ang="0">
                  <a:pos x="140" y="315"/>
                </a:cxn>
                <a:cxn ang="0">
                  <a:pos x="155" y="352"/>
                </a:cxn>
                <a:cxn ang="0">
                  <a:pos x="197" y="340"/>
                </a:cxn>
                <a:cxn ang="0">
                  <a:pos x="197" y="302"/>
                </a:cxn>
                <a:cxn ang="0">
                  <a:pos x="212" y="302"/>
                </a:cxn>
                <a:cxn ang="0">
                  <a:pos x="226" y="290"/>
                </a:cxn>
                <a:cxn ang="0">
                  <a:pos x="282" y="290"/>
                </a:cxn>
                <a:cxn ang="0">
                  <a:pos x="282" y="264"/>
                </a:cxn>
                <a:cxn ang="0">
                  <a:pos x="325" y="277"/>
                </a:cxn>
                <a:cxn ang="0">
                  <a:pos x="311" y="202"/>
                </a:cxn>
                <a:cxn ang="0">
                  <a:pos x="297" y="165"/>
                </a:cxn>
                <a:cxn ang="0">
                  <a:pos x="311" y="125"/>
                </a:cxn>
                <a:cxn ang="0">
                  <a:pos x="311" y="102"/>
                </a:cxn>
                <a:cxn ang="0">
                  <a:pos x="325" y="63"/>
                </a:cxn>
                <a:cxn ang="0">
                  <a:pos x="297" y="14"/>
                </a:cxn>
                <a:cxn ang="0">
                  <a:pos x="282" y="14"/>
                </a:cxn>
                <a:cxn ang="0">
                  <a:pos x="240" y="0"/>
                </a:cxn>
                <a:cxn ang="0">
                  <a:pos x="240" y="0"/>
                </a:cxn>
              </a:cxnLst>
              <a:rect l="0" t="0" r="r" b="b"/>
              <a:pathLst>
                <a:path w="325" h="352">
                  <a:moveTo>
                    <a:pt x="240" y="0"/>
                  </a:moveTo>
                  <a:lnTo>
                    <a:pt x="226" y="114"/>
                  </a:lnTo>
                  <a:lnTo>
                    <a:pt x="226" y="165"/>
                  </a:lnTo>
                  <a:lnTo>
                    <a:pt x="126" y="240"/>
                  </a:lnTo>
                  <a:lnTo>
                    <a:pt x="126" y="264"/>
                  </a:lnTo>
                  <a:lnTo>
                    <a:pt x="29" y="290"/>
                  </a:lnTo>
                  <a:lnTo>
                    <a:pt x="0" y="326"/>
                  </a:lnTo>
                  <a:lnTo>
                    <a:pt x="42" y="340"/>
                  </a:lnTo>
                  <a:lnTo>
                    <a:pt x="71" y="326"/>
                  </a:lnTo>
                  <a:lnTo>
                    <a:pt x="99" y="326"/>
                  </a:lnTo>
                  <a:lnTo>
                    <a:pt x="140" y="315"/>
                  </a:lnTo>
                  <a:lnTo>
                    <a:pt x="155" y="352"/>
                  </a:lnTo>
                  <a:lnTo>
                    <a:pt x="197" y="340"/>
                  </a:lnTo>
                  <a:lnTo>
                    <a:pt x="197" y="302"/>
                  </a:lnTo>
                  <a:lnTo>
                    <a:pt x="212" y="302"/>
                  </a:lnTo>
                  <a:lnTo>
                    <a:pt x="226" y="290"/>
                  </a:lnTo>
                  <a:lnTo>
                    <a:pt x="282" y="290"/>
                  </a:lnTo>
                  <a:lnTo>
                    <a:pt x="282" y="264"/>
                  </a:lnTo>
                  <a:lnTo>
                    <a:pt x="325" y="277"/>
                  </a:lnTo>
                  <a:lnTo>
                    <a:pt x="311" y="202"/>
                  </a:lnTo>
                  <a:lnTo>
                    <a:pt x="297" y="165"/>
                  </a:lnTo>
                  <a:lnTo>
                    <a:pt x="311" y="125"/>
                  </a:lnTo>
                  <a:lnTo>
                    <a:pt x="311" y="102"/>
                  </a:lnTo>
                  <a:lnTo>
                    <a:pt x="325" y="63"/>
                  </a:lnTo>
                  <a:lnTo>
                    <a:pt x="297" y="14"/>
                  </a:lnTo>
                  <a:lnTo>
                    <a:pt x="282" y="14"/>
                  </a:lnTo>
                  <a:lnTo>
                    <a:pt x="240" y="0"/>
                  </a:lnTo>
                  <a:lnTo>
                    <a:pt x="240" y="0"/>
                  </a:lnTo>
                  <a:close/>
                </a:path>
              </a:pathLst>
            </a:custGeom>
            <a:grpFill/>
            <a:ln w="9525">
              <a:solidFill>
                <a:srgbClr val="565BAC"/>
              </a:solidFill>
              <a:round/>
              <a:headEnd/>
              <a:tailEnd/>
            </a:ln>
          </p:spPr>
          <p:txBody>
            <a:bodyPr/>
            <a:lstStyle/>
            <a:p>
              <a:pPr>
                <a:defRPr/>
              </a:pPr>
              <a:endParaRPr lang="sq-AL">
                <a:cs typeface="+mn-cs"/>
              </a:endParaRPr>
            </a:p>
          </p:txBody>
        </p:sp>
        <p:sp>
          <p:nvSpPr>
            <p:cNvPr id="565047" name="Freeform 823"/>
            <p:cNvSpPr>
              <a:spLocks/>
            </p:cNvSpPr>
            <p:nvPr/>
          </p:nvSpPr>
          <p:spPr bwMode="auto">
            <a:xfrm>
              <a:off x="4838" y="1835"/>
              <a:ext cx="166" cy="184"/>
            </a:xfrm>
            <a:custGeom>
              <a:avLst/>
              <a:gdLst/>
              <a:ahLst/>
              <a:cxnLst>
                <a:cxn ang="0">
                  <a:pos x="240" y="0"/>
                </a:cxn>
                <a:cxn ang="0">
                  <a:pos x="226" y="114"/>
                </a:cxn>
                <a:cxn ang="0">
                  <a:pos x="226" y="165"/>
                </a:cxn>
                <a:cxn ang="0">
                  <a:pos x="126" y="240"/>
                </a:cxn>
                <a:cxn ang="0">
                  <a:pos x="126" y="264"/>
                </a:cxn>
                <a:cxn ang="0">
                  <a:pos x="29" y="290"/>
                </a:cxn>
                <a:cxn ang="0">
                  <a:pos x="0" y="326"/>
                </a:cxn>
                <a:cxn ang="0">
                  <a:pos x="42" y="340"/>
                </a:cxn>
                <a:cxn ang="0">
                  <a:pos x="71" y="326"/>
                </a:cxn>
                <a:cxn ang="0">
                  <a:pos x="99" y="326"/>
                </a:cxn>
                <a:cxn ang="0">
                  <a:pos x="140" y="315"/>
                </a:cxn>
                <a:cxn ang="0">
                  <a:pos x="155" y="352"/>
                </a:cxn>
                <a:cxn ang="0">
                  <a:pos x="197" y="340"/>
                </a:cxn>
                <a:cxn ang="0">
                  <a:pos x="197" y="302"/>
                </a:cxn>
                <a:cxn ang="0">
                  <a:pos x="212" y="302"/>
                </a:cxn>
                <a:cxn ang="0">
                  <a:pos x="226" y="290"/>
                </a:cxn>
                <a:cxn ang="0">
                  <a:pos x="282" y="290"/>
                </a:cxn>
                <a:cxn ang="0">
                  <a:pos x="282" y="264"/>
                </a:cxn>
                <a:cxn ang="0">
                  <a:pos x="325" y="277"/>
                </a:cxn>
                <a:cxn ang="0">
                  <a:pos x="311" y="202"/>
                </a:cxn>
                <a:cxn ang="0">
                  <a:pos x="297" y="165"/>
                </a:cxn>
                <a:cxn ang="0">
                  <a:pos x="311" y="125"/>
                </a:cxn>
                <a:cxn ang="0">
                  <a:pos x="311" y="102"/>
                </a:cxn>
                <a:cxn ang="0">
                  <a:pos x="325" y="63"/>
                </a:cxn>
                <a:cxn ang="0">
                  <a:pos x="297" y="14"/>
                </a:cxn>
                <a:cxn ang="0">
                  <a:pos x="282" y="14"/>
                </a:cxn>
                <a:cxn ang="0">
                  <a:pos x="240" y="0"/>
                </a:cxn>
                <a:cxn ang="0">
                  <a:pos x="240" y="0"/>
                </a:cxn>
              </a:cxnLst>
              <a:rect l="0" t="0" r="r" b="b"/>
              <a:pathLst>
                <a:path w="325" h="352">
                  <a:moveTo>
                    <a:pt x="240" y="0"/>
                  </a:moveTo>
                  <a:lnTo>
                    <a:pt x="226" y="114"/>
                  </a:lnTo>
                  <a:lnTo>
                    <a:pt x="226" y="165"/>
                  </a:lnTo>
                  <a:lnTo>
                    <a:pt x="126" y="240"/>
                  </a:lnTo>
                  <a:lnTo>
                    <a:pt x="126" y="264"/>
                  </a:lnTo>
                  <a:lnTo>
                    <a:pt x="29" y="290"/>
                  </a:lnTo>
                  <a:lnTo>
                    <a:pt x="0" y="326"/>
                  </a:lnTo>
                  <a:lnTo>
                    <a:pt x="42" y="340"/>
                  </a:lnTo>
                  <a:lnTo>
                    <a:pt x="71" y="326"/>
                  </a:lnTo>
                  <a:lnTo>
                    <a:pt x="99" y="326"/>
                  </a:lnTo>
                  <a:lnTo>
                    <a:pt x="140" y="315"/>
                  </a:lnTo>
                  <a:lnTo>
                    <a:pt x="155" y="352"/>
                  </a:lnTo>
                  <a:lnTo>
                    <a:pt x="197" y="340"/>
                  </a:lnTo>
                  <a:lnTo>
                    <a:pt x="197" y="302"/>
                  </a:lnTo>
                  <a:lnTo>
                    <a:pt x="212" y="302"/>
                  </a:lnTo>
                  <a:lnTo>
                    <a:pt x="226" y="290"/>
                  </a:lnTo>
                  <a:lnTo>
                    <a:pt x="282" y="290"/>
                  </a:lnTo>
                  <a:lnTo>
                    <a:pt x="282" y="264"/>
                  </a:lnTo>
                  <a:lnTo>
                    <a:pt x="325" y="277"/>
                  </a:lnTo>
                  <a:lnTo>
                    <a:pt x="311" y="202"/>
                  </a:lnTo>
                  <a:lnTo>
                    <a:pt x="297" y="165"/>
                  </a:lnTo>
                  <a:lnTo>
                    <a:pt x="311" y="125"/>
                  </a:lnTo>
                  <a:lnTo>
                    <a:pt x="311" y="102"/>
                  </a:lnTo>
                  <a:lnTo>
                    <a:pt x="325" y="63"/>
                  </a:lnTo>
                  <a:lnTo>
                    <a:pt x="297" y="14"/>
                  </a:lnTo>
                  <a:lnTo>
                    <a:pt x="282" y="14"/>
                  </a:lnTo>
                  <a:lnTo>
                    <a:pt x="240" y="0"/>
                  </a:lnTo>
                  <a:lnTo>
                    <a:pt x="24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48" name="Freeform 824"/>
            <p:cNvSpPr>
              <a:spLocks/>
            </p:cNvSpPr>
            <p:nvPr/>
          </p:nvSpPr>
          <p:spPr bwMode="auto">
            <a:xfrm>
              <a:off x="4873" y="2019"/>
              <a:ext cx="30" cy="22"/>
            </a:xfrm>
            <a:custGeom>
              <a:avLst/>
              <a:gdLst/>
              <a:ahLst/>
              <a:cxnLst>
                <a:cxn ang="0">
                  <a:pos x="28" y="0"/>
                </a:cxn>
                <a:cxn ang="0">
                  <a:pos x="0" y="13"/>
                </a:cxn>
                <a:cxn ang="0">
                  <a:pos x="0" y="38"/>
                </a:cxn>
                <a:cxn ang="0">
                  <a:pos x="55" y="38"/>
                </a:cxn>
                <a:cxn ang="0">
                  <a:pos x="55" y="13"/>
                </a:cxn>
                <a:cxn ang="0">
                  <a:pos x="28" y="0"/>
                </a:cxn>
                <a:cxn ang="0">
                  <a:pos x="28" y="0"/>
                </a:cxn>
              </a:cxnLst>
              <a:rect l="0" t="0" r="r" b="b"/>
              <a:pathLst>
                <a:path w="55" h="38">
                  <a:moveTo>
                    <a:pt x="28" y="0"/>
                  </a:moveTo>
                  <a:lnTo>
                    <a:pt x="0" y="13"/>
                  </a:lnTo>
                  <a:lnTo>
                    <a:pt x="0" y="38"/>
                  </a:lnTo>
                  <a:lnTo>
                    <a:pt x="55" y="38"/>
                  </a:lnTo>
                  <a:lnTo>
                    <a:pt x="55" y="13"/>
                  </a:lnTo>
                  <a:lnTo>
                    <a:pt x="28" y="0"/>
                  </a:lnTo>
                  <a:lnTo>
                    <a:pt x="28" y="0"/>
                  </a:lnTo>
                  <a:close/>
                </a:path>
              </a:pathLst>
            </a:custGeom>
            <a:grpFill/>
            <a:ln w="9525">
              <a:solidFill>
                <a:srgbClr val="565BAC"/>
              </a:solidFill>
              <a:round/>
              <a:headEnd/>
              <a:tailEnd/>
            </a:ln>
          </p:spPr>
          <p:txBody>
            <a:bodyPr/>
            <a:lstStyle/>
            <a:p>
              <a:pPr>
                <a:defRPr/>
              </a:pPr>
              <a:endParaRPr lang="sq-AL">
                <a:cs typeface="+mn-cs"/>
              </a:endParaRPr>
            </a:p>
          </p:txBody>
        </p:sp>
        <p:sp>
          <p:nvSpPr>
            <p:cNvPr id="565049" name="Freeform 825"/>
            <p:cNvSpPr>
              <a:spLocks/>
            </p:cNvSpPr>
            <p:nvPr/>
          </p:nvSpPr>
          <p:spPr bwMode="auto">
            <a:xfrm>
              <a:off x="4873" y="2019"/>
              <a:ext cx="30" cy="22"/>
            </a:xfrm>
            <a:custGeom>
              <a:avLst/>
              <a:gdLst/>
              <a:ahLst/>
              <a:cxnLst>
                <a:cxn ang="0">
                  <a:pos x="28" y="0"/>
                </a:cxn>
                <a:cxn ang="0">
                  <a:pos x="0" y="13"/>
                </a:cxn>
                <a:cxn ang="0">
                  <a:pos x="0" y="38"/>
                </a:cxn>
                <a:cxn ang="0">
                  <a:pos x="55" y="38"/>
                </a:cxn>
                <a:cxn ang="0">
                  <a:pos x="55" y="13"/>
                </a:cxn>
                <a:cxn ang="0">
                  <a:pos x="28" y="0"/>
                </a:cxn>
                <a:cxn ang="0">
                  <a:pos x="28" y="0"/>
                </a:cxn>
              </a:cxnLst>
              <a:rect l="0" t="0" r="r" b="b"/>
              <a:pathLst>
                <a:path w="55" h="38">
                  <a:moveTo>
                    <a:pt x="28" y="0"/>
                  </a:moveTo>
                  <a:lnTo>
                    <a:pt x="0" y="13"/>
                  </a:lnTo>
                  <a:lnTo>
                    <a:pt x="0" y="38"/>
                  </a:lnTo>
                  <a:lnTo>
                    <a:pt x="55" y="38"/>
                  </a:lnTo>
                  <a:lnTo>
                    <a:pt x="55" y="13"/>
                  </a:lnTo>
                  <a:lnTo>
                    <a:pt x="28" y="0"/>
                  </a:lnTo>
                  <a:lnTo>
                    <a:pt x="28"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50" name="Freeform 826"/>
            <p:cNvSpPr>
              <a:spLocks/>
            </p:cNvSpPr>
            <p:nvPr/>
          </p:nvSpPr>
          <p:spPr bwMode="auto">
            <a:xfrm>
              <a:off x="4832" y="2027"/>
              <a:ext cx="29" cy="60"/>
            </a:xfrm>
            <a:custGeom>
              <a:avLst/>
              <a:gdLst/>
              <a:ahLst/>
              <a:cxnLst>
                <a:cxn ang="0">
                  <a:pos x="56" y="25"/>
                </a:cxn>
                <a:cxn ang="0">
                  <a:pos x="27" y="0"/>
                </a:cxn>
                <a:cxn ang="0">
                  <a:pos x="0" y="25"/>
                </a:cxn>
                <a:cxn ang="0">
                  <a:pos x="0" y="88"/>
                </a:cxn>
                <a:cxn ang="0">
                  <a:pos x="27" y="114"/>
                </a:cxn>
                <a:cxn ang="0">
                  <a:pos x="43" y="88"/>
                </a:cxn>
                <a:cxn ang="0">
                  <a:pos x="43" y="51"/>
                </a:cxn>
                <a:cxn ang="0">
                  <a:pos x="56" y="25"/>
                </a:cxn>
                <a:cxn ang="0">
                  <a:pos x="56" y="25"/>
                </a:cxn>
              </a:cxnLst>
              <a:rect l="0" t="0" r="r" b="b"/>
              <a:pathLst>
                <a:path w="56" h="114">
                  <a:moveTo>
                    <a:pt x="56" y="25"/>
                  </a:moveTo>
                  <a:lnTo>
                    <a:pt x="27" y="0"/>
                  </a:lnTo>
                  <a:lnTo>
                    <a:pt x="0" y="25"/>
                  </a:lnTo>
                  <a:lnTo>
                    <a:pt x="0" y="88"/>
                  </a:lnTo>
                  <a:lnTo>
                    <a:pt x="27" y="114"/>
                  </a:lnTo>
                  <a:lnTo>
                    <a:pt x="43" y="88"/>
                  </a:lnTo>
                  <a:lnTo>
                    <a:pt x="43" y="51"/>
                  </a:lnTo>
                  <a:lnTo>
                    <a:pt x="56" y="25"/>
                  </a:lnTo>
                  <a:lnTo>
                    <a:pt x="56" y="25"/>
                  </a:lnTo>
                  <a:close/>
                </a:path>
              </a:pathLst>
            </a:custGeom>
            <a:grpFill/>
            <a:ln w="9525">
              <a:solidFill>
                <a:srgbClr val="565BAC"/>
              </a:solidFill>
              <a:round/>
              <a:headEnd/>
              <a:tailEnd/>
            </a:ln>
          </p:spPr>
          <p:txBody>
            <a:bodyPr/>
            <a:lstStyle/>
            <a:p>
              <a:pPr>
                <a:defRPr/>
              </a:pPr>
              <a:endParaRPr lang="sq-AL">
                <a:cs typeface="+mn-cs"/>
              </a:endParaRPr>
            </a:p>
          </p:txBody>
        </p:sp>
        <p:sp>
          <p:nvSpPr>
            <p:cNvPr id="565051" name="Freeform 827"/>
            <p:cNvSpPr>
              <a:spLocks/>
            </p:cNvSpPr>
            <p:nvPr/>
          </p:nvSpPr>
          <p:spPr bwMode="auto">
            <a:xfrm>
              <a:off x="4832" y="2027"/>
              <a:ext cx="29" cy="60"/>
            </a:xfrm>
            <a:custGeom>
              <a:avLst/>
              <a:gdLst/>
              <a:ahLst/>
              <a:cxnLst>
                <a:cxn ang="0">
                  <a:pos x="56" y="25"/>
                </a:cxn>
                <a:cxn ang="0">
                  <a:pos x="27" y="0"/>
                </a:cxn>
                <a:cxn ang="0">
                  <a:pos x="0" y="25"/>
                </a:cxn>
                <a:cxn ang="0">
                  <a:pos x="0" y="88"/>
                </a:cxn>
                <a:cxn ang="0">
                  <a:pos x="27" y="114"/>
                </a:cxn>
                <a:cxn ang="0">
                  <a:pos x="43" y="88"/>
                </a:cxn>
                <a:cxn ang="0">
                  <a:pos x="43" y="51"/>
                </a:cxn>
                <a:cxn ang="0">
                  <a:pos x="56" y="25"/>
                </a:cxn>
                <a:cxn ang="0">
                  <a:pos x="56" y="25"/>
                </a:cxn>
              </a:cxnLst>
              <a:rect l="0" t="0" r="r" b="b"/>
              <a:pathLst>
                <a:path w="56" h="114">
                  <a:moveTo>
                    <a:pt x="56" y="25"/>
                  </a:moveTo>
                  <a:lnTo>
                    <a:pt x="27" y="0"/>
                  </a:lnTo>
                  <a:lnTo>
                    <a:pt x="0" y="25"/>
                  </a:lnTo>
                  <a:lnTo>
                    <a:pt x="0" y="88"/>
                  </a:lnTo>
                  <a:lnTo>
                    <a:pt x="27" y="114"/>
                  </a:lnTo>
                  <a:lnTo>
                    <a:pt x="43" y="88"/>
                  </a:lnTo>
                  <a:lnTo>
                    <a:pt x="43" y="51"/>
                  </a:lnTo>
                  <a:lnTo>
                    <a:pt x="56" y="25"/>
                  </a:lnTo>
                  <a:lnTo>
                    <a:pt x="56" y="25"/>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52" name="Freeform 828"/>
            <p:cNvSpPr>
              <a:spLocks/>
            </p:cNvSpPr>
            <p:nvPr/>
          </p:nvSpPr>
          <p:spPr bwMode="auto">
            <a:xfrm>
              <a:off x="4678" y="2187"/>
              <a:ext cx="22" cy="53"/>
            </a:xfrm>
            <a:custGeom>
              <a:avLst/>
              <a:gdLst/>
              <a:ahLst/>
              <a:cxnLst>
                <a:cxn ang="0">
                  <a:pos x="15" y="0"/>
                </a:cxn>
                <a:cxn ang="0">
                  <a:pos x="0" y="26"/>
                </a:cxn>
                <a:cxn ang="0">
                  <a:pos x="0" y="51"/>
                </a:cxn>
                <a:cxn ang="0">
                  <a:pos x="15" y="88"/>
                </a:cxn>
                <a:cxn ang="0">
                  <a:pos x="15" y="100"/>
                </a:cxn>
                <a:cxn ang="0">
                  <a:pos x="43" y="76"/>
                </a:cxn>
                <a:cxn ang="0">
                  <a:pos x="43" y="51"/>
                </a:cxn>
                <a:cxn ang="0">
                  <a:pos x="15" y="0"/>
                </a:cxn>
                <a:cxn ang="0">
                  <a:pos x="15" y="0"/>
                </a:cxn>
              </a:cxnLst>
              <a:rect l="0" t="0" r="r" b="b"/>
              <a:pathLst>
                <a:path w="43" h="100">
                  <a:moveTo>
                    <a:pt x="15" y="0"/>
                  </a:moveTo>
                  <a:lnTo>
                    <a:pt x="0" y="26"/>
                  </a:lnTo>
                  <a:lnTo>
                    <a:pt x="0" y="51"/>
                  </a:lnTo>
                  <a:lnTo>
                    <a:pt x="15" y="88"/>
                  </a:lnTo>
                  <a:lnTo>
                    <a:pt x="15" y="100"/>
                  </a:lnTo>
                  <a:lnTo>
                    <a:pt x="43" y="76"/>
                  </a:lnTo>
                  <a:lnTo>
                    <a:pt x="43" y="51"/>
                  </a:lnTo>
                  <a:lnTo>
                    <a:pt x="15" y="0"/>
                  </a:lnTo>
                  <a:lnTo>
                    <a:pt x="15" y="0"/>
                  </a:lnTo>
                  <a:close/>
                </a:path>
              </a:pathLst>
            </a:custGeom>
            <a:grpFill/>
            <a:ln w="9525">
              <a:solidFill>
                <a:srgbClr val="565BAC"/>
              </a:solidFill>
              <a:round/>
              <a:headEnd/>
              <a:tailEnd/>
            </a:ln>
          </p:spPr>
          <p:txBody>
            <a:bodyPr/>
            <a:lstStyle/>
            <a:p>
              <a:pPr>
                <a:defRPr/>
              </a:pPr>
              <a:endParaRPr lang="sq-AL">
                <a:cs typeface="+mn-cs"/>
              </a:endParaRPr>
            </a:p>
          </p:txBody>
        </p:sp>
        <p:sp>
          <p:nvSpPr>
            <p:cNvPr id="565053" name="Freeform 829"/>
            <p:cNvSpPr>
              <a:spLocks/>
            </p:cNvSpPr>
            <p:nvPr/>
          </p:nvSpPr>
          <p:spPr bwMode="auto">
            <a:xfrm>
              <a:off x="4678" y="2187"/>
              <a:ext cx="22" cy="53"/>
            </a:xfrm>
            <a:custGeom>
              <a:avLst/>
              <a:gdLst/>
              <a:ahLst/>
              <a:cxnLst>
                <a:cxn ang="0">
                  <a:pos x="15" y="0"/>
                </a:cxn>
                <a:cxn ang="0">
                  <a:pos x="0" y="26"/>
                </a:cxn>
                <a:cxn ang="0">
                  <a:pos x="0" y="51"/>
                </a:cxn>
                <a:cxn ang="0">
                  <a:pos x="15" y="88"/>
                </a:cxn>
                <a:cxn ang="0">
                  <a:pos x="15" y="100"/>
                </a:cxn>
                <a:cxn ang="0">
                  <a:pos x="43" y="76"/>
                </a:cxn>
                <a:cxn ang="0">
                  <a:pos x="43" y="51"/>
                </a:cxn>
                <a:cxn ang="0">
                  <a:pos x="15" y="0"/>
                </a:cxn>
                <a:cxn ang="0">
                  <a:pos x="15" y="0"/>
                </a:cxn>
              </a:cxnLst>
              <a:rect l="0" t="0" r="r" b="b"/>
              <a:pathLst>
                <a:path w="43" h="100">
                  <a:moveTo>
                    <a:pt x="15" y="0"/>
                  </a:moveTo>
                  <a:lnTo>
                    <a:pt x="0" y="26"/>
                  </a:lnTo>
                  <a:lnTo>
                    <a:pt x="0" y="51"/>
                  </a:lnTo>
                  <a:lnTo>
                    <a:pt x="15" y="88"/>
                  </a:lnTo>
                  <a:lnTo>
                    <a:pt x="15" y="100"/>
                  </a:lnTo>
                  <a:lnTo>
                    <a:pt x="43" y="76"/>
                  </a:lnTo>
                  <a:lnTo>
                    <a:pt x="43" y="51"/>
                  </a:lnTo>
                  <a:lnTo>
                    <a:pt x="15" y="0"/>
                  </a:lnTo>
                  <a:lnTo>
                    <a:pt x="15"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54" name="Freeform 830"/>
            <p:cNvSpPr>
              <a:spLocks/>
            </p:cNvSpPr>
            <p:nvPr/>
          </p:nvSpPr>
          <p:spPr bwMode="auto">
            <a:xfrm>
              <a:off x="4460" y="2326"/>
              <a:ext cx="45" cy="28"/>
            </a:xfrm>
            <a:custGeom>
              <a:avLst/>
              <a:gdLst/>
              <a:ahLst/>
              <a:cxnLst>
                <a:cxn ang="0">
                  <a:pos x="71" y="0"/>
                </a:cxn>
                <a:cxn ang="0">
                  <a:pos x="29" y="0"/>
                </a:cxn>
                <a:cxn ang="0">
                  <a:pos x="0" y="25"/>
                </a:cxn>
                <a:cxn ang="0">
                  <a:pos x="29" y="51"/>
                </a:cxn>
                <a:cxn ang="0">
                  <a:pos x="86" y="25"/>
                </a:cxn>
                <a:cxn ang="0">
                  <a:pos x="71" y="0"/>
                </a:cxn>
                <a:cxn ang="0">
                  <a:pos x="71" y="0"/>
                </a:cxn>
              </a:cxnLst>
              <a:rect l="0" t="0" r="r" b="b"/>
              <a:pathLst>
                <a:path w="86" h="51">
                  <a:moveTo>
                    <a:pt x="71" y="0"/>
                  </a:moveTo>
                  <a:lnTo>
                    <a:pt x="29" y="0"/>
                  </a:lnTo>
                  <a:lnTo>
                    <a:pt x="0" y="25"/>
                  </a:lnTo>
                  <a:lnTo>
                    <a:pt x="29" y="51"/>
                  </a:lnTo>
                  <a:lnTo>
                    <a:pt x="86" y="25"/>
                  </a:lnTo>
                  <a:lnTo>
                    <a:pt x="71" y="0"/>
                  </a:lnTo>
                  <a:lnTo>
                    <a:pt x="71" y="0"/>
                  </a:lnTo>
                  <a:close/>
                </a:path>
              </a:pathLst>
            </a:custGeom>
            <a:grpFill/>
            <a:ln w="9525">
              <a:solidFill>
                <a:srgbClr val="565BAC"/>
              </a:solidFill>
              <a:round/>
              <a:headEnd/>
              <a:tailEnd/>
            </a:ln>
          </p:spPr>
          <p:txBody>
            <a:bodyPr/>
            <a:lstStyle/>
            <a:p>
              <a:pPr>
                <a:defRPr/>
              </a:pPr>
              <a:endParaRPr lang="sq-AL">
                <a:cs typeface="+mn-cs"/>
              </a:endParaRPr>
            </a:p>
          </p:txBody>
        </p:sp>
        <p:sp>
          <p:nvSpPr>
            <p:cNvPr id="565055" name="Freeform 831"/>
            <p:cNvSpPr>
              <a:spLocks/>
            </p:cNvSpPr>
            <p:nvPr/>
          </p:nvSpPr>
          <p:spPr bwMode="auto">
            <a:xfrm>
              <a:off x="4460" y="2326"/>
              <a:ext cx="45" cy="28"/>
            </a:xfrm>
            <a:custGeom>
              <a:avLst/>
              <a:gdLst/>
              <a:ahLst/>
              <a:cxnLst>
                <a:cxn ang="0">
                  <a:pos x="71" y="0"/>
                </a:cxn>
                <a:cxn ang="0">
                  <a:pos x="29" y="0"/>
                </a:cxn>
                <a:cxn ang="0">
                  <a:pos x="0" y="25"/>
                </a:cxn>
                <a:cxn ang="0">
                  <a:pos x="29" y="51"/>
                </a:cxn>
                <a:cxn ang="0">
                  <a:pos x="86" y="25"/>
                </a:cxn>
                <a:cxn ang="0">
                  <a:pos x="71" y="0"/>
                </a:cxn>
                <a:cxn ang="0">
                  <a:pos x="71" y="0"/>
                </a:cxn>
              </a:cxnLst>
              <a:rect l="0" t="0" r="r" b="b"/>
              <a:pathLst>
                <a:path w="86" h="51">
                  <a:moveTo>
                    <a:pt x="71" y="0"/>
                  </a:moveTo>
                  <a:lnTo>
                    <a:pt x="29" y="0"/>
                  </a:lnTo>
                  <a:lnTo>
                    <a:pt x="0" y="25"/>
                  </a:lnTo>
                  <a:lnTo>
                    <a:pt x="29" y="51"/>
                  </a:lnTo>
                  <a:lnTo>
                    <a:pt x="86" y="25"/>
                  </a:lnTo>
                  <a:lnTo>
                    <a:pt x="71" y="0"/>
                  </a:lnTo>
                  <a:lnTo>
                    <a:pt x="71"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56" name="Freeform 832"/>
            <p:cNvSpPr>
              <a:spLocks/>
            </p:cNvSpPr>
            <p:nvPr/>
          </p:nvSpPr>
          <p:spPr bwMode="auto">
            <a:xfrm>
              <a:off x="4352" y="2267"/>
              <a:ext cx="139" cy="266"/>
            </a:xfrm>
            <a:custGeom>
              <a:avLst/>
              <a:gdLst/>
              <a:ahLst/>
              <a:cxnLst>
                <a:cxn ang="0">
                  <a:pos x="0" y="25"/>
                </a:cxn>
                <a:cxn ang="0">
                  <a:pos x="14" y="62"/>
                </a:cxn>
                <a:cxn ang="0">
                  <a:pos x="56" y="62"/>
                </a:cxn>
                <a:cxn ang="0">
                  <a:pos x="84" y="100"/>
                </a:cxn>
                <a:cxn ang="0">
                  <a:pos x="71" y="138"/>
                </a:cxn>
                <a:cxn ang="0">
                  <a:pos x="140" y="214"/>
                </a:cxn>
                <a:cxn ang="0">
                  <a:pos x="198" y="290"/>
                </a:cxn>
                <a:cxn ang="0">
                  <a:pos x="169" y="327"/>
                </a:cxn>
                <a:cxn ang="0">
                  <a:pos x="198" y="391"/>
                </a:cxn>
                <a:cxn ang="0">
                  <a:pos x="140" y="415"/>
                </a:cxn>
                <a:cxn ang="0">
                  <a:pos x="140" y="441"/>
                </a:cxn>
                <a:cxn ang="0">
                  <a:pos x="99" y="453"/>
                </a:cxn>
                <a:cxn ang="0">
                  <a:pos x="99" y="479"/>
                </a:cxn>
                <a:cxn ang="0">
                  <a:pos x="113" y="503"/>
                </a:cxn>
                <a:cxn ang="0">
                  <a:pos x="140" y="490"/>
                </a:cxn>
                <a:cxn ang="0">
                  <a:pos x="225" y="428"/>
                </a:cxn>
                <a:cxn ang="0">
                  <a:pos x="253" y="402"/>
                </a:cxn>
                <a:cxn ang="0">
                  <a:pos x="268" y="353"/>
                </a:cxn>
                <a:cxn ang="0">
                  <a:pos x="253" y="290"/>
                </a:cxn>
                <a:cxn ang="0">
                  <a:pos x="225" y="251"/>
                </a:cxn>
                <a:cxn ang="0">
                  <a:pos x="225" y="227"/>
                </a:cxn>
                <a:cxn ang="0">
                  <a:pos x="183" y="227"/>
                </a:cxn>
                <a:cxn ang="0">
                  <a:pos x="155" y="188"/>
                </a:cxn>
                <a:cxn ang="0">
                  <a:pos x="126" y="138"/>
                </a:cxn>
                <a:cxn ang="0">
                  <a:pos x="126" y="100"/>
                </a:cxn>
                <a:cxn ang="0">
                  <a:pos x="169" y="62"/>
                </a:cxn>
                <a:cxn ang="0">
                  <a:pos x="183" y="50"/>
                </a:cxn>
                <a:cxn ang="0">
                  <a:pos x="169" y="50"/>
                </a:cxn>
                <a:cxn ang="0">
                  <a:pos x="140" y="25"/>
                </a:cxn>
                <a:cxn ang="0">
                  <a:pos x="140" y="0"/>
                </a:cxn>
                <a:cxn ang="0">
                  <a:pos x="126" y="0"/>
                </a:cxn>
                <a:cxn ang="0">
                  <a:pos x="84" y="0"/>
                </a:cxn>
                <a:cxn ang="0">
                  <a:pos x="14" y="37"/>
                </a:cxn>
                <a:cxn ang="0">
                  <a:pos x="0" y="25"/>
                </a:cxn>
                <a:cxn ang="0">
                  <a:pos x="0" y="25"/>
                </a:cxn>
              </a:cxnLst>
              <a:rect l="0" t="0" r="r" b="b"/>
              <a:pathLst>
                <a:path w="268" h="503">
                  <a:moveTo>
                    <a:pt x="0" y="25"/>
                  </a:moveTo>
                  <a:lnTo>
                    <a:pt x="14" y="62"/>
                  </a:lnTo>
                  <a:lnTo>
                    <a:pt x="56" y="62"/>
                  </a:lnTo>
                  <a:lnTo>
                    <a:pt x="84" y="100"/>
                  </a:lnTo>
                  <a:lnTo>
                    <a:pt x="71" y="138"/>
                  </a:lnTo>
                  <a:lnTo>
                    <a:pt x="140" y="214"/>
                  </a:lnTo>
                  <a:lnTo>
                    <a:pt x="198" y="290"/>
                  </a:lnTo>
                  <a:lnTo>
                    <a:pt x="169" y="327"/>
                  </a:lnTo>
                  <a:lnTo>
                    <a:pt x="198" y="391"/>
                  </a:lnTo>
                  <a:lnTo>
                    <a:pt x="140" y="415"/>
                  </a:lnTo>
                  <a:lnTo>
                    <a:pt x="140" y="441"/>
                  </a:lnTo>
                  <a:lnTo>
                    <a:pt x="99" y="453"/>
                  </a:lnTo>
                  <a:lnTo>
                    <a:pt x="99" y="479"/>
                  </a:lnTo>
                  <a:lnTo>
                    <a:pt x="113" y="503"/>
                  </a:lnTo>
                  <a:lnTo>
                    <a:pt x="140" y="490"/>
                  </a:lnTo>
                  <a:lnTo>
                    <a:pt x="225" y="428"/>
                  </a:lnTo>
                  <a:lnTo>
                    <a:pt x="253" y="402"/>
                  </a:lnTo>
                  <a:lnTo>
                    <a:pt x="268" y="353"/>
                  </a:lnTo>
                  <a:lnTo>
                    <a:pt x="253" y="290"/>
                  </a:lnTo>
                  <a:lnTo>
                    <a:pt x="225" y="251"/>
                  </a:lnTo>
                  <a:lnTo>
                    <a:pt x="225" y="227"/>
                  </a:lnTo>
                  <a:lnTo>
                    <a:pt x="183" y="227"/>
                  </a:lnTo>
                  <a:lnTo>
                    <a:pt x="155" y="188"/>
                  </a:lnTo>
                  <a:lnTo>
                    <a:pt x="126" y="138"/>
                  </a:lnTo>
                  <a:lnTo>
                    <a:pt x="126" y="100"/>
                  </a:lnTo>
                  <a:lnTo>
                    <a:pt x="169" y="62"/>
                  </a:lnTo>
                  <a:lnTo>
                    <a:pt x="183" y="50"/>
                  </a:lnTo>
                  <a:lnTo>
                    <a:pt x="169" y="50"/>
                  </a:lnTo>
                  <a:lnTo>
                    <a:pt x="140" y="25"/>
                  </a:lnTo>
                  <a:lnTo>
                    <a:pt x="140" y="0"/>
                  </a:lnTo>
                  <a:lnTo>
                    <a:pt x="126" y="0"/>
                  </a:lnTo>
                  <a:lnTo>
                    <a:pt x="84" y="0"/>
                  </a:lnTo>
                  <a:lnTo>
                    <a:pt x="14" y="37"/>
                  </a:lnTo>
                  <a:lnTo>
                    <a:pt x="0" y="25"/>
                  </a:lnTo>
                  <a:lnTo>
                    <a:pt x="0" y="25"/>
                  </a:lnTo>
                  <a:close/>
                </a:path>
              </a:pathLst>
            </a:custGeom>
            <a:grpFill/>
            <a:ln w="9525">
              <a:solidFill>
                <a:srgbClr val="565BAC"/>
              </a:solidFill>
              <a:round/>
              <a:headEnd/>
              <a:tailEnd/>
            </a:ln>
          </p:spPr>
          <p:txBody>
            <a:bodyPr/>
            <a:lstStyle/>
            <a:p>
              <a:pPr>
                <a:defRPr/>
              </a:pPr>
              <a:endParaRPr lang="sq-AL">
                <a:cs typeface="+mn-cs"/>
              </a:endParaRPr>
            </a:p>
          </p:txBody>
        </p:sp>
        <p:sp>
          <p:nvSpPr>
            <p:cNvPr id="565057" name="Freeform 833"/>
            <p:cNvSpPr>
              <a:spLocks/>
            </p:cNvSpPr>
            <p:nvPr/>
          </p:nvSpPr>
          <p:spPr bwMode="auto">
            <a:xfrm>
              <a:off x="4352" y="2267"/>
              <a:ext cx="139" cy="266"/>
            </a:xfrm>
            <a:custGeom>
              <a:avLst/>
              <a:gdLst/>
              <a:ahLst/>
              <a:cxnLst>
                <a:cxn ang="0">
                  <a:pos x="0" y="25"/>
                </a:cxn>
                <a:cxn ang="0">
                  <a:pos x="14" y="62"/>
                </a:cxn>
                <a:cxn ang="0">
                  <a:pos x="56" y="62"/>
                </a:cxn>
                <a:cxn ang="0">
                  <a:pos x="84" y="100"/>
                </a:cxn>
                <a:cxn ang="0">
                  <a:pos x="71" y="138"/>
                </a:cxn>
                <a:cxn ang="0">
                  <a:pos x="140" y="214"/>
                </a:cxn>
                <a:cxn ang="0">
                  <a:pos x="198" y="290"/>
                </a:cxn>
                <a:cxn ang="0">
                  <a:pos x="169" y="327"/>
                </a:cxn>
                <a:cxn ang="0">
                  <a:pos x="198" y="391"/>
                </a:cxn>
                <a:cxn ang="0">
                  <a:pos x="140" y="415"/>
                </a:cxn>
                <a:cxn ang="0">
                  <a:pos x="140" y="441"/>
                </a:cxn>
                <a:cxn ang="0">
                  <a:pos x="99" y="453"/>
                </a:cxn>
                <a:cxn ang="0">
                  <a:pos x="99" y="479"/>
                </a:cxn>
                <a:cxn ang="0">
                  <a:pos x="113" y="503"/>
                </a:cxn>
                <a:cxn ang="0">
                  <a:pos x="140" y="490"/>
                </a:cxn>
                <a:cxn ang="0">
                  <a:pos x="225" y="428"/>
                </a:cxn>
                <a:cxn ang="0">
                  <a:pos x="253" y="402"/>
                </a:cxn>
                <a:cxn ang="0">
                  <a:pos x="268" y="353"/>
                </a:cxn>
                <a:cxn ang="0">
                  <a:pos x="253" y="290"/>
                </a:cxn>
                <a:cxn ang="0">
                  <a:pos x="225" y="251"/>
                </a:cxn>
                <a:cxn ang="0">
                  <a:pos x="225" y="227"/>
                </a:cxn>
                <a:cxn ang="0">
                  <a:pos x="183" y="227"/>
                </a:cxn>
                <a:cxn ang="0">
                  <a:pos x="155" y="188"/>
                </a:cxn>
                <a:cxn ang="0">
                  <a:pos x="126" y="138"/>
                </a:cxn>
                <a:cxn ang="0">
                  <a:pos x="126" y="100"/>
                </a:cxn>
                <a:cxn ang="0">
                  <a:pos x="169" y="62"/>
                </a:cxn>
                <a:cxn ang="0">
                  <a:pos x="183" y="50"/>
                </a:cxn>
                <a:cxn ang="0">
                  <a:pos x="169" y="50"/>
                </a:cxn>
                <a:cxn ang="0">
                  <a:pos x="140" y="25"/>
                </a:cxn>
                <a:cxn ang="0">
                  <a:pos x="140" y="0"/>
                </a:cxn>
                <a:cxn ang="0">
                  <a:pos x="126" y="0"/>
                </a:cxn>
                <a:cxn ang="0">
                  <a:pos x="84" y="0"/>
                </a:cxn>
                <a:cxn ang="0">
                  <a:pos x="14" y="37"/>
                </a:cxn>
                <a:cxn ang="0">
                  <a:pos x="0" y="25"/>
                </a:cxn>
                <a:cxn ang="0">
                  <a:pos x="0" y="25"/>
                </a:cxn>
              </a:cxnLst>
              <a:rect l="0" t="0" r="r" b="b"/>
              <a:pathLst>
                <a:path w="268" h="503">
                  <a:moveTo>
                    <a:pt x="0" y="25"/>
                  </a:moveTo>
                  <a:lnTo>
                    <a:pt x="14" y="62"/>
                  </a:lnTo>
                  <a:lnTo>
                    <a:pt x="56" y="62"/>
                  </a:lnTo>
                  <a:lnTo>
                    <a:pt x="84" y="100"/>
                  </a:lnTo>
                  <a:lnTo>
                    <a:pt x="71" y="138"/>
                  </a:lnTo>
                  <a:lnTo>
                    <a:pt x="140" y="214"/>
                  </a:lnTo>
                  <a:lnTo>
                    <a:pt x="198" y="290"/>
                  </a:lnTo>
                  <a:lnTo>
                    <a:pt x="169" y="327"/>
                  </a:lnTo>
                  <a:lnTo>
                    <a:pt x="198" y="391"/>
                  </a:lnTo>
                  <a:lnTo>
                    <a:pt x="140" y="415"/>
                  </a:lnTo>
                  <a:lnTo>
                    <a:pt x="140" y="441"/>
                  </a:lnTo>
                  <a:lnTo>
                    <a:pt x="99" y="453"/>
                  </a:lnTo>
                  <a:lnTo>
                    <a:pt x="99" y="479"/>
                  </a:lnTo>
                  <a:lnTo>
                    <a:pt x="113" y="503"/>
                  </a:lnTo>
                  <a:lnTo>
                    <a:pt x="140" y="490"/>
                  </a:lnTo>
                  <a:lnTo>
                    <a:pt x="225" y="428"/>
                  </a:lnTo>
                  <a:lnTo>
                    <a:pt x="253" y="402"/>
                  </a:lnTo>
                  <a:lnTo>
                    <a:pt x="268" y="353"/>
                  </a:lnTo>
                  <a:lnTo>
                    <a:pt x="253" y="290"/>
                  </a:lnTo>
                  <a:lnTo>
                    <a:pt x="225" y="251"/>
                  </a:lnTo>
                  <a:lnTo>
                    <a:pt x="225" y="227"/>
                  </a:lnTo>
                  <a:lnTo>
                    <a:pt x="183" y="227"/>
                  </a:lnTo>
                  <a:lnTo>
                    <a:pt x="155" y="188"/>
                  </a:lnTo>
                  <a:lnTo>
                    <a:pt x="126" y="138"/>
                  </a:lnTo>
                  <a:lnTo>
                    <a:pt x="126" y="100"/>
                  </a:lnTo>
                  <a:lnTo>
                    <a:pt x="169" y="62"/>
                  </a:lnTo>
                  <a:lnTo>
                    <a:pt x="183" y="50"/>
                  </a:lnTo>
                  <a:lnTo>
                    <a:pt x="169" y="50"/>
                  </a:lnTo>
                  <a:lnTo>
                    <a:pt x="140" y="25"/>
                  </a:lnTo>
                  <a:lnTo>
                    <a:pt x="140" y="0"/>
                  </a:lnTo>
                  <a:lnTo>
                    <a:pt x="126" y="0"/>
                  </a:lnTo>
                  <a:lnTo>
                    <a:pt x="84" y="0"/>
                  </a:lnTo>
                  <a:lnTo>
                    <a:pt x="14" y="37"/>
                  </a:lnTo>
                  <a:lnTo>
                    <a:pt x="0" y="25"/>
                  </a:lnTo>
                  <a:lnTo>
                    <a:pt x="0" y="25"/>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58" name="Freeform 834"/>
            <p:cNvSpPr>
              <a:spLocks/>
            </p:cNvSpPr>
            <p:nvPr/>
          </p:nvSpPr>
          <p:spPr bwMode="auto">
            <a:xfrm>
              <a:off x="4310" y="2280"/>
              <a:ext cx="144" cy="240"/>
            </a:xfrm>
            <a:custGeom>
              <a:avLst/>
              <a:gdLst/>
              <a:ahLst/>
              <a:cxnLst>
                <a:cxn ang="0">
                  <a:pos x="69" y="0"/>
                </a:cxn>
                <a:cxn ang="0">
                  <a:pos x="31" y="30"/>
                </a:cxn>
                <a:cxn ang="0">
                  <a:pos x="0" y="75"/>
                </a:cxn>
                <a:cxn ang="0">
                  <a:pos x="41" y="100"/>
                </a:cxn>
                <a:cxn ang="0">
                  <a:pos x="41" y="163"/>
                </a:cxn>
                <a:cxn ang="0">
                  <a:pos x="69" y="176"/>
                </a:cxn>
                <a:cxn ang="0">
                  <a:pos x="112" y="151"/>
                </a:cxn>
                <a:cxn ang="0">
                  <a:pos x="140" y="151"/>
                </a:cxn>
                <a:cxn ang="0">
                  <a:pos x="210" y="226"/>
                </a:cxn>
                <a:cxn ang="0">
                  <a:pos x="210" y="252"/>
                </a:cxn>
                <a:cxn ang="0">
                  <a:pos x="224" y="277"/>
                </a:cxn>
                <a:cxn ang="0">
                  <a:pos x="224" y="314"/>
                </a:cxn>
                <a:cxn ang="0">
                  <a:pos x="210" y="328"/>
                </a:cxn>
                <a:cxn ang="0">
                  <a:pos x="168" y="314"/>
                </a:cxn>
                <a:cxn ang="0">
                  <a:pos x="140" y="289"/>
                </a:cxn>
                <a:cxn ang="0">
                  <a:pos x="109" y="317"/>
                </a:cxn>
                <a:cxn ang="0">
                  <a:pos x="98" y="340"/>
                </a:cxn>
                <a:cxn ang="0">
                  <a:pos x="112" y="390"/>
                </a:cxn>
                <a:cxn ang="0">
                  <a:pos x="140" y="416"/>
                </a:cxn>
                <a:cxn ang="0">
                  <a:pos x="183" y="454"/>
                </a:cxn>
                <a:cxn ang="0">
                  <a:pos x="197" y="440"/>
                </a:cxn>
                <a:cxn ang="0">
                  <a:pos x="223" y="415"/>
                </a:cxn>
                <a:cxn ang="0">
                  <a:pos x="224" y="390"/>
                </a:cxn>
                <a:cxn ang="0">
                  <a:pos x="253" y="375"/>
                </a:cxn>
                <a:cxn ang="0">
                  <a:pos x="276" y="364"/>
                </a:cxn>
                <a:cxn ang="0">
                  <a:pos x="282" y="340"/>
                </a:cxn>
                <a:cxn ang="0">
                  <a:pos x="253" y="314"/>
                </a:cxn>
                <a:cxn ang="0">
                  <a:pos x="272" y="275"/>
                </a:cxn>
                <a:cxn ang="0">
                  <a:pos x="279" y="264"/>
                </a:cxn>
                <a:cxn ang="0">
                  <a:pos x="265" y="239"/>
                </a:cxn>
                <a:cxn ang="0">
                  <a:pos x="197" y="151"/>
                </a:cxn>
                <a:cxn ang="0">
                  <a:pos x="155" y="113"/>
                </a:cxn>
                <a:cxn ang="0">
                  <a:pos x="168" y="75"/>
                </a:cxn>
                <a:cxn ang="0">
                  <a:pos x="155" y="51"/>
                </a:cxn>
                <a:cxn ang="0">
                  <a:pos x="140" y="37"/>
                </a:cxn>
                <a:cxn ang="0">
                  <a:pos x="98" y="37"/>
                </a:cxn>
                <a:cxn ang="0">
                  <a:pos x="98" y="12"/>
                </a:cxn>
                <a:cxn ang="0">
                  <a:pos x="69" y="0"/>
                </a:cxn>
                <a:cxn ang="0">
                  <a:pos x="69" y="0"/>
                </a:cxn>
              </a:cxnLst>
              <a:rect l="0" t="0" r="r" b="b"/>
              <a:pathLst>
                <a:path w="282" h="454">
                  <a:moveTo>
                    <a:pt x="69" y="0"/>
                  </a:moveTo>
                  <a:lnTo>
                    <a:pt x="31" y="30"/>
                  </a:lnTo>
                  <a:lnTo>
                    <a:pt x="0" y="75"/>
                  </a:lnTo>
                  <a:lnTo>
                    <a:pt x="41" y="100"/>
                  </a:lnTo>
                  <a:lnTo>
                    <a:pt x="41" y="163"/>
                  </a:lnTo>
                  <a:lnTo>
                    <a:pt x="69" y="176"/>
                  </a:lnTo>
                  <a:lnTo>
                    <a:pt x="112" y="151"/>
                  </a:lnTo>
                  <a:lnTo>
                    <a:pt x="140" y="151"/>
                  </a:lnTo>
                  <a:lnTo>
                    <a:pt x="210" y="226"/>
                  </a:lnTo>
                  <a:lnTo>
                    <a:pt x="210" y="252"/>
                  </a:lnTo>
                  <a:lnTo>
                    <a:pt x="224" y="277"/>
                  </a:lnTo>
                  <a:lnTo>
                    <a:pt x="224" y="314"/>
                  </a:lnTo>
                  <a:lnTo>
                    <a:pt x="210" y="328"/>
                  </a:lnTo>
                  <a:lnTo>
                    <a:pt x="168" y="314"/>
                  </a:lnTo>
                  <a:lnTo>
                    <a:pt x="140" y="289"/>
                  </a:lnTo>
                  <a:lnTo>
                    <a:pt x="109" y="317"/>
                  </a:lnTo>
                  <a:lnTo>
                    <a:pt x="98" y="340"/>
                  </a:lnTo>
                  <a:lnTo>
                    <a:pt x="112" y="390"/>
                  </a:lnTo>
                  <a:lnTo>
                    <a:pt x="140" y="416"/>
                  </a:lnTo>
                  <a:lnTo>
                    <a:pt x="183" y="454"/>
                  </a:lnTo>
                  <a:lnTo>
                    <a:pt x="197" y="440"/>
                  </a:lnTo>
                  <a:lnTo>
                    <a:pt x="223" y="415"/>
                  </a:lnTo>
                  <a:lnTo>
                    <a:pt x="224" y="390"/>
                  </a:lnTo>
                  <a:lnTo>
                    <a:pt x="253" y="375"/>
                  </a:lnTo>
                  <a:lnTo>
                    <a:pt x="276" y="364"/>
                  </a:lnTo>
                  <a:lnTo>
                    <a:pt x="282" y="340"/>
                  </a:lnTo>
                  <a:lnTo>
                    <a:pt x="253" y="314"/>
                  </a:lnTo>
                  <a:lnTo>
                    <a:pt x="272" y="275"/>
                  </a:lnTo>
                  <a:lnTo>
                    <a:pt x="279" y="264"/>
                  </a:lnTo>
                  <a:lnTo>
                    <a:pt x="265" y="239"/>
                  </a:lnTo>
                  <a:lnTo>
                    <a:pt x="197" y="151"/>
                  </a:lnTo>
                  <a:lnTo>
                    <a:pt x="155" y="113"/>
                  </a:lnTo>
                  <a:lnTo>
                    <a:pt x="168" y="75"/>
                  </a:lnTo>
                  <a:lnTo>
                    <a:pt x="155" y="51"/>
                  </a:lnTo>
                  <a:lnTo>
                    <a:pt x="140" y="37"/>
                  </a:lnTo>
                  <a:lnTo>
                    <a:pt x="98" y="37"/>
                  </a:lnTo>
                  <a:lnTo>
                    <a:pt x="98" y="12"/>
                  </a:lnTo>
                  <a:lnTo>
                    <a:pt x="69" y="0"/>
                  </a:lnTo>
                  <a:lnTo>
                    <a:pt x="69" y="0"/>
                  </a:lnTo>
                  <a:close/>
                </a:path>
              </a:pathLst>
            </a:custGeom>
            <a:grpFill/>
            <a:ln w="9525">
              <a:solidFill>
                <a:srgbClr val="565BAC"/>
              </a:solidFill>
              <a:round/>
              <a:headEnd/>
              <a:tailEnd/>
            </a:ln>
          </p:spPr>
          <p:txBody>
            <a:bodyPr/>
            <a:lstStyle/>
            <a:p>
              <a:pPr>
                <a:defRPr/>
              </a:pPr>
              <a:endParaRPr lang="sq-AL">
                <a:cs typeface="+mn-cs"/>
              </a:endParaRPr>
            </a:p>
          </p:txBody>
        </p:sp>
        <p:sp>
          <p:nvSpPr>
            <p:cNvPr id="565059" name="Freeform 835"/>
            <p:cNvSpPr>
              <a:spLocks/>
            </p:cNvSpPr>
            <p:nvPr/>
          </p:nvSpPr>
          <p:spPr bwMode="auto">
            <a:xfrm>
              <a:off x="4310" y="2280"/>
              <a:ext cx="144" cy="240"/>
            </a:xfrm>
            <a:custGeom>
              <a:avLst/>
              <a:gdLst/>
              <a:ahLst/>
              <a:cxnLst>
                <a:cxn ang="0">
                  <a:pos x="69" y="0"/>
                </a:cxn>
                <a:cxn ang="0">
                  <a:pos x="31" y="30"/>
                </a:cxn>
                <a:cxn ang="0">
                  <a:pos x="0" y="75"/>
                </a:cxn>
                <a:cxn ang="0">
                  <a:pos x="41" y="100"/>
                </a:cxn>
                <a:cxn ang="0">
                  <a:pos x="41" y="163"/>
                </a:cxn>
                <a:cxn ang="0">
                  <a:pos x="69" y="176"/>
                </a:cxn>
                <a:cxn ang="0">
                  <a:pos x="112" y="151"/>
                </a:cxn>
                <a:cxn ang="0">
                  <a:pos x="140" y="151"/>
                </a:cxn>
                <a:cxn ang="0">
                  <a:pos x="210" y="226"/>
                </a:cxn>
                <a:cxn ang="0">
                  <a:pos x="210" y="252"/>
                </a:cxn>
                <a:cxn ang="0">
                  <a:pos x="224" y="277"/>
                </a:cxn>
                <a:cxn ang="0">
                  <a:pos x="224" y="314"/>
                </a:cxn>
                <a:cxn ang="0">
                  <a:pos x="210" y="328"/>
                </a:cxn>
                <a:cxn ang="0">
                  <a:pos x="168" y="314"/>
                </a:cxn>
                <a:cxn ang="0">
                  <a:pos x="140" y="289"/>
                </a:cxn>
                <a:cxn ang="0">
                  <a:pos x="109" y="317"/>
                </a:cxn>
                <a:cxn ang="0">
                  <a:pos x="98" y="340"/>
                </a:cxn>
                <a:cxn ang="0">
                  <a:pos x="112" y="390"/>
                </a:cxn>
                <a:cxn ang="0">
                  <a:pos x="140" y="416"/>
                </a:cxn>
                <a:cxn ang="0">
                  <a:pos x="183" y="454"/>
                </a:cxn>
                <a:cxn ang="0">
                  <a:pos x="197" y="440"/>
                </a:cxn>
                <a:cxn ang="0">
                  <a:pos x="223" y="415"/>
                </a:cxn>
                <a:cxn ang="0">
                  <a:pos x="224" y="390"/>
                </a:cxn>
                <a:cxn ang="0">
                  <a:pos x="253" y="375"/>
                </a:cxn>
                <a:cxn ang="0">
                  <a:pos x="276" y="364"/>
                </a:cxn>
                <a:cxn ang="0">
                  <a:pos x="282" y="340"/>
                </a:cxn>
                <a:cxn ang="0">
                  <a:pos x="253" y="314"/>
                </a:cxn>
                <a:cxn ang="0">
                  <a:pos x="272" y="275"/>
                </a:cxn>
                <a:cxn ang="0">
                  <a:pos x="279" y="264"/>
                </a:cxn>
                <a:cxn ang="0">
                  <a:pos x="265" y="239"/>
                </a:cxn>
                <a:cxn ang="0">
                  <a:pos x="197" y="151"/>
                </a:cxn>
                <a:cxn ang="0">
                  <a:pos x="155" y="113"/>
                </a:cxn>
                <a:cxn ang="0">
                  <a:pos x="168" y="75"/>
                </a:cxn>
                <a:cxn ang="0">
                  <a:pos x="155" y="51"/>
                </a:cxn>
                <a:cxn ang="0">
                  <a:pos x="140" y="37"/>
                </a:cxn>
                <a:cxn ang="0">
                  <a:pos x="98" y="37"/>
                </a:cxn>
                <a:cxn ang="0">
                  <a:pos x="98" y="12"/>
                </a:cxn>
                <a:cxn ang="0">
                  <a:pos x="69" y="0"/>
                </a:cxn>
                <a:cxn ang="0">
                  <a:pos x="69" y="0"/>
                </a:cxn>
              </a:cxnLst>
              <a:rect l="0" t="0" r="r" b="b"/>
              <a:pathLst>
                <a:path w="282" h="454">
                  <a:moveTo>
                    <a:pt x="69" y="0"/>
                  </a:moveTo>
                  <a:lnTo>
                    <a:pt x="31" y="30"/>
                  </a:lnTo>
                  <a:lnTo>
                    <a:pt x="0" y="75"/>
                  </a:lnTo>
                  <a:lnTo>
                    <a:pt x="41" y="100"/>
                  </a:lnTo>
                  <a:lnTo>
                    <a:pt x="41" y="163"/>
                  </a:lnTo>
                  <a:lnTo>
                    <a:pt x="69" y="176"/>
                  </a:lnTo>
                  <a:lnTo>
                    <a:pt x="112" y="151"/>
                  </a:lnTo>
                  <a:lnTo>
                    <a:pt x="140" y="151"/>
                  </a:lnTo>
                  <a:lnTo>
                    <a:pt x="210" y="226"/>
                  </a:lnTo>
                  <a:lnTo>
                    <a:pt x="210" y="252"/>
                  </a:lnTo>
                  <a:lnTo>
                    <a:pt x="224" y="277"/>
                  </a:lnTo>
                  <a:lnTo>
                    <a:pt x="224" y="314"/>
                  </a:lnTo>
                  <a:lnTo>
                    <a:pt x="210" y="328"/>
                  </a:lnTo>
                  <a:lnTo>
                    <a:pt x="168" y="314"/>
                  </a:lnTo>
                  <a:lnTo>
                    <a:pt x="140" y="289"/>
                  </a:lnTo>
                  <a:lnTo>
                    <a:pt x="109" y="317"/>
                  </a:lnTo>
                  <a:lnTo>
                    <a:pt x="98" y="340"/>
                  </a:lnTo>
                  <a:lnTo>
                    <a:pt x="112" y="390"/>
                  </a:lnTo>
                  <a:lnTo>
                    <a:pt x="140" y="416"/>
                  </a:lnTo>
                  <a:lnTo>
                    <a:pt x="183" y="454"/>
                  </a:lnTo>
                  <a:lnTo>
                    <a:pt x="197" y="440"/>
                  </a:lnTo>
                  <a:lnTo>
                    <a:pt x="223" y="415"/>
                  </a:lnTo>
                  <a:lnTo>
                    <a:pt x="224" y="390"/>
                  </a:lnTo>
                  <a:lnTo>
                    <a:pt x="253" y="375"/>
                  </a:lnTo>
                  <a:lnTo>
                    <a:pt x="276" y="364"/>
                  </a:lnTo>
                  <a:lnTo>
                    <a:pt x="282" y="340"/>
                  </a:lnTo>
                  <a:lnTo>
                    <a:pt x="253" y="314"/>
                  </a:lnTo>
                  <a:lnTo>
                    <a:pt x="272" y="275"/>
                  </a:lnTo>
                  <a:lnTo>
                    <a:pt x="279" y="264"/>
                  </a:lnTo>
                  <a:lnTo>
                    <a:pt x="265" y="239"/>
                  </a:lnTo>
                  <a:lnTo>
                    <a:pt x="197" y="151"/>
                  </a:lnTo>
                  <a:lnTo>
                    <a:pt x="155" y="113"/>
                  </a:lnTo>
                  <a:lnTo>
                    <a:pt x="168" y="75"/>
                  </a:lnTo>
                  <a:lnTo>
                    <a:pt x="155" y="51"/>
                  </a:lnTo>
                  <a:lnTo>
                    <a:pt x="140" y="37"/>
                  </a:lnTo>
                  <a:lnTo>
                    <a:pt x="98" y="37"/>
                  </a:lnTo>
                  <a:lnTo>
                    <a:pt x="98" y="12"/>
                  </a:lnTo>
                  <a:lnTo>
                    <a:pt x="69" y="0"/>
                  </a:lnTo>
                  <a:lnTo>
                    <a:pt x="69"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60" name="Freeform 836"/>
            <p:cNvSpPr>
              <a:spLocks/>
            </p:cNvSpPr>
            <p:nvPr/>
          </p:nvSpPr>
          <p:spPr bwMode="auto">
            <a:xfrm>
              <a:off x="4271" y="2320"/>
              <a:ext cx="153" cy="250"/>
            </a:xfrm>
            <a:custGeom>
              <a:avLst/>
              <a:gdLst/>
              <a:ahLst/>
              <a:cxnLst>
                <a:cxn ang="0">
                  <a:pos x="77" y="0"/>
                </a:cxn>
                <a:cxn ang="0">
                  <a:pos x="60" y="16"/>
                </a:cxn>
                <a:cxn ang="0">
                  <a:pos x="35" y="41"/>
                </a:cxn>
                <a:cxn ang="0">
                  <a:pos x="0" y="78"/>
                </a:cxn>
                <a:cxn ang="0">
                  <a:pos x="48" y="151"/>
                </a:cxn>
                <a:cxn ang="0">
                  <a:pos x="48" y="202"/>
                </a:cxn>
                <a:cxn ang="0">
                  <a:pos x="48" y="227"/>
                </a:cxn>
                <a:cxn ang="0">
                  <a:pos x="62" y="265"/>
                </a:cxn>
                <a:cxn ang="0">
                  <a:pos x="48" y="365"/>
                </a:cxn>
                <a:cxn ang="0">
                  <a:pos x="48" y="403"/>
                </a:cxn>
                <a:cxn ang="0">
                  <a:pos x="91" y="427"/>
                </a:cxn>
                <a:cxn ang="0">
                  <a:pos x="104" y="472"/>
                </a:cxn>
                <a:cxn ang="0">
                  <a:pos x="146" y="478"/>
                </a:cxn>
                <a:cxn ang="0">
                  <a:pos x="118" y="415"/>
                </a:cxn>
                <a:cxn ang="0">
                  <a:pos x="91" y="390"/>
                </a:cxn>
                <a:cxn ang="0">
                  <a:pos x="104" y="302"/>
                </a:cxn>
                <a:cxn ang="0">
                  <a:pos x="104" y="253"/>
                </a:cxn>
                <a:cxn ang="0">
                  <a:pos x="146" y="265"/>
                </a:cxn>
                <a:cxn ang="0">
                  <a:pos x="175" y="266"/>
                </a:cxn>
                <a:cxn ang="0">
                  <a:pos x="188" y="240"/>
                </a:cxn>
                <a:cxn ang="0">
                  <a:pos x="217" y="214"/>
                </a:cxn>
                <a:cxn ang="0">
                  <a:pos x="247" y="239"/>
                </a:cxn>
                <a:cxn ang="0">
                  <a:pos x="297" y="253"/>
                </a:cxn>
                <a:cxn ang="0">
                  <a:pos x="301" y="227"/>
                </a:cxn>
                <a:cxn ang="0">
                  <a:pos x="301" y="190"/>
                </a:cxn>
                <a:cxn ang="0">
                  <a:pos x="287" y="151"/>
                </a:cxn>
                <a:cxn ang="0">
                  <a:pos x="245" y="101"/>
                </a:cxn>
                <a:cxn ang="0">
                  <a:pos x="217" y="76"/>
                </a:cxn>
                <a:cxn ang="0">
                  <a:pos x="183" y="78"/>
                </a:cxn>
                <a:cxn ang="0">
                  <a:pos x="146" y="101"/>
                </a:cxn>
                <a:cxn ang="0">
                  <a:pos x="118" y="76"/>
                </a:cxn>
                <a:cxn ang="0">
                  <a:pos x="116" y="33"/>
                </a:cxn>
                <a:cxn ang="0">
                  <a:pos x="104" y="13"/>
                </a:cxn>
                <a:cxn ang="0">
                  <a:pos x="77" y="0"/>
                </a:cxn>
                <a:cxn ang="0">
                  <a:pos x="77" y="0"/>
                </a:cxn>
              </a:cxnLst>
              <a:rect l="0" t="0" r="r" b="b"/>
              <a:pathLst>
                <a:path w="301" h="478">
                  <a:moveTo>
                    <a:pt x="77" y="0"/>
                  </a:moveTo>
                  <a:lnTo>
                    <a:pt x="60" y="16"/>
                  </a:lnTo>
                  <a:lnTo>
                    <a:pt x="35" y="41"/>
                  </a:lnTo>
                  <a:lnTo>
                    <a:pt x="0" y="78"/>
                  </a:lnTo>
                  <a:lnTo>
                    <a:pt x="48" y="151"/>
                  </a:lnTo>
                  <a:lnTo>
                    <a:pt x="48" y="202"/>
                  </a:lnTo>
                  <a:lnTo>
                    <a:pt x="48" y="227"/>
                  </a:lnTo>
                  <a:lnTo>
                    <a:pt x="62" y="265"/>
                  </a:lnTo>
                  <a:lnTo>
                    <a:pt x="48" y="365"/>
                  </a:lnTo>
                  <a:lnTo>
                    <a:pt x="48" y="403"/>
                  </a:lnTo>
                  <a:lnTo>
                    <a:pt x="91" y="427"/>
                  </a:lnTo>
                  <a:lnTo>
                    <a:pt x="104" y="472"/>
                  </a:lnTo>
                  <a:lnTo>
                    <a:pt x="146" y="478"/>
                  </a:lnTo>
                  <a:lnTo>
                    <a:pt x="118" y="415"/>
                  </a:lnTo>
                  <a:lnTo>
                    <a:pt x="91" y="390"/>
                  </a:lnTo>
                  <a:lnTo>
                    <a:pt x="104" y="302"/>
                  </a:lnTo>
                  <a:lnTo>
                    <a:pt x="104" y="253"/>
                  </a:lnTo>
                  <a:lnTo>
                    <a:pt x="146" y="265"/>
                  </a:lnTo>
                  <a:lnTo>
                    <a:pt x="175" y="266"/>
                  </a:lnTo>
                  <a:lnTo>
                    <a:pt x="188" y="240"/>
                  </a:lnTo>
                  <a:lnTo>
                    <a:pt x="217" y="214"/>
                  </a:lnTo>
                  <a:lnTo>
                    <a:pt x="247" y="239"/>
                  </a:lnTo>
                  <a:lnTo>
                    <a:pt x="297" y="253"/>
                  </a:lnTo>
                  <a:lnTo>
                    <a:pt x="301" y="227"/>
                  </a:lnTo>
                  <a:lnTo>
                    <a:pt x="301" y="190"/>
                  </a:lnTo>
                  <a:lnTo>
                    <a:pt x="287" y="151"/>
                  </a:lnTo>
                  <a:lnTo>
                    <a:pt x="245" y="101"/>
                  </a:lnTo>
                  <a:lnTo>
                    <a:pt x="217" y="76"/>
                  </a:lnTo>
                  <a:lnTo>
                    <a:pt x="183" y="78"/>
                  </a:lnTo>
                  <a:lnTo>
                    <a:pt x="146" y="101"/>
                  </a:lnTo>
                  <a:lnTo>
                    <a:pt x="118" y="76"/>
                  </a:lnTo>
                  <a:lnTo>
                    <a:pt x="116" y="33"/>
                  </a:lnTo>
                  <a:lnTo>
                    <a:pt x="104" y="13"/>
                  </a:lnTo>
                  <a:lnTo>
                    <a:pt x="77" y="0"/>
                  </a:lnTo>
                  <a:lnTo>
                    <a:pt x="77" y="0"/>
                  </a:lnTo>
                  <a:close/>
                </a:path>
              </a:pathLst>
            </a:custGeom>
            <a:grpFill/>
            <a:ln w="9525">
              <a:solidFill>
                <a:srgbClr val="565BAC"/>
              </a:solidFill>
              <a:round/>
              <a:headEnd/>
              <a:tailEnd/>
            </a:ln>
          </p:spPr>
          <p:txBody>
            <a:bodyPr/>
            <a:lstStyle/>
            <a:p>
              <a:pPr>
                <a:defRPr/>
              </a:pPr>
              <a:endParaRPr lang="sq-AL">
                <a:cs typeface="+mn-cs"/>
              </a:endParaRPr>
            </a:p>
          </p:txBody>
        </p:sp>
        <p:sp>
          <p:nvSpPr>
            <p:cNvPr id="565061" name="Freeform 837"/>
            <p:cNvSpPr>
              <a:spLocks/>
            </p:cNvSpPr>
            <p:nvPr/>
          </p:nvSpPr>
          <p:spPr bwMode="auto">
            <a:xfrm>
              <a:off x="4271" y="2320"/>
              <a:ext cx="153" cy="250"/>
            </a:xfrm>
            <a:custGeom>
              <a:avLst/>
              <a:gdLst/>
              <a:ahLst/>
              <a:cxnLst>
                <a:cxn ang="0">
                  <a:pos x="77" y="0"/>
                </a:cxn>
                <a:cxn ang="0">
                  <a:pos x="60" y="16"/>
                </a:cxn>
                <a:cxn ang="0">
                  <a:pos x="35" y="41"/>
                </a:cxn>
                <a:cxn ang="0">
                  <a:pos x="0" y="78"/>
                </a:cxn>
                <a:cxn ang="0">
                  <a:pos x="48" y="151"/>
                </a:cxn>
                <a:cxn ang="0">
                  <a:pos x="48" y="202"/>
                </a:cxn>
                <a:cxn ang="0">
                  <a:pos x="48" y="227"/>
                </a:cxn>
                <a:cxn ang="0">
                  <a:pos x="62" y="265"/>
                </a:cxn>
                <a:cxn ang="0">
                  <a:pos x="48" y="365"/>
                </a:cxn>
                <a:cxn ang="0">
                  <a:pos x="48" y="403"/>
                </a:cxn>
                <a:cxn ang="0">
                  <a:pos x="91" y="427"/>
                </a:cxn>
                <a:cxn ang="0">
                  <a:pos x="104" y="472"/>
                </a:cxn>
                <a:cxn ang="0">
                  <a:pos x="146" y="478"/>
                </a:cxn>
                <a:cxn ang="0">
                  <a:pos x="118" y="415"/>
                </a:cxn>
                <a:cxn ang="0">
                  <a:pos x="91" y="390"/>
                </a:cxn>
                <a:cxn ang="0">
                  <a:pos x="104" y="302"/>
                </a:cxn>
                <a:cxn ang="0">
                  <a:pos x="104" y="253"/>
                </a:cxn>
                <a:cxn ang="0">
                  <a:pos x="146" y="265"/>
                </a:cxn>
                <a:cxn ang="0">
                  <a:pos x="175" y="266"/>
                </a:cxn>
                <a:cxn ang="0">
                  <a:pos x="188" y="240"/>
                </a:cxn>
                <a:cxn ang="0">
                  <a:pos x="217" y="214"/>
                </a:cxn>
                <a:cxn ang="0">
                  <a:pos x="247" y="239"/>
                </a:cxn>
                <a:cxn ang="0">
                  <a:pos x="297" y="253"/>
                </a:cxn>
                <a:cxn ang="0">
                  <a:pos x="301" y="227"/>
                </a:cxn>
                <a:cxn ang="0">
                  <a:pos x="301" y="190"/>
                </a:cxn>
                <a:cxn ang="0">
                  <a:pos x="287" y="151"/>
                </a:cxn>
                <a:cxn ang="0">
                  <a:pos x="245" y="101"/>
                </a:cxn>
                <a:cxn ang="0">
                  <a:pos x="217" y="76"/>
                </a:cxn>
                <a:cxn ang="0">
                  <a:pos x="183" y="78"/>
                </a:cxn>
                <a:cxn ang="0">
                  <a:pos x="146" y="101"/>
                </a:cxn>
                <a:cxn ang="0">
                  <a:pos x="118" y="76"/>
                </a:cxn>
                <a:cxn ang="0">
                  <a:pos x="116" y="33"/>
                </a:cxn>
                <a:cxn ang="0">
                  <a:pos x="104" y="13"/>
                </a:cxn>
                <a:cxn ang="0">
                  <a:pos x="77" y="0"/>
                </a:cxn>
                <a:cxn ang="0">
                  <a:pos x="77" y="0"/>
                </a:cxn>
              </a:cxnLst>
              <a:rect l="0" t="0" r="r" b="b"/>
              <a:pathLst>
                <a:path w="301" h="478">
                  <a:moveTo>
                    <a:pt x="77" y="0"/>
                  </a:moveTo>
                  <a:lnTo>
                    <a:pt x="60" y="16"/>
                  </a:lnTo>
                  <a:lnTo>
                    <a:pt x="35" y="41"/>
                  </a:lnTo>
                  <a:lnTo>
                    <a:pt x="0" y="78"/>
                  </a:lnTo>
                  <a:lnTo>
                    <a:pt x="48" y="151"/>
                  </a:lnTo>
                  <a:lnTo>
                    <a:pt x="48" y="202"/>
                  </a:lnTo>
                  <a:lnTo>
                    <a:pt x="48" y="227"/>
                  </a:lnTo>
                  <a:lnTo>
                    <a:pt x="62" y="265"/>
                  </a:lnTo>
                  <a:lnTo>
                    <a:pt x="48" y="365"/>
                  </a:lnTo>
                  <a:lnTo>
                    <a:pt x="48" y="403"/>
                  </a:lnTo>
                  <a:lnTo>
                    <a:pt x="91" y="427"/>
                  </a:lnTo>
                  <a:lnTo>
                    <a:pt x="104" y="472"/>
                  </a:lnTo>
                  <a:lnTo>
                    <a:pt x="146" y="478"/>
                  </a:lnTo>
                  <a:lnTo>
                    <a:pt x="118" y="415"/>
                  </a:lnTo>
                  <a:lnTo>
                    <a:pt x="91" y="390"/>
                  </a:lnTo>
                  <a:lnTo>
                    <a:pt x="104" y="302"/>
                  </a:lnTo>
                  <a:lnTo>
                    <a:pt x="104" y="253"/>
                  </a:lnTo>
                  <a:lnTo>
                    <a:pt x="146" y="265"/>
                  </a:lnTo>
                  <a:lnTo>
                    <a:pt x="175" y="266"/>
                  </a:lnTo>
                  <a:lnTo>
                    <a:pt x="188" y="240"/>
                  </a:lnTo>
                  <a:lnTo>
                    <a:pt x="217" y="214"/>
                  </a:lnTo>
                  <a:lnTo>
                    <a:pt x="247" y="239"/>
                  </a:lnTo>
                  <a:lnTo>
                    <a:pt x="297" y="253"/>
                  </a:lnTo>
                  <a:lnTo>
                    <a:pt x="301" y="227"/>
                  </a:lnTo>
                  <a:lnTo>
                    <a:pt x="301" y="190"/>
                  </a:lnTo>
                  <a:lnTo>
                    <a:pt x="287" y="151"/>
                  </a:lnTo>
                  <a:lnTo>
                    <a:pt x="245" y="101"/>
                  </a:lnTo>
                  <a:lnTo>
                    <a:pt x="217" y="76"/>
                  </a:lnTo>
                  <a:lnTo>
                    <a:pt x="183" y="78"/>
                  </a:lnTo>
                  <a:lnTo>
                    <a:pt x="146" y="101"/>
                  </a:lnTo>
                  <a:lnTo>
                    <a:pt x="118" y="76"/>
                  </a:lnTo>
                  <a:lnTo>
                    <a:pt x="116" y="33"/>
                  </a:lnTo>
                  <a:lnTo>
                    <a:pt x="104" y="13"/>
                  </a:lnTo>
                  <a:lnTo>
                    <a:pt x="77" y="0"/>
                  </a:lnTo>
                  <a:lnTo>
                    <a:pt x="77"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62" name="Freeform 838"/>
            <p:cNvSpPr>
              <a:spLocks/>
            </p:cNvSpPr>
            <p:nvPr/>
          </p:nvSpPr>
          <p:spPr bwMode="auto">
            <a:xfrm>
              <a:off x="4172" y="2161"/>
              <a:ext cx="171" cy="319"/>
            </a:xfrm>
            <a:custGeom>
              <a:avLst/>
              <a:gdLst/>
              <a:ahLst/>
              <a:cxnLst>
                <a:cxn ang="0">
                  <a:pos x="154" y="0"/>
                </a:cxn>
                <a:cxn ang="0">
                  <a:pos x="127" y="24"/>
                </a:cxn>
                <a:cxn ang="0">
                  <a:pos x="85" y="62"/>
                </a:cxn>
                <a:cxn ang="0">
                  <a:pos x="59" y="115"/>
                </a:cxn>
                <a:cxn ang="0">
                  <a:pos x="58" y="173"/>
                </a:cxn>
                <a:cxn ang="0">
                  <a:pos x="24" y="176"/>
                </a:cxn>
                <a:cxn ang="0">
                  <a:pos x="15" y="201"/>
                </a:cxn>
                <a:cxn ang="0">
                  <a:pos x="12" y="258"/>
                </a:cxn>
                <a:cxn ang="0">
                  <a:pos x="0" y="289"/>
                </a:cxn>
                <a:cxn ang="0">
                  <a:pos x="43" y="314"/>
                </a:cxn>
                <a:cxn ang="0">
                  <a:pos x="70" y="402"/>
                </a:cxn>
                <a:cxn ang="0">
                  <a:pos x="97" y="440"/>
                </a:cxn>
                <a:cxn ang="0">
                  <a:pos x="112" y="452"/>
                </a:cxn>
                <a:cxn ang="0">
                  <a:pos x="140" y="452"/>
                </a:cxn>
                <a:cxn ang="0">
                  <a:pos x="154" y="402"/>
                </a:cxn>
                <a:cxn ang="0">
                  <a:pos x="182" y="428"/>
                </a:cxn>
                <a:cxn ang="0">
                  <a:pos x="182" y="465"/>
                </a:cxn>
                <a:cxn ang="0">
                  <a:pos x="211" y="503"/>
                </a:cxn>
                <a:cxn ang="0">
                  <a:pos x="225" y="515"/>
                </a:cxn>
                <a:cxn ang="0">
                  <a:pos x="225" y="566"/>
                </a:cxn>
                <a:cxn ang="0">
                  <a:pos x="253" y="603"/>
                </a:cxn>
                <a:cxn ang="0">
                  <a:pos x="253" y="554"/>
                </a:cxn>
                <a:cxn ang="0">
                  <a:pos x="239" y="528"/>
                </a:cxn>
                <a:cxn ang="0">
                  <a:pos x="239" y="465"/>
                </a:cxn>
                <a:cxn ang="0">
                  <a:pos x="211" y="415"/>
                </a:cxn>
                <a:cxn ang="0">
                  <a:pos x="189" y="372"/>
                </a:cxn>
                <a:cxn ang="0">
                  <a:pos x="220" y="344"/>
                </a:cxn>
                <a:cxn ang="0">
                  <a:pos x="240" y="324"/>
                </a:cxn>
                <a:cxn ang="0">
                  <a:pos x="268" y="301"/>
                </a:cxn>
                <a:cxn ang="0">
                  <a:pos x="295" y="263"/>
                </a:cxn>
                <a:cxn ang="0">
                  <a:pos x="335" y="229"/>
                </a:cxn>
                <a:cxn ang="0">
                  <a:pos x="319" y="164"/>
                </a:cxn>
                <a:cxn ang="0">
                  <a:pos x="268" y="162"/>
                </a:cxn>
                <a:cxn ang="0">
                  <a:pos x="225" y="125"/>
                </a:cxn>
                <a:cxn ang="0">
                  <a:pos x="224" y="75"/>
                </a:cxn>
                <a:cxn ang="0">
                  <a:pos x="197" y="16"/>
                </a:cxn>
                <a:cxn ang="0">
                  <a:pos x="182" y="12"/>
                </a:cxn>
                <a:cxn ang="0">
                  <a:pos x="154" y="0"/>
                </a:cxn>
                <a:cxn ang="0">
                  <a:pos x="154" y="0"/>
                </a:cxn>
              </a:cxnLst>
              <a:rect l="0" t="0" r="r" b="b"/>
              <a:pathLst>
                <a:path w="335" h="603">
                  <a:moveTo>
                    <a:pt x="154" y="0"/>
                  </a:moveTo>
                  <a:lnTo>
                    <a:pt x="127" y="24"/>
                  </a:lnTo>
                  <a:lnTo>
                    <a:pt x="85" y="62"/>
                  </a:lnTo>
                  <a:lnTo>
                    <a:pt x="59" y="115"/>
                  </a:lnTo>
                  <a:lnTo>
                    <a:pt x="58" y="173"/>
                  </a:lnTo>
                  <a:lnTo>
                    <a:pt x="24" y="176"/>
                  </a:lnTo>
                  <a:lnTo>
                    <a:pt x="15" y="201"/>
                  </a:lnTo>
                  <a:lnTo>
                    <a:pt x="12" y="258"/>
                  </a:lnTo>
                  <a:lnTo>
                    <a:pt x="0" y="289"/>
                  </a:lnTo>
                  <a:lnTo>
                    <a:pt x="43" y="314"/>
                  </a:lnTo>
                  <a:lnTo>
                    <a:pt x="70" y="402"/>
                  </a:lnTo>
                  <a:lnTo>
                    <a:pt x="97" y="440"/>
                  </a:lnTo>
                  <a:lnTo>
                    <a:pt x="112" y="452"/>
                  </a:lnTo>
                  <a:lnTo>
                    <a:pt x="140" y="452"/>
                  </a:lnTo>
                  <a:lnTo>
                    <a:pt x="154" y="402"/>
                  </a:lnTo>
                  <a:lnTo>
                    <a:pt x="182" y="428"/>
                  </a:lnTo>
                  <a:lnTo>
                    <a:pt x="182" y="465"/>
                  </a:lnTo>
                  <a:lnTo>
                    <a:pt x="211" y="503"/>
                  </a:lnTo>
                  <a:lnTo>
                    <a:pt x="225" y="515"/>
                  </a:lnTo>
                  <a:lnTo>
                    <a:pt x="225" y="566"/>
                  </a:lnTo>
                  <a:lnTo>
                    <a:pt x="253" y="603"/>
                  </a:lnTo>
                  <a:lnTo>
                    <a:pt x="253" y="554"/>
                  </a:lnTo>
                  <a:lnTo>
                    <a:pt x="239" y="528"/>
                  </a:lnTo>
                  <a:lnTo>
                    <a:pt x="239" y="465"/>
                  </a:lnTo>
                  <a:lnTo>
                    <a:pt x="211" y="415"/>
                  </a:lnTo>
                  <a:lnTo>
                    <a:pt x="189" y="372"/>
                  </a:lnTo>
                  <a:lnTo>
                    <a:pt x="220" y="344"/>
                  </a:lnTo>
                  <a:lnTo>
                    <a:pt x="240" y="324"/>
                  </a:lnTo>
                  <a:lnTo>
                    <a:pt x="268" y="301"/>
                  </a:lnTo>
                  <a:lnTo>
                    <a:pt x="295" y="263"/>
                  </a:lnTo>
                  <a:lnTo>
                    <a:pt x="335" y="229"/>
                  </a:lnTo>
                  <a:lnTo>
                    <a:pt x="319" y="164"/>
                  </a:lnTo>
                  <a:lnTo>
                    <a:pt x="268" y="162"/>
                  </a:lnTo>
                  <a:lnTo>
                    <a:pt x="225" y="125"/>
                  </a:lnTo>
                  <a:lnTo>
                    <a:pt x="224" y="75"/>
                  </a:lnTo>
                  <a:lnTo>
                    <a:pt x="197" y="16"/>
                  </a:lnTo>
                  <a:lnTo>
                    <a:pt x="182" y="12"/>
                  </a:lnTo>
                  <a:lnTo>
                    <a:pt x="154" y="0"/>
                  </a:lnTo>
                  <a:lnTo>
                    <a:pt x="154" y="0"/>
                  </a:lnTo>
                  <a:close/>
                </a:path>
              </a:pathLst>
            </a:custGeom>
            <a:grpFill/>
            <a:ln w="9525">
              <a:solidFill>
                <a:srgbClr val="565BAC"/>
              </a:solidFill>
              <a:round/>
              <a:headEnd/>
              <a:tailEnd/>
            </a:ln>
          </p:spPr>
          <p:txBody>
            <a:bodyPr/>
            <a:lstStyle/>
            <a:p>
              <a:pPr>
                <a:defRPr/>
              </a:pPr>
              <a:endParaRPr lang="sq-AL">
                <a:cs typeface="+mn-cs"/>
              </a:endParaRPr>
            </a:p>
          </p:txBody>
        </p:sp>
        <p:sp>
          <p:nvSpPr>
            <p:cNvPr id="565063" name="Freeform 839"/>
            <p:cNvSpPr>
              <a:spLocks/>
            </p:cNvSpPr>
            <p:nvPr/>
          </p:nvSpPr>
          <p:spPr bwMode="auto">
            <a:xfrm>
              <a:off x="4172" y="2161"/>
              <a:ext cx="171" cy="319"/>
            </a:xfrm>
            <a:custGeom>
              <a:avLst/>
              <a:gdLst/>
              <a:ahLst/>
              <a:cxnLst>
                <a:cxn ang="0">
                  <a:pos x="154" y="0"/>
                </a:cxn>
                <a:cxn ang="0">
                  <a:pos x="127" y="24"/>
                </a:cxn>
                <a:cxn ang="0">
                  <a:pos x="85" y="62"/>
                </a:cxn>
                <a:cxn ang="0">
                  <a:pos x="59" y="115"/>
                </a:cxn>
                <a:cxn ang="0">
                  <a:pos x="58" y="173"/>
                </a:cxn>
                <a:cxn ang="0">
                  <a:pos x="24" y="176"/>
                </a:cxn>
                <a:cxn ang="0">
                  <a:pos x="15" y="201"/>
                </a:cxn>
                <a:cxn ang="0">
                  <a:pos x="12" y="258"/>
                </a:cxn>
                <a:cxn ang="0">
                  <a:pos x="0" y="289"/>
                </a:cxn>
                <a:cxn ang="0">
                  <a:pos x="43" y="314"/>
                </a:cxn>
                <a:cxn ang="0">
                  <a:pos x="70" y="402"/>
                </a:cxn>
                <a:cxn ang="0">
                  <a:pos x="97" y="440"/>
                </a:cxn>
                <a:cxn ang="0">
                  <a:pos x="112" y="452"/>
                </a:cxn>
                <a:cxn ang="0">
                  <a:pos x="140" y="452"/>
                </a:cxn>
                <a:cxn ang="0">
                  <a:pos x="154" y="402"/>
                </a:cxn>
                <a:cxn ang="0">
                  <a:pos x="182" y="428"/>
                </a:cxn>
                <a:cxn ang="0">
                  <a:pos x="182" y="465"/>
                </a:cxn>
                <a:cxn ang="0">
                  <a:pos x="211" y="503"/>
                </a:cxn>
                <a:cxn ang="0">
                  <a:pos x="225" y="515"/>
                </a:cxn>
                <a:cxn ang="0">
                  <a:pos x="225" y="566"/>
                </a:cxn>
                <a:cxn ang="0">
                  <a:pos x="253" y="603"/>
                </a:cxn>
                <a:cxn ang="0">
                  <a:pos x="253" y="554"/>
                </a:cxn>
                <a:cxn ang="0">
                  <a:pos x="239" y="528"/>
                </a:cxn>
                <a:cxn ang="0">
                  <a:pos x="239" y="465"/>
                </a:cxn>
                <a:cxn ang="0">
                  <a:pos x="211" y="415"/>
                </a:cxn>
                <a:cxn ang="0">
                  <a:pos x="189" y="372"/>
                </a:cxn>
                <a:cxn ang="0">
                  <a:pos x="220" y="344"/>
                </a:cxn>
                <a:cxn ang="0">
                  <a:pos x="240" y="324"/>
                </a:cxn>
                <a:cxn ang="0">
                  <a:pos x="268" y="301"/>
                </a:cxn>
                <a:cxn ang="0">
                  <a:pos x="295" y="263"/>
                </a:cxn>
                <a:cxn ang="0">
                  <a:pos x="335" y="229"/>
                </a:cxn>
                <a:cxn ang="0">
                  <a:pos x="319" y="164"/>
                </a:cxn>
                <a:cxn ang="0">
                  <a:pos x="268" y="162"/>
                </a:cxn>
                <a:cxn ang="0">
                  <a:pos x="225" y="125"/>
                </a:cxn>
                <a:cxn ang="0">
                  <a:pos x="224" y="75"/>
                </a:cxn>
                <a:cxn ang="0">
                  <a:pos x="197" y="16"/>
                </a:cxn>
                <a:cxn ang="0">
                  <a:pos x="182" y="12"/>
                </a:cxn>
                <a:cxn ang="0">
                  <a:pos x="154" y="0"/>
                </a:cxn>
                <a:cxn ang="0">
                  <a:pos x="154" y="0"/>
                </a:cxn>
              </a:cxnLst>
              <a:rect l="0" t="0" r="r" b="b"/>
              <a:pathLst>
                <a:path w="335" h="603">
                  <a:moveTo>
                    <a:pt x="154" y="0"/>
                  </a:moveTo>
                  <a:lnTo>
                    <a:pt x="127" y="24"/>
                  </a:lnTo>
                  <a:lnTo>
                    <a:pt x="85" y="62"/>
                  </a:lnTo>
                  <a:lnTo>
                    <a:pt x="59" y="115"/>
                  </a:lnTo>
                  <a:lnTo>
                    <a:pt x="58" y="173"/>
                  </a:lnTo>
                  <a:lnTo>
                    <a:pt x="24" y="176"/>
                  </a:lnTo>
                  <a:lnTo>
                    <a:pt x="15" y="201"/>
                  </a:lnTo>
                  <a:lnTo>
                    <a:pt x="12" y="258"/>
                  </a:lnTo>
                  <a:lnTo>
                    <a:pt x="0" y="289"/>
                  </a:lnTo>
                  <a:lnTo>
                    <a:pt x="43" y="314"/>
                  </a:lnTo>
                  <a:lnTo>
                    <a:pt x="70" y="402"/>
                  </a:lnTo>
                  <a:lnTo>
                    <a:pt x="97" y="440"/>
                  </a:lnTo>
                  <a:lnTo>
                    <a:pt x="112" y="452"/>
                  </a:lnTo>
                  <a:lnTo>
                    <a:pt x="140" y="452"/>
                  </a:lnTo>
                  <a:lnTo>
                    <a:pt x="154" y="402"/>
                  </a:lnTo>
                  <a:lnTo>
                    <a:pt x="182" y="428"/>
                  </a:lnTo>
                  <a:lnTo>
                    <a:pt x="182" y="465"/>
                  </a:lnTo>
                  <a:lnTo>
                    <a:pt x="211" y="503"/>
                  </a:lnTo>
                  <a:lnTo>
                    <a:pt x="225" y="515"/>
                  </a:lnTo>
                  <a:lnTo>
                    <a:pt x="225" y="566"/>
                  </a:lnTo>
                  <a:lnTo>
                    <a:pt x="253" y="603"/>
                  </a:lnTo>
                  <a:lnTo>
                    <a:pt x="253" y="554"/>
                  </a:lnTo>
                  <a:lnTo>
                    <a:pt x="239" y="528"/>
                  </a:lnTo>
                  <a:lnTo>
                    <a:pt x="239" y="465"/>
                  </a:lnTo>
                  <a:lnTo>
                    <a:pt x="211" y="415"/>
                  </a:lnTo>
                  <a:lnTo>
                    <a:pt x="189" y="372"/>
                  </a:lnTo>
                  <a:lnTo>
                    <a:pt x="220" y="344"/>
                  </a:lnTo>
                  <a:lnTo>
                    <a:pt x="240" y="324"/>
                  </a:lnTo>
                  <a:lnTo>
                    <a:pt x="268" y="301"/>
                  </a:lnTo>
                  <a:lnTo>
                    <a:pt x="295" y="263"/>
                  </a:lnTo>
                  <a:lnTo>
                    <a:pt x="335" y="229"/>
                  </a:lnTo>
                  <a:lnTo>
                    <a:pt x="319" y="164"/>
                  </a:lnTo>
                  <a:lnTo>
                    <a:pt x="268" y="162"/>
                  </a:lnTo>
                  <a:lnTo>
                    <a:pt x="225" y="125"/>
                  </a:lnTo>
                  <a:lnTo>
                    <a:pt x="224" y="75"/>
                  </a:lnTo>
                  <a:lnTo>
                    <a:pt x="197" y="16"/>
                  </a:lnTo>
                  <a:lnTo>
                    <a:pt x="182" y="12"/>
                  </a:lnTo>
                  <a:lnTo>
                    <a:pt x="154" y="0"/>
                  </a:lnTo>
                  <a:lnTo>
                    <a:pt x="154"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64" name="Freeform 840"/>
            <p:cNvSpPr>
              <a:spLocks/>
            </p:cNvSpPr>
            <p:nvPr/>
          </p:nvSpPr>
          <p:spPr bwMode="auto">
            <a:xfrm>
              <a:off x="4084" y="2205"/>
              <a:ext cx="94" cy="111"/>
            </a:xfrm>
            <a:custGeom>
              <a:avLst/>
              <a:gdLst/>
              <a:ahLst/>
              <a:cxnLst>
                <a:cxn ang="0">
                  <a:pos x="169" y="207"/>
                </a:cxn>
                <a:cxn ang="0">
                  <a:pos x="153" y="165"/>
                </a:cxn>
                <a:cxn ang="0">
                  <a:pos x="110" y="115"/>
                </a:cxn>
                <a:cxn ang="0">
                  <a:pos x="84" y="89"/>
                </a:cxn>
                <a:cxn ang="0">
                  <a:pos x="53" y="55"/>
                </a:cxn>
                <a:cxn ang="0">
                  <a:pos x="42" y="64"/>
                </a:cxn>
                <a:cxn ang="0">
                  <a:pos x="42" y="104"/>
                </a:cxn>
                <a:cxn ang="0">
                  <a:pos x="13" y="141"/>
                </a:cxn>
                <a:cxn ang="0">
                  <a:pos x="13" y="104"/>
                </a:cxn>
                <a:cxn ang="0">
                  <a:pos x="13" y="40"/>
                </a:cxn>
                <a:cxn ang="0">
                  <a:pos x="0" y="27"/>
                </a:cxn>
                <a:cxn ang="0">
                  <a:pos x="0" y="2"/>
                </a:cxn>
                <a:cxn ang="0">
                  <a:pos x="18" y="0"/>
                </a:cxn>
                <a:cxn ang="0">
                  <a:pos x="86" y="15"/>
                </a:cxn>
                <a:cxn ang="0">
                  <a:pos x="94" y="39"/>
                </a:cxn>
                <a:cxn ang="0">
                  <a:pos x="127" y="33"/>
                </a:cxn>
                <a:cxn ang="0">
                  <a:pos x="142" y="58"/>
                </a:cxn>
                <a:cxn ang="0">
                  <a:pos x="146" y="92"/>
                </a:cxn>
                <a:cxn ang="0">
                  <a:pos x="173" y="129"/>
                </a:cxn>
                <a:cxn ang="0">
                  <a:pos x="182" y="141"/>
                </a:cxn>
                <a:cxn ang="0">
                  <a:pos x="177" y="177"/>
                </a:cxn>
                <a:cxn ang="0">
                  <a:pos x="169" y="207"/>
                </a:cxn>
                <a:cxn ang="0">
                  <a:pos x="169" y="207"/>
                </a:cxn>
              </a:cxnLst>
              <a:rect l="0" t="0" r="r" b="b"/>
              <a:pathLst>
                <a:path w="182" h="207">
                  <a:moveTo>
                    <a:pt x="169" y="207"/>
                  </a:moveTo>
                  <a:lnTo>
                    <a:pt x="153" y="165"/>
                  </a:lnTo>
                  <a:lnTo>
                    <a:pt x="110" y="115"/>
                  </a:lnTo>
                  <a:lnTo>
                    <a:pt x="84" y="89"/>
                  </a:lnTo>
                  <a:lnTo>
                    <a:pt x="53" y="55"/>
                  </a:lnTo>
                  <a:lnTo>
                    <a:pt x="42" y="64"/>
                  </a:lnTo>
                  <a:lnTo>
                    <a:pt x="42" y="104"/>
                  </a:lnTo>
                  <a:lnTo>
                    <a:pt x="13" y="141"/>
                  </a:lnTo>
                  <a:lnTo>
                    <a:pt x="13" y="104"/>
                  </a:lnTo>
                  <a:lnTo>
                    <a:pt x="13" y="40"/>
                  </a:lnTo>
                  <a:lnTo>
                    <a:pt x="0" y="27"/>
                  </a:lnTo>
                  <a:lnTo>
                    <a:pt x="0" y="2"/>
                  </a:lnTo>
                  <a:lnTo>
                    <a:pt x="18" y="0"/>
                  </a:lnTo>
                  <a:lnTo>
                    <a:pt x="86" y="15"/>
                  </a:lnTo>
                  <a:lnTo>
                    <a:pt x="94" y="39"/>
                  </a:lnTo>
                  <a:lnTo>
                    <a:pt x="127" y="33"/>
                  </a:lnTo>
                  <a:lnTo>
                    <a:pt x="142" y="58"/>
                  </a:lnTo>
                  <a:lnTo>
                    <a:pt x="146" y="92"/>
                  </a:lnTo>
                  <a:lnTo>
                    <a:pt x="173" y="129"/>
                  </a:lnTo>
                  <a:lnTo>
                    <a:pt x="182" y="141"/>
                  </a:lnTo>
                  <a:lnTo>
                    <a:pt x="177" y="177"/>
                  </a:lnTo>
                  <a:lnTo>
                    <a:pt x="169" y="207"/>
                  </a:lnTo>
                  <a:lnTo>
                    <a:pt x="169" y="207"/>
                  </a:lnTo>
                  <a:close/>
                </a:path>
              </a:pathLst>
            </a:custGeom>
            <a:grpFill/>
            <a:ln w="9525">
              <a:solidFill>
                <a:srgbClr val="565BAC"/>
              </a:solidFill>
              <a:round/>
              <a:headEnd/>
              <a:tailEnd/>
            </a:ln>
          </p:spPr>
          <p:txBody>
            <a:bodyPr/>
            <a:lstStyle/>
            <a:p>
              <a:pPr>
                <a:defRPr/>
              </a:pPr>
              <a:endParaRPr lang="sq-AL">
                <a:cs typeface="+mn-cs"/>
              </a:endParaRPr>
            </a:p>
          </p:txBody>
        </p:sp>
        <p:sp>
          <p:nvSpPr>
            <p:cNvPr id="565065" name="Freeform 841"/>
            <p:cNvSpPr>
              <a:spLocks/>
            </p:cNvSpPr>
            <p:nvPr/>
          </p:nvSpPr>
          <p:spPr bwMode="auto">
            <a:xfrm>
              <a:off x="4084" y="2205"/>
              <a:ext cx="94" cy="111"/>
            </a:xfrm>
            <a:custGeom>
              <a:avLst/>
              <a:gdLst/>
              <a:ahLst/>
              <a:cxnLst>
                <a:cxn ang="0">
                  <a:pos x="169" y="207"/>
                </a:cxn>
                <a:cxn ang="0">
                  <a:pos x="153" y="165"/>
                </a:cxn>
                <a:cxn ang="0">
                  <a:pos x="110" y="115"/>
                </a:cxn>
                <a:cxn ang="0">
                  <a:pos x="84" y="89"/>
                </a:cxn>
                <a:cxn ang="0">
                  <a:pos x="53" y="55"/>
                </a:cxn>
                <a:cxn ang="0">
                  <a:pos x="42" y="64"/>
                </a:cxn>
                <a:cxn ang="0">
                  <a:pos x="42" y="104"/>
                </a:cxn>
                <a:cxn ang="0">
                  <a:pos x="13" y="141"/>
                </a:cxn>
                <a:cxn ang="0">
                  <a:pos x="13" y="104"/>
                </a:cxn>
                <a:cxn ang="0">
                  <a:pos x="13" y="40"/>
                </a:cxn>
                <a:cxn ang="0">
                  <a:pos x="0" y="27"/>
                </a:cxn>
                <a:cxn ang="0">
                  <a:pos x="0" y="2"/>
                </a:cxn>
                <a:cxn ang="0">
                  <a:pos x="18" y="0"/>
                </a:cxn>
                <a:cxn ang="0">
                  <a:pos x="86" y="15"/>
                </a:cxn>
                <a:cxn ang="0">
                  <a:pos x="94" y="39"/>
                </a:cxn>
                <a:cxn ang="0">
                  <a:pos x="127" y="33"/>
                </a:cxn>
                <a:cxn ang="0">
                  <a:pos x="142" y="58"/>
                </a:cxn>
                <a:cxn ang="0">
                  <a:pos x="146" y="92"/>
                </a:cxn>
                <a:cxn ang="0">
                  <a:pos x="173" y="129"/>
                </a:cxn>
                <a:cxn ang="0">
                  <a:pos x="182" y="141"/>
                </a:cxn>
                <a:cxn ang="0">
                  <a:pos x="177" y="177"/>
                </a:cxn>
                <a:cxn ang="0">
                  <a:pos x="169" y="207"/>
                </a:cxn>
                <a:cxn ang="0">
                  <a:pos x="169" y="207"/>
                </a:cxn>
              </a:cxnLst>
              <a:rect l="0" t="0" r="r" b="b"/>
              <a:pathLst>
                <a:path w="182" h="207">
                  <a:moveTo>
                    <a:pt x="169" y="207"/>
                  </a:moveTo>
                  <a:lnTo>
                    <a:pt x="153" y="165"/>
                  </a:lnTo>
                  <a:lnTo>
                    <a:pt x="110" y="115"/>
                  </a:lnTo>
                  <a:lnTo>
                    <a:pt x="84" y="89"/>
                  </a:lnTo>
                  <a:lnTo>
                    <a:pt x="53" y="55"/>
                  </a:lnTo>
                  <a:lnTo>
                    <a:pt x="42" y="64"/>
                  </a:lnTo>
                  <a:lnTo>
                    <a:pt x="42" y="104"/>
                  </a:lnTo>
                  <a:lnTo>
                    <a:pt x="13" y="141"/>
                  </a:lnTo>
                  <a:lnTo>
                    <a:pt x="13" y="104"/>
                  </a:lnTo>
                  <a:lnTo>
                    <a:pt x="13" y="40"/>
                  </a:lnTo>
                  <a:lnTo>
                    <a:pt x="0" y="27"/>
                  </a:lnTo>
                  <a:lnTo>
                    <a:pt x="0" y="2"/>
                  </a:lnTo>
                  <a:lnTo>
                    <a:pt x="18" y="0"/>
                  </a:lnTo>
                  <a:lnTo>
                    <a:pt x="86" y="15"/>
                  </a:lnTo>
                  <a:lnTo>
                    <a:pt x="94" y="39"/>
                  </a:lnTo>
                  <a:lnTo>
                    <a:pt x="127" y="33"/>
                  </a:lnTo>
                  <a:lnTo>
                    <a:pt x="142" y="58"/>
                  </a:lnTo>
                  <a:lnTo>
                    <a:pt x="146" y="92"/>
                  </a:lnTo>
                  <a:lnTo>
                    <a:pt x="173" y="129"/>
                  </a:lnTo>
                  <a:lnTo>
                    <a:pt x="182" y="141"/>
                  </a:lnTo>
                  <a:lnTo>
                    <a:pt x="177" y="177"/>
                  </a:lnTo>
                  <a:lnTo>
                    <a:pt x="169" y="207"/>
                  </a:lnTo>
                  <a:lnTo>
                    <a:pt x="169" y="207"/>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66" name="Freeform 842"/>
            <p:cNvSpPr>
              <a:spLocks/>
            </p:cNvSpPr>
            <p:nvPr/>
          </p:nvSpPr>
          <p:spPr bwMode="auto">
            <a:xfrm>
              <a:off x="4078" y="2140"/>
              <a:ext cx="167" cy="160"/>
            </a:xfrm>
            <a:custGeom>
              <a:avLst/>
              <a:gdLst/>
              <a:ahLst/>
              <a:cxnLst>
                <a:cxn ang="0">
                  <a:pos x="196" y="303"/>
                </a:cxn>
                <a:cxn ang="0">
                  <a:pos x="196" y="266"/>
                </a:cxn>
                <a:cxn ang="0">
                  <a:pos x="154" y="214"/>
                </a:cxn>
                <a:cxn ang="0">
                  <a:pos x="154" y="189"/>
                </a:cxn>
                <a:cxn ang="0">
                  <a:pos x="154" y="177"/>
                </a:cxn>
                <a:cxn ang="0">
                  <a:pos x="148" y="162"/>
                </a:cxn>
                <a:cxn ang="0">
                  <a:pos x="109" y="165"/>
                </a:cxn>
                <a:cxn ang="0">
                  <a:pos x="101" y="143"/>
                </a:cxn>
                <a:cxn ang="0">
                  <a:pos x="27" y="125"/>
                </a:cxn>
                <a:cxn ang="0">
                  <a:pos x="5" y="125"/>
                </a:cxn>
                <a:cxn ang="0">
                  <a:pos x="0" y="111"/>
                </a:cxn>
                <a:cxn ang="0">
                  <a:pos x="20" y="53"/>
                </a:cxn>
                <a:cxn ang="0">
                  <a:pos x="42" y="52"/>
                </a:cxn>
                <a:cxn ang="0">
                  <a:pos x="42" y="87"/>
                </a:cxn>
                <a:cxn ang="0">
                  <a:pos x="70" y="115"/>
                </a:cxn>
                <a:cxn ang="0">
                  <a:pos x="140" y="102"/>
                </a:cxn>
                <a:cxn ang="0">
                  <a:pos x="142" y="45"/>
                </a:cxn>
                <a:cxn ang="0">
                  <a:pos x="171" y="36"/>
                </a:cxn>
                <a:cxn ang="0">
                  <a:pos x="202" y="17"/>
                </a:cxn>
                <a:cxn ang="0">
                  <a:pos x="229" y="0"/>
                </a:cxn>
                <a:cxn ang="0">
                  <a:pos x="264" y="2"/>
                </a:cxn>
                <a:cxn ang="0">
                  <a:pos x="277" y="2"/>
                </a:cxn>
                <a:cxn ang="0">
                  <a:pos x="286" y="25"/>
                </a:cxn>
                <a:cxn ang="0">
                  <a:pos x="334" y="39"/>
                </a:cxn>
                <a:cxn ang="0">
                  <a:pos x="316" y="58"/>
                </a:cxn>
                <a:cxn ang="0">
                  <a:pos x="264" y="108"/>
                </a:cxn>
                <a:cxn ang="0">
                  <a:pos x="247" y="145"/>
                </a:cxn>
                <a:cxn ang="0">
                  <a:pos x="239" y="189"/>
                </a:cxn>
                <a:cxn ang="0">
                  <a:pos x="239" y="214"/>
                </a:cxn>
                <a:cxn ang="0">
                  <a:pos x="210" y="214"/>
                </a:cxn>
                <a:cxn ang="0">
                  <a:pos x="196" y="254"/>
                </a:cxn>
                <a:cxn ang="0">
                  <a:pos x="196" y="303"/>
                </a:cxn>
                <a:cxn ang="0">
                  <a:pos x="196" y="303"/>
                </a:cxn>
              </a:cxnLst>
              <a:rect l="0" t="0" r="r" b="b"/>
              <a:pathLst>
                <a:path w="334" h="303">
                  <a:moveTo>
                    <a:pt x="196" y="303"/>
                  </a:moveTo>
                  <a:lnTo>
                    <a:pt x="196" y="266"/>
                  </a:lnTo>
                  <a:lnTo>
                    <a:pt x="154" y="214"/>
                  </a:lnTo>
                  <a:lnTo>
                    <a:pt x="154" y="189"/>
                  </a:lnTo>
                  <a:lnTo>
                    <a:pt x="154" y="177"/>
                  </a:lnTo>
                  <a:lnTo>
                    <a:pt x="148" y="162"/>
                  </a:lnTo>
                  <a:lnTo>
                    <a:pt x="109" y="165"/>
                  </a:lnTo>
                  <a:lnTo>
                    <a:pt x="101" y="143"/>
                  </a:lnTo>
                  <a:lnTo>
                    <a:pt x="27" y="125"/>
                  </a:lnTo>
                  <a:lnTo>
                    <a:pt x="5" y="125"/>
                  </a:lnTo>
                  <a:lnTo>
                    <a:pt x="0" y="111"/>
                  </a:lnTo>
                  <a:lnTo>
                    <a:pt x="20" y="53"/>
                  </a:lnTo>
                  <a:lnTo>
                    <a:pt x="42" y="52"/>
                  </a:lnTo>
                  <a:lnTo>
                    <a:pt x="42" y="87"/>
                  </a:lnTo>
                  <a:lnTo>
                    <a:pt x="70" y="115"/>
                  </a:lnTo>
                  <a:lnTo>
                    <a:pt x="140" y="102"/>
                  </a:lnTo>
                  <a:lnTo>
                    <a:pt x="142" y="45"/>
                  </a:lnTo>
                  <a:lnTo>
                    <a:pt x="171" y="36"/>
                  </a:lnTo>
                  <a:lnTo>
                    <a:pt x="202" y="17"/>
                  </a:lnTo>
                  <a:lnTo>
                    <a:pt x="229" y="0"/>
                  </a:lnTo>
                  <a:lnTo>
                    <a:pt x="264" y="2"/>
                  </a:lnTo>
                  <a:lnTo>
                    <a:pt x="277" y="2"/>
                  </a:lnTo>
                  <a:lnTo>
                    <a:pt x="286" y="25"/>
                  </a:lnTo>
                  <a:lnTo>
                    <a:pt x="334" y="39"/>
                  </a:lnTo>
                  <a:lnTo>
                    <a:pt x="316" y="58"/>
                  </a:lnTo>
                  <a:lnTo>
                    <a:pt x="264" y="108"/>
                  </a:lnTo>
                  <a:lnTo>
                    <a:pt x="247" y="145"/>
                  </a:lnTo>
                  <a:lnTo>
                    <a:pt x="239" y="189"/>
                  </a:lnTo>
                  <a:lnTo>
                    <a:pt x="239" y="214"/>
                  </a:lnTo>
                  <a:lnTo>
                    <a:pt x="210" y="214"/>
                  </a:lnTo>
                  <a:lnTo>
                    <a:pt x="196" y="254"/>
                  </a:lnTo>
                  <a:lnTo>
                    <a:pt x="196" y="303"/>
                  </a:lnTo>
                  <a:lnTo>
                    <a:pt x="196" y="303"/>
                  </a:lnTo>
                  <a:close/>
                </a:path>
              </a:pathLst>
            </a:custGeom>
            <a:grpFill/>
            <a:ln w="9525">
              <a:solidFill>
                <a:srgbClr val="565BAC"/>
              </a:solidFill>
              <a:round/>
              <a:headEnd/>
              <a:tailEnd/>
            </a:ln>
          </p:spPr>
          <p:txBody>
            <a:bodyPr/>
            <a:lstStyle/>
            <a:p>
              <a:pPr>
                <a:defRPr/>
              </a:pPr>
              <a:endParaRPr lang="sq-AL">
                <a:cs typeface="+mn-cs"/>
              </a:endParaRPr>
            </a:p>
          </p:txBody>
        </p:sp>
        <p:sp>
          <p:nvSpPr>
            <p:cNvPr id="565067" name="Freeform 843"/>
            <p:cNvSpPr>
              <a:spLocks/>
            </p:cNvSpPr>
            <p:nvPr/>
          </p:nvSpPr>
          <p:spPr bwMode="auto">
            <a:xfrm>
              <a:off x="4078" y="2140"/>
              <a:ext cx="167" cy="160"/>
            </a:xfrm>
            <a:custGeom>
              <a:avLst/>
              <a:gdLst/>
              <a:ahLst/>
              <a:cxnLst>
                <a:cxn ang="0">
                  <a:pos x="196" y="303"/>
                </a:cxn>
                <a:cxn ang="0">
                  <a:pos x="196" y="266"/>
                </a:cxn>
                <a:cxn ang="0">
                  <a:pos x="154" y="214"/>
                </a:cxn>
                <a:cxn ang="0">
                  <a:pos x="154" y="189"/>
                </a:cxn>
                <a:cxn ang="0">
                  <a:pos x="154" y="177"/>
                </a:cxn>
                <a:cxn ang="0">
                  <a:pos x="148" y="162"/>
                </a:cxn>
                <a:cxn ang="0">
                  <a:pos x="109" y="165"/>
                </a:cxn>
                <a:cxn ang="0">
                  <a:pos x="101" y="143"/>
                </a:cxn>
                <a:cxn ang="0">
                  <a:pos x="27" y="125"/>
                </a:cxn>
                <a:cxn ang="0">
                  <a:pos x="5" y="125"/>
                </a:cxn>
                <a:cxn ang="0">
                  <a:pos x="0" y="111"/>
                </a:cxn>
                <a:cxn ang="0">
                  <a:pos x="20" y="53"/>
                </a:cxn>
                <a:cxn ang="0">
                  <a:pos x="42" y="52"/>
                </a:cxn>
                <a:cxn ang="0">
                  <a:pos x="42" y="87"/>
                </a:cxn>
                <a:cxn ang="0">
                  <a:pos x="70" y="115"/>
                </a:cxn>
                <a:cxn ang="0">
                  <a:pos x="140" y="102"/>
                </a:cxn>
                <a:cxn ang="0">
                  <a:pos x="142" y="45"/>
                </a:cxn>
                <a:cxn ang="0">
                  <a:pos x="171" y="36"/>
                </a:cxn>
                <a:cxn ang="0">
                  <a:pos x="202" y="17"/>
                </a:cxn>
                <a:cxn ang="0">
                  <a:pos x="229" y="0"/>
                </a:cxn>
                <a:cxn ang="0">
                  <a:pos x="264" y="2"/>
                </a:cxn>
                <a:cxn ang="0">
                  <a:pos x="277" y="2"/>
                </a:cxn>
                <a:cxn ang="0">
                  <a:pos x="286" y="25"/>
                </a:cxn>
                <a:cxn ang="0">
                  <a:pos x="334" y="39"/>
                </a:cxn>
                <a:cxn ang="0">
                  <a:pos x="316" y="58"/>
                </a:cxn>
                <a:cxn ang="0">
                  <a:pos x="264" y="108"/>
                </a:cxn>
                <a:cxn ang="0">
                  <a:pos x="247" y="145"/>
                </a:cxn>
                <a:cxn ang="0">
                  <a:pos x="239" y="189"/>
                </a:cxn>
                <a:cxn ang="0">
                  <a:pos x="239" y="214"/>
                </a:cxn>
                <a:cxn ang="0">
                  <a:pos x="210" y="214"/>
                </a:cxn>
                <a:cxn ang="0">
                  <a:pos x="196" y="254"/>
                </a:cxn>
                <a:cxn ang="0">
                  <a:pos x="196" y="303"/>
                </a:cxn>
                <a:cxn ang="0">
                  <a:pos x="196" y="303"/>
                </a:cxn>
              </a:cxnLst>
              <a:rect l="0" t="0" r="r" b="b"/>
              <a:pathLst>
                <a:path w="334" h="303">
                  <a:moveTo>
                    <a:pt x="196" y="303"/>
                  </a:moveTo>
                  <a:lnTo>
                    <a:pt x="196" y="266"/>
                  </a:lnTo>
                  <a:lnTo>
                    <a:pt x="154" y="214"/>
                  </a:lnTo>
                  <a:lnTo>
                    <a:pt x="154" y="189"/>
                  </a:lnTo>
                  <a:lnTo>
                    <a:pt x="154" y="177"/>
                  </a:lnTo>
                  <a:lnTo>
                    <a:pt x="148" y="162"/>
                  </a:lnTo>
                  <a:lnTo>
                    <a:pt x="109" y="165"/>
                  </a:lnTo>
                  <a:lnTo>
                    <a:pt x="101" y="143"/>
                  </a:lnTo>
                  <a:lnTo>
                    <a:pt x="27" y="125"/>
                  </a:lnTo>
                  <a:lnTo>
                    <a:pt x="5" y="125"/>
                  </a:lnTo>
                  <a:lnTo>
                    <a:pt x="0" y="111"/>
                  </a:lnTo>
                  <a:lnTo>
                    <a:pt x="20" y="53"/>
                  </a:lnTo>
                  <a:lnTo>
                    <a:pt x="42" y="52"/>
                  </a:lnTo>
                  <a:lnTo>
                    <a:pt x="42" y="87"/>
                  </a:lnTo>
                  <a:lnTo>
                    <a:pt x="70" y="115"/>
                  </a:lnTo>
                  <a:lnTo>
                    <a:pt x="140" y="102"/>
                  </a:lnTo>
                  <a:lnTo>
                    <a:pt x="142" y="45"/>
                  </a:lnTo>
                  <a:lnTo>
                    <a:pt x="171" y="36"/>
                  </a:lnTo>
                  <a:lnTo>
                    <a:pt x="202" y="17"/>
                  </a:lnTo>
                  <a:lnTo>
                    <a:pt x="229" y="0"/>
                  </a:lnTo>
                  <a:lnTo>
                    <a:pt x="264" y="2"/>
                  </a:lnTo>
                  <a:lnTo>
                    <a:pt x="277" y="2"/>
                  </a:lnTo>
                  <a:lnTo>
                    <a:pt x="286" y="25"/>
                  </a:lnTo>
                  <a:lnTo>
                    <a:pt x="334" y="39"/>
                  </a:lnTo>
                  <a:lnTo>
                    <a:pt x="316" y="58"/>
                  </a:lnTo>
                  <a:lnTo>
                    <a:pt x="264" y="108"/>
                  </a:lnTo>
                  <a:lnTo>
                    <a:pt x="247" y="145"/>
                  </a:lnTo>
                  <a:lnTo>
                    <a:pt x="239" y="189"/>
                  </a:lnTo>
                  <a:lnTo>
                    <a:pt x="239" y="214"/>
                  </a:lnTo>
                  <a:lnTo>
                    <a:pt x="210" y="214"/>
                  </a:lnTo>
                  <a:lnTo>
                    <a:pt x="196" y="254"/>
                  </a:lnTo>
                  <a:lnTo>
                    <a:pt x="196" y="303"/>
                  </a:lnTo>
                  <a:lnTo>
                    <a:pt x="196" y="303"/>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68" name="Freeform 844"/>
            <p:cNvSpPr>
              <a:spLocks/>
            </p:cNvSpPr>
            <p:nvPr/>
          </p:nvSpPr>
          <p:spPr bwMode="auto">
            <a:xfrm>
              <a:off x="4100" y="2164"/>
              <a:ext cx="51" cy="36"/>
            </a:xfrm>
            <a:custGeom>
              <a:avLst/>
              <a:gdLst/>
              <a:ahLst/>
              <a:cxnLst>
                <a:cxn ang="0">
                  <a:pos x="0" y="7"/>
                </a:cxn>
                <a:cxn ang="0">
                  <a:pos x="0" y="39"/>
                </a:cxn>
                <a:cxn ang="0">
                  <a:pos x="13" y="57"/>
                </a:cxn>
                <a:cxn ang="0">
                  <a:pos x="30" y="69"/>
                </a:cxn>
                <a:cxn ang="0">
                  <a:pos x="73" y="60"/>
                </a:cxn>
                <a:cxn ang="0">
                  <a:pos x="104" y="55"/>
                </a:cxn>
                <a:cxn ang="0">
                  <a:pos x="101" y="17"/>
                </a:cxn>
                <a:cxn ang="0">
                  <a:pos x="104" y="0"/>
                </a:cxn>
                <a:cxn ang="0">
                  <a:pos x="61" y="7"/>
                </a:cxn>
                <a:cxn ang="0">
                  <a:pos x="20" y="7"/>
                </a:cxn>
                <a:cxn ang="0">
                  <a:pos x="0" y="7"/>
                </a:cxn>
                <a:cxn ang="0">
                  <a:pos x="0" y="7"/>
                </a:cxn>
              </a:cxnLst>
              <a:rect l="0" t="0" r="r" b="b"/>
              <a:pathLst>
                <a:path w="104" h="69">
                  <a:moveTo>
                    <a:pt x="0" y="7"/>
                  </a:moveTo>
                  <a:lnTo>
                    <a:pt x="0" y="39"/>
                  </a:lnTo>
                  <a:lnTo>
                    <a:pt x="13" y="57"/>
                  </a:lnTo>
                  <a:lnTo>
                    <a:pt x="30" y="69"/>
                  </a:lnTo>
                  <a:lnTo>
                    <a:pt x="73" y="60"/>
                  </a:lnTo>
                  <a:lnTo>
                    <a:pt x="104" y="55"/>
                  </a:lnTo>
                  <a:lnTo>
                    <a:pt x="101" y="17"/>
                  </a:lnTo>
                  <a:lnTo>
                    <a:pt x="104" y="0"/>
                  </a:lnTo>
                  <a:lnTo>
                    <a:pt x="61" y="7"/>
                  </a:lnTo>
                  <a:lnTo>
                    <a:pt x="20" y="7"/>
                  </a:lnTo>
                  <a:lnTo>
                    <a:pt x="0" y="7"/>
                  </a:lnTo>
                  <a:lnTo>
                    <a:pt x="0" y="7"/>
                  </a:lnTo>
                  <a:close/>
                </a:path>
              </a:pathLst>
            </a:custGeom>
            <a:grpFill/>
            <a:ln w="9525">
              <a:solidFill>
                <a:srgbClr val="565BAC"/>
              </a:solidFill>
              <a:round/>
              <a:headEnd/>
              <a:tailEnd/>
            </a:ln>
          </p:spPr>
          <p:txBody>
            <a:bodyPr/>
            <a:lstStyle/>
            <a:p>
              <a:pPr>
                <a:defRPr/>
              </a:pPr>
              <a:endParaRPr lang="sq-AL">
                <a:cs typeface="+mn-cs"/>
              </a:endParaRPr>
            </a:p>
          </p:txBody>
        </p:sp>
        <p:sp>
          <p:nvSpPr>
            <p:cNvPr id="565069" name="Freeform 845"/>
            <p:cNvSpPr>
              <a:spLocks/>
            </p:cNvSpPr>
            <p:nvPr/>
          </p:nvSpPr>
          <p:spPr bwMode="auto">
            <a:xfrm>
              <a:off x="4100" y="2164"/>
              <a:ext cx="51" cy="36"/>
            </a:xfrm>
            <a:custGeom>
              <a:avLst/>
              <a:gdLst/>
              <a:ahLst/>
              <a:cxnLst>
                <a:cxn ang="0">
                  <a:pos x="0" y="7"/>
                </a:cxn>
                <a:cxn ang="0">
                  <a:pos x="0" y="39"/>
                </a:cxn>
                <a:cxn ang="0">
                  <a:pos x="13" y="57"/>
                </a:cxn>
                <a:cxn ang="0">
                  <a:pos x="30" y="69"/>
                </a:cxn>
                <a:cxn ang="0">
                  <a:pos x="73" y="60"/>
                </a:cxn>
                <a:cxn ang="0">
                  <a:pos x="104" y="55"/>
                </a:cxn>
                <a:cxn ang="0">
                  <a:pos x="101" y="17"/>
                </a:cxn>
                <a:cxn ang="0">
                  <a:pos x="104" y="0"/>
                </a:cxn>
                <a:cxn ang="0">
                  <a:pos x="61" y="7"/>
                </a:cxn>
                <a:cxn ang="0">
                  <a:pos x="20" y="7"/>
                </a:cxn>
                <a:cxn ang="0">
                  <a:pos x="0" y="7"/>
                </a:cxn>
                <a:cxn ang="0">
                  <a:pos x="0" y="7"/>
                </a:cxn>
              </a:cxnLst>
              <a:rect l="0" t="0" r="r" b="b"/>
              <a:pathLst>
                <a:path w="104" h="69">
                  <a:moveTo>
                    <a:pt x="0" y="7"/>
                  </a:moveTo>
                  <a:lnTo>
                    <a:pt x="0" y="39"/>
                  </a:lnTo>
                  <a:lnTo>
                    <a:pt x="13" y="57"/>
                  </a:lnTo>
                  <a:lnTo>
                    <a:pt x="30" y="69"/>
                  </a:lnTo>
                  <a:lnTo>
                    <a:pt x="73" y="60"/>
                  </a:lnTo>
                  <a:lnTo>
                    <a:pt x="104" y="55"/>
                  </a:lnTo>
                  <a:lnTo>
                    <a:pt x="101" y="17"/>
                  </a:lnTo>
                  <a:lnTo>
                    <a:pt x="104" y="0"/>
                  </a:lnTo>
                  <a:lnTo>
                    <a:pt x="61" y="7"/>
                  </a:lnTo>
                  <a:lnTo>
                    <a:pt x="20" y="7"/>
                  </a:lnTo>
                  <a:lnTo>
                    <a:pt x="0" y="7"/>
                  </a:lnTo>
                  <a:lnTo>
                    <a:pt x="0" y="7"/>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70" name="Freeform 846"/>
            <p:cNvSpPr>
              <a:spLocks/>
            </p:cNvSpPr>
            <p:nvPr/>
          </p:nvSpPr>
          <p:spPr bwMode="auto">
            <a:xfrm>
              <a:off x="3715" y="1974"/>
              <a:ext cx="376" cy="546"/>
            </a:xfrm>
            <a:custGeom>
              <a:avLst/>
              <a:gdLst/>
              <a:ahLst/>
              <a:cxnLst>
                <a:cxn ang="0">
                  <a:pos x="225" y="0"/>
                </a:cxn>
                <a:cxn ang="0">
                  <a:pos x="142" y="26"/>
                </a:cxn>
                <a:cxn ang="0">
                  <a:pos x="126" y="38"/>
                </a:cxn>
                <a:cxn ang="0">
                  <a:pos x="126" y="62"/>
                </a:cxn>
                <a:cxn ang="0">
                  <a:pos x="170" y="101"/>
                </a:cxn>
                <a:cxn ang="0">
                  <a:pos x="142" y="139"/>
                </a:cxn>
                <a:cxn ang="0">
                  <a:pos x="154" y="177"/>
                </a:cxn>
                <a:cxn ang="0">
                  <a:pos x="240" y="189"/>
                </a:cxn>
                <a:cxn ang="0">
                  <a:pos x="240" y="202"/>
                </a:cxn>
                <a:cxn ang="0">
                  <a:pos x="211" y="227"/>
                </a:cxn>
                <a:cxn ang="0">
                  <a:pos x="170" y="328"/>
                </a:cxn>
                <a:cxn ang="0">
                  <a:pos x="142" y="366"/>
                </a:cxn>
                <a:cxn ang="0">
                  <a:pos x="56" y="391"/>
                </a:cxn>
                <a:cxn ang="0">
                  <a:pos x="70" y="429"/>
                </a:cxn>
                <a:cxn ang="0">
                  <a:pos x="113" y="479"/>
                </a:cxn>
                <a:cxn ang="0">
                  <a:pos x="70" y="503"/>
                </a:cxn>
                <a:cxn ang="0">
                  <a:pos x="43" y="491"/>
                </a:cxn>
                <a:cxn ang="0">
                  <a:pos x="0" y="479"/>
                </a:cxn>
                <a:cxn ang="0">
                  <a:pos x="0" y="503"/>
                </a:cxn>
                <a:cxn ang="0">
                  <a:pos x="15" y="528"/>
                </a:cxn>
                <a:cxn ang="0">
                  <a:pos x="85" y="528"/>
                </a:cxn>
                <a:cxn ang="0">
                  <a:pos x="85" y="543"/>
                </a:cxn>
                <a:cxn ang="0">
                  <a:pos x="43" y="555"/>
                </a:cxn>
                <a:cxn ang="0">
                  <a:pos x="85" y="605"/>
                </a:cxn>
                <a:cxn ang="0">
                  <a:pos x="126" y="605"/>
                </a:cxn>
                <a:cxn ang="0">
                  <a:pos x="154" y="543"/>
                </a:cxn>
                <a:cxn ang="0">
                  <a:pos x="170" y="580"/>
                </a:cxn>
                <a:cxn ang="0">
                  <a:pos x="183" y="706"/>
                </a:cxn>
                <a:cxn ang="0">
                  <a:pos x="253" y="869"/>
                </a:cxn>
                <a:cxn ang="0">
                  <a:pos x="297" y="955"/>
                </a:cxn>
                <a:cxn ang="0">
                  <a:pos x="339" y="1020"/>
                </a:cxn>
                <a:cxn ang="0">
                  <a:pos x="351" y="1034"/>
                </a:cxn>
                <a:cxn ang="0">
                  <a:pos x="424" y="996"/>
                </a:cxn>
                <a:cxn ang="0">
                  <a:pos x="494" y="869"/>
                </a:cxn>
                <a:cxn ang="0">
                  <a:pos x="522" y="743"/>
                </a:cxn>
                <a:cxn ang="0">
                  <a:pos x="565" y="719"/>
                </a:cxn>
                <a:cxn ang="0">
                  <a:pos x="678" y="655"/>
                </a:cxn>
                <a:cxn ang="0">
                  <a:pos x="721" y="592"/>
                </a:cxn>
                <a:cxn ang="0">
                  <a:pos x="734" y="580"/>
                </a:cxn>
                <a:cxn ang="0">
                  <a:pos x="734" y="479"/>
                </a:cxn>
                <a:cxn ang="0">
                  <a:pos x="721" y="454"/>
                </a:cxn>
                <a:cxn ang="0">
                  <a:pos x="707" y="429"/>
                </a:cxn>
                <a:cxn ang="0">
                  <a:pos x="707" y="416"/>
                </a:cxn>
                <a:cxn ang="0">
                  <a:pos x="621" y="416"/>
                </a:cxn>
                <a:cxn ang="0">
                  <a:pos x="592" y="403"/>
                </a:cxn>
                <a:cxn ang="0">
                  <a:pos x="551" y="378"/>
                </a:cxn>
                <a:cxn ang="0">
                  <a:pos x="494" y="378"/>
                </a:cxn>
                <a:cxn ang="0">
                  <a:pos x="424" y="315"/>
                </a:cxn>
                <a:cxn ang="0">
                  <a:pos x="424" y="303"/>
                </a:cxn>
                <a:cxn ang="0">
                  <a:pos x="424" y="265"/>
                </a:cxn>
                <a:cxn ang="0">
                  <a:pos x="380" y="252"/>
                </a:cxn>
                <a:cxn ang="0">
                  <a:pos x="351" y="227"/>
                </a:cxn>
                <a:cxn ang="0">
                  <a:pos x="339" y="177"/>
                </a:cxn>
                <a:cxn ang="0">
                  <a:pos x="339" y="152"/>
                </a:cxn>
                <a:cxn ang="0">
                  <a:pos x="366" y="101"/>
                </a:cxn>
                <a:cxn ang="0">
                  <a:pos x="380" y="76"/>
                </a:cxn>
                <a:cxn ang="0">
                  <a:pos x="380" y="26"/>
                </a:cxn>
                <a:cxn ang="0">
                  <a:pos x="339" y="56"/>
                </a:cxn>
                <a:cxn ang="0">
                  <a:pos x="317" y="59"/>
                </a:cxn>
                <a:cxn ang="0">
                  <a:pos x="253" y="53"/>
                </a:cxn>
                <a:cxn ang="0">
                  <a:pos x="233" y="13"/>
                </a:cxn>
                <a:cxn ang="0">
                  <a:pos x="225" y="0"/>
                </a:cxn>
                <a:cxn ang="0">
                  <a:pos x="225" y="0"/>
                </a:cxn>
              </a:cxnLst>
              <a:rect l="0" t="0" r="r" b="b"/>
              <a:pathLst>
                <a:path w="734" h="1034">
                  <a:moveTo>
                    <a:pt x="225" y="0"/>
                  </a:moveTo>
                  <a:lnTo>
                    <a:pt x="142" y="26"/>
                  </a:lnTo>
                  <a:lnTo>
                    <a:pt x="126" y="38"/>
                  </a:lnTo>
                  <a:lnTo>
                    <a:pt x="126" y="62"/>
                  </a:lnTo>
                  <a:lnTo>
                    <a:pt x="170" y="101"/>
                  </a:lnTo>
                  <a:lnTo>
                    <a:pt x="142" y="139"/>
                  </a:lnTo>
                  <a:lnTo>
                    <a:pt x="154" y="177"/>
                  </a:lnTo>
                  <a:lnTo>
                    <a:pt x="240" y="189"/>
                  </a:lnTo>
                  <a:lnTo>
                    <a:pt x="240" y="202"/>
                  </a:lnTo>
                  <a:lnTo>
                    <a:pt x="211" y="227"/>
                  </a:lnTo>
                  <a:lnTo>
                    <a:pt x="170" y="328"/>
                  </a:lnTo>
                  <a:lnTo>
                    <a:pt x="142" y="366"/>
                  </a:lnTo>
                  <a:lnTo>
                    <a:pt x="56" y="391"/>
                  </a:lnTo>
                  <a:lnTo>
                    <a:pt x="70" y="429"/>
                  </a:lnTo>
                  <a:lnTo>
                    <a:pt x="113" y="479"/>
                  </a:lnTo>
                  <a:lnTo>
                    <a:pt x="70" y="503"/>
                  </a:lnTo>
                  <a:lnTo>
                    <a:pt x="43" y="491"/>
                  </a:lnTo>
                  <a:lnTo>
                    <a:pt x="0" y="479"/>
                  </a:lnTo>
                  <a:lnTo>
                    <a:pt x="0" y="503"/>
                  </a:lnTo>
                  <a:lnTo>
                    <a:pt x="15" y="528"/>
                  </a:lnTo>
                  <a:lnTo>
                    <a:pt x="85" y="528"/>
                  </a:lnTo>
                  <a:lnTo>
                    <a:pt x="85" y="543"/>
                  </a:lnTo>
                  <a:lnTo>
                    <a:pt x="43" y="555"/>
                  </a:lnTo>
                  <a:lnTo>
                    <a:pt x="85" y="605"/>
                  </a:lnTo>
                  <a:lnTo>
                    <a:pt x="126" y="605"/>
                  </a:lnTo>
                  <a:lnTo>
                    <a:pt x="154" y="543"/>
                  </a:lnTo>
                  <a:lnTo>
                    <a:pt x="170" y="580"/>
                  </a:lnTo>
                  <a:lnTo>
                    <a:pt x="183" y="706"/>
                  </a:lnTo>
                  <a:lnTo>
                    <a:pt x="253" y="869"/>
                  </a:lnTo>
                  <a:lnTo>
                    <a:pt x="297" y="955"/>
                  </a:lnTo>
                  <a:lnTo>
                    <a:pt x="339" y="1020"/>
                  </a:lnTo>
                  <a:lnTo>
                    <a:pt x="351" y="1034"/>
                  </a:lnTo>
                  <a:lnTo>
                    <a:pt x="424" y="996"/>
                  </a:lnTo>
                  <a:lnTo>
                    <a:pt x="494" y="869"/>
                  </a:lnTo>
                  <a:lnTo>
                    <a:pt x="522" y="743"/>
                  </a:lnTo>
                  <a:lnTo>
                    <a:pt x="565" y="719"/>
                  </a:lnTo>
                  <a:lnTo>
                    <a:pt x="678" y="655"/>
                  </a:lnTo>
                  <a:lnTo>
                    <a:pt x="721" y="592"/>
                  </a:lnTo>
                  <a:lnTo>
                    <a:pt x="734" y="580"/>
                  </a:lnTo>
                  <a:lnTo>
                    <a:pt x="734" y="479"/>
                  </a:lnTo>
                  <a:lnTo>
                    <a:pt x="721" y="454"/>
                  </a:lnTo>
                  <a:lnTo>
                    <a:pt x="707" y="429"/>
                  </a:lnTo>
                  <a:lnTo>
                    <a:pt x="707" y="416"/>
                  </a:lnTo>
                  <a:lnTo>
                    <a:pt x="621" y="416"/>
                  </a:lnTo>
                  <a:lnTo>
                    <a:pt x="592" y="403"/>
                  </a:lnTo>
                  <a:lnTo>
                    <a:pt x="551" y="378"/>
                  </a:lnTo>
                  <a:lnTo>
                    <a:pt x="494" y="378"/>
                  </a:lnTo>
                  <a:lnTo>
                    <a:pt x="424" y="315"/>
                  </a:lnTo>
                  <a:lnTo>
                    <a:pt x="424" y="303"/>
                  </a:lnTo>
                  <a:lnTo>
                    <a:pt x="424" y="265"/>
                  </a:lnTo>
                  <a:lnTo>
                    <a:pt x="380" y="252"/>
                  </a:lnTo>
                  <a:lnTo>
                    <a:pt x="351" y="227"/>
                  </a:lnTo>
                  <a:lnTo>
                    <a:pt x="339" y="177"/>
                  </a:lnTo>
                  <a:lnTo>
                    <a:pt x="339" y="152"/>
                  </a:lnTo>
                  <a:lnTo>
                    <a:pt x="366" y="101"/>
                  </a:lnTo>
                  <a:lnTo>
                    <a:pt x="380" y="76"/>
                  </a:lnTo>
                  <a:lnTo>
                    <a:pt x="380" y="26"/>
                  </a:lnTo>
                  <a:lnTo>
                    <a:pt x="339" y="56"/>
                  </a:lnTo>
                  <a:lnTo>
                    <a:pt x="317" y="59"/>
                  </a:lnTo>
                  <a:lnTo>
                    <a:pt x="253" y="53"/>
                  </a:lnTo>
                  <a:lnTo>
                    <a:pt x="233" y="13"/>
                  </a:lnTo>
                  <a:lnTo>
                    <a:pt x="225" y="0"/>
                  </a:lnTo>
                  <a:lnTo>
                    <a:pt x="225" y="0"/>
                  </a:lnTo>
                  <a:close/>
                </a:path>
              </a:pathLst>
            </a:custGeom>
            <a:grpFill/>
            <a:ln w="9525">
              <a:solidFill>
                <a:srgbClr val="565BAC"/>
              </a:solidFill>
              <a:round/>
              <a:headEnd/>
              <a:tailEnd/>
            </a:ln>
          </p:spPr>
          <p:txBody>
            <a:bodyPr/>
            <a:lstStyle/>
            <a:p>
              <a:pPr>
                <a:defRPr/>
              </a:pPr>
              <a:endParaRPr lang="sq-AL">
                <a:cs typeface="+mn-cs"/>
              </a:endParaRPr>
            </a:p>
          </p:txBody>
        </p:sp>
        <p:sp>
          <p:nvSpPr>
            <p:cNvPr id="565071" name="Freeform 847"/>
            <p:cNvSpPr>
              <a:spLocks/>
            </p:cNvSpPr>
            <p:nvPr/>
          </p:nvSpPr>
          <p:spPr bwMode="auto">
            <a:xfrm>
              <a:off x="3715" y="1974"/>
              <a:ext cx="376" cy="546"/>
            </a:xfrm>
            <a:custGeom>
              <a:avLst/>
              <a:gdLst/>
              <a:ahLst/>
              <a:cxnLst>
                <a:cxn ang="0">
                  <a:pos x="225" y="0"/>
                </a:cxn>
                <a:cxn ang="0">
                  <a:pos x="142" y="26"/>
                </a:cxn>
                <a:cxn ang="0">
                  <a:pos x="126" y="38"/>
                </a:cxn>
                <a:cxn ang="0">
                  <a:pos x="126" y="62"/>
                </a:cxn>
                <a:cxn ang="0">
                  <a:pos x="170" y="101"/>
                </a:cxn>
                <a:cxn ang="0">
                  <a:pos x="142" y="139"/>
                </a:cxn>
                <a:cxn ang="0">
                  <a:pos x="154" y="177"/>
                </a:cxn>
                <a:cxn ang="0">
                  <a:pos x="240" y="189"/>
                </a:cxn>
                <a:cxn ang="0">
                  <a:pos x="240" y="202"/>
                </a:cxn>
                <a:cxn ang="0">
                  <a:pos x="211" y="227"/>
                </a:cxn>
                <a:cxn ang="0">
                  <a:pos x="170" y="328"/>
                </a:cxn>
                <a:cxn ang="0">
                  <a:pos x="142" y="366"/>
                </a:cxn>
                <a:cxn ang="0">
                  <a:pos x="56" y="391"/>
                </a:cxn>
                <a:cxn ang="0">
                  <a:pos x="70" y="429"/>
                </a:cxn>
                <a:cxn ang="0">
                  <a:pos x="113" y="479"/>
                </a:cxn>
                <a:cxn ang="0">
                  <a:pos x="70" y="503"/>
                </a:cxn>
                <a:cxn ang="0">
                  <a:pos x="43" y="491"/>
                </a:cxn>
                <a:cxn ang="0">
                  <a:pos x="0" y="479"/>
                </a:cxn>
                <a:cxn ang="0">
                  <a:pos x="0" y="503"/>
                </a:cxn>
                <a:cxn ang="0">
                  <a:pos x="15" y="528"/>
                </a:cxn>
                <a:cxn ang="0">
                  <a:pos x="85" y="528"/>
                </a:cxn>
                <a:cxn ang="0">
                  <a:pos x="85" y="543"/>
                </a:cxn>
                <a:cxn ang="0">
                  <a:pos x="43" y="555"/>
                </a:cxn>
                <a:cxn ang="0">
                  <a:pos x="85" y="605"/>
                </a:cxn>
                <a:cxn ang="0">
                  <a:pos x="126" y="605"/>
                </a:cxn>
                <a:cxn ang="0">
                  <a:pos x="154" y="543"/>
                </a:cxn>
                <a:cxn ang="0">
                  <a:pos x="170" y="580"/>
                </a:cxn>
                <a:cxn ang="0">
                  <a:pos x="183" y="706"/>
                </a:cxn>
                <a:cxn ang="0">
                  <a:pos x="253" y="869"/>
                </a:cxn>
                <a:cxn ang="0">
                  <a:pos x="297" y="955"/>
                </a:cxn>
                <a:cxn ang="0">
                  <a:pos x="339" y="1020"/>
                </a:cxn>
                <a:cxn ang="0">
                  <a:pos x="351" y="1034"/>
                </a:cxn>
                <a:cxn ang="0">
                  <a:pos x="424" y="996"/>
                </a:cxn>
                <a:cxn ang="0">
                  <a:pos x="494" y="869"/>
                </a:cxn>
                <a:cxn ang="0">
                  <a:pos x="522" y="743"/>
                </a:cxn>
                <a:cxn ang="0">
                  <a:pos x="565" y="719"/>
                </a:cxn>
                <a:cxn ang="0">
                  <a:pos x="678" y="655"/>
                </a:cxn>
                <a:cxn ang="0">
                  <a:pos x="721" y="592"/>
                </a:cxn>
                <a:cxn ang="0">
                  <a:pos x="734" y="580"/>
                </a:cxn>
                <a:cxn ang="0">
                  <a:pos x="734" y="479"/>
                </a:cxn>
                <a:cxn ang="0">
                  <a:pos x="721" y="454"/>
                </a:cxn>
                <a:cxn ang="0">
                  <a:pos x="707" y="429"/>
                </a:cxn>
                <a:cxn ang="0">
                  <a:pos x="707" y="416"/>
                </a:cxn>
                <a:cxn ang="0">
                  <a:pos x="621" y="416"/>
                </a:cxn>
                <a:cxn ang="0">
                  <a:pos x="592" y="403"/>
                </a:cxn>
                <a:cxn ang="0">
                  <a:pos x="551" y="378"/>
                </a:cxn>
                <a:cxn ang="0">
                  <a:pos x="494" y="378"/>
                </a:cxn>
                <a:cxn ang="0">
                  <a:pos x="424" y="315"/>
                </a:cxn>
                <a:cxn ang="0">
                  <a:pos x="424" y="303"/>
                </a:cxn>
                <a:cxn ang="0">
                  <a:pos x="424" y="265"/>
                </a:cxn>
                <a:cxn ang="0">
                  <a:pos x="380" y="252"/>
                </a:cxn>
                <a:cxn ang="0">
                  <a:pos x="351" y="227"/>
                </a:cxn>
                <a:cxn ang="0">
                  <a:pos x="339" y="177"/>
                </a:cxn>
                <a:cxn ang="0">
                  <a:pos x="339" y="152"/>
                </a:cxn>
                <a:cxn ang="0">
                  <a:pos x="366" y="101"/>
                </a:cxn>
                <a:cxn ang="0">
                  <a:pos x="380" y="76"/>
                </a:cxn>
                <a:cxn ang="0">
                  <a:pos x="380" y="26"/>
                </a:cxn>
                <a:cxn ang="0">
                  <a:pos x="339" y="56"/>
                </a:cxn>
                <a:cxn ang="0">
                  <a:pos x="317" y="59"/>
                </a:cxn>
                <a:cxn ang="0">
                  <a:pos x="253" y="53"/>
                </a:cxn>
                <a:cxn ang="0">
                  <a:pos x="233" y="13"/>
                </a:cxn>
                <a:cxn ang="0">
                  <a:pos x="225" y="0"/>
                </a:cxn>
                <a:cxn ang="0">
                  <a:pos x="225" y="0"/>
                </a:cxn>
              </a:cxnLst>
              <a:rect l="0" t="0" r="r" b="b"/>
              <a:pathLst>
                <a:path w="734" h="1034">
                  <a:moveTo>
                    <a:pt x="225" y="0"/>
                  </a:moveTo>
                  <a:lnTo>
                    <a:pt x="142" y="26"/>
                  </a:lnTo>
                  <a:lnTo>
                    <a:pt x="126" y="38"/>
                  </a:lnTo>
                  <a:lnTo>
                    <a:pt x="126" y="62"/>
                  </a:lnTo>
                  <a:lnTo>
                    <a:pt x="170" y="101"/>
                  </a:lnTo>
                  <a:lnTo>
                    <a:pt x="142" y="139"/>
                  </a:lnTo>
                  <a:lnTo>
                    <a:pt x="154" y="177"/>
                  </a:lnTo>
                  <a:lnTo>
                    <a:pt x="240" y="189"/>
                  </a:lnTo>
                  <a:lnTo>
                    <a:pt x="240" y="202"/>
                  </a:lnTo>
                  <a:lnTo>
                    <a:pt x="211" y="227"/>
                  </a:lnTo>
                  <a:lnTo>
                    <a:pt x="170" y="328"/>
                  </a:lnTo>
                  <a:lnTo>
                    <a:pt x="142" y="366"/>
                  </a:lnTo>
                  <a:lnTo>
                    <a:pt x="56" y="391"/>
                  </a:lnTo>
                  <a:lnTo>
                    <a:pt x="70" y="429"/>
                  </a:lnTo>
                  <a:lnTo>
                    <a:pt x="113" y="479"/>
                  </a:lnTo>
                  <a:lnTo>
                    <a:pt x="70" y="503"/>
                  </a:lnTo>
                  <a:lnTo>
                    <a:pt x="43" y="491"/>
                  </a:lnTo>
                  <a:lnTo>
                    <a:pt x="0" y="479"/>
                  </a:lnTo>
                  <a:lnTo>
                    <a:pt x="0" y="503"/>
                  </a:lnTo>
                  <a:lnTo>
                    <a:pt x="15" y="528"/>
                  </a:lnTo>
                  <a:lnTo>
                    <a:pt x="85" y="528"/>
                  </a:lnTo>
                  <a:lnTo>
                    <a:pt x="85" y="543"/>
                  </a:lnTo>
                  <a:lnTo>
                    <a:pt x="43" y="555"/>
                  </a:lnTo>
                  <a:lnTo>
                    <a:pt x="85" y="605"/>
                  </a:lnTo>
                  <a:lnTo>
                    <a:pt x="126" y="605"/>
                  </a:lnTo>
                  <a:lnTo>
                    <a:pt x="154" y="543"/>
                  </a:lnTo>
                  <a:lnTo>
                    <a:pt x="170" y="580"/>
                  </a:lnTo>
                  <a:lnTo>
                    <a:pt x="183" y="706"/>
                  </a:lnTo>
                  <a:lnTo>
                    <a:pt x="253" y="869"/>
                  </a:lnTo>
                  <a:lnTo>
                    <a:pt x="297" y="955"/>
                  </a:lnTo>
                  <a:lnTo>
                    <a:pt x="339" y="1020"/>
                  </a:lnTo>
                  <a:lnTo>
                    <a:pt x="351" y="1034"/>
                  </a:lnTo>
                  <a:lnTo>
                    <a:pt x="424" y="996"/>
                  </a:lnTo>
                  <a:lnTo>
                    <a:pt x="494" y="869"/>
                  </a:lnTo>
                  <a:lnTo>
                    <a:pt x="522" y="743"/>
                  </a:lnTo>
                  <a:lnTo>
                    <a:pt x="565" y="719"/>
                  </a:lnTo>
                  <a:lnTo>
                    <a:pt x="678" y="655"/>
                  </a:lnTo>
                  <a:lnTo>
                    <a:pt x="721" y="592"/>
                  </a:lnTo>
                  <a:lnTo>
                    <a:pt x="734" y="580"/>
                  </a:lnTo>
                  <a:lnTo>
                    <a:pt x="734" y="479"/>
                  </a:lnTo>
                  <a:lnTo>
                    <a:pt x="721" y="454"/>
                  </a:lnTo>
                  <a:lnTo>
                    <a:pt x="707" y="429"/>
                  </a:lnTo>
                  <a:lnTo>
                    <a:pt x="707" y="416"/>
                  </a:lnTo>
                  <a:lnTo>
                    <a:pt x="621" y="416"/>
                  </a:lnTo>
                  <a:lnTo>
                    <a:pt x="592" y="403"/>
                  </a:lnTo>
                  <a:lnTo>
                    <a:pt x="551" y="378"/>
                  </a:lnTo>
                  <a:lnTo>
                    <a:pt x="494" y="378"/>
                  </a:lnTo>
                  <a:lnTo>
                    <a:pt x="424" y="315"/>
                  </a:lnTo>
                  <a:lnTo>
                    <a:pt x="424" y="303"/>
                  </a:lnTo>
                  <a:lnTo>
                    <a:pt x="424" y="265"/>
                  </a:lnTo>
                  <a:lnTo>
                    <a:pt x="380" y="252"/>
                  </a:lnTo>
                  <a:lnTo>
                    <a:pt x="351" y="227"/>
                  </a:lnTo>
                  <a:lnTo>
                    <a:pt x="339" y="177"/>
                  </a:lnTo>
                  <a:lnTo>
                    <a:pt x="339" y="152"/>
                  </a:lnTo>
                  <a:lnTo>
                    <a:pt x="366" y="101"/>
                  </a:lnTo>
                  <a:lnTo>
                    <a:pt x="380" y="76"/>
                  </a:lnTo>
                  <a:lnTo>
                    <a:pt x="380" y="26"/>
                  </a:lnTo>
                  <a:lnTo>
                    <a:pt x="339" y="56"/>
                  </a:lnTo>
                  <a:lnTo>
                    <a:pt x="317" y="59"/>
                  </a:lnTo>
                  <a:lnTo>
                    <a:pt x="253" y="53"/>
                  </a:lnTo>
                  <a:lnTo>
                    <a:pt x="233" y="13"/>
                  </a:lnTo>
                  <a:lnTo>
                    <a:pt x="225" y="0"/>
                  </a:lnTo>
                  <a:lnTo>
                    <a:pt x="225"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72" name="Freeform 848"/>
            <p:cNvSpPr>
              <a:spLocks/>
            </p:cNvSpPr>
            <p:nvPr/>
          </p:nvSpPr>
          <p:spPr bwMode="auto">
            <a:xfrm>
              <a:off x="3932" y="2114"/>
              <a:ext cx="157" cy="80"/>
            </a:xfrm>
            <a:custGeom>
              <a:avLst/>
              <a:gdLst/>
              <a:ahLst/>
              <a:cxnLst>
                <a:cxn ang="0">
                  <a:pos x="0" y="0"/>
                </a:cxn>
                <a:cxn ang="0">
                  <a:pos x="0" y="25"/>
                </a:cxn>
                <a:cxn ang="0">
                  <a:pos x="0" y="50"/>
                </a:cxn>
                <a:cxn ang="0">
                  <a:pos x="57" y="101"/>
                </a:cxn>
                <a:cxn ang="0">
                  <a:pos x="72" y="114"/>
                </a:cxn>
                <a:cxn ang="0">
                  <a:pos x="127" y="113"/>
                </a:cxn>
                <a:cxn ang="0">
                  <a:pos x="168" y="138"/>
                </a:cxn>
                <a:cxn ang="0">
                  <a:pos x="196" y="150"/>
                </a:cxn>
                <a:cxn ang="0">
                  <a:pos x="211" y="151"/>
                </a:cxn>
                <a:cxn ang="0">
                  <a:pos x="269" y="151"/>
                </a:cxn>
                <a:cxn ang="0">
                  <a:pos x="286" y="152"/>
                </a:cxn>
                <a:cxn ang="0">
                  <a:pos x="303" y="125"/>
                </a:cxn>
                <a:cxn ang="0">
                  <a:pos x="304" y="101"/>
                </a:cxn>
                <a:cxn ang="0">
                  <a:pos x="254" y="101"/>
                </a:cxn>
                <a:cxn ang="0">
                  <a:pos x="239" y="88"/>
                </a:cxn>
                <a:cxn ang="0">
                  <a:pos x="225" y="65"/>
                </a:cxn>
                <a:cxn ang="0">
                  <a:pos x="200" y="67"/>
                </a:cxn>
                <a:cxn ang="0">
                  <a:pos x="173" y="74"/>
                </a:cxn>
                <a:cxn ang="0">
                  <a:pos x="117" y="51"/>
                </a:cxn>
                <a:cxn ang="0">
                  <a:pos x="80" y="23"/>
                </a:cxn>
                <a:cxn ang="0">
                  <a:pos x="39" y="12"/>
                </a:cxn>
                <a:cxn ang="0">
                  <a:pos x="0" y="0"/>
                </a:cxn>
                <a:cxn ang="0">
                  <a:pos x="0" y="0"/>
                </a:cxn>
              </a:cxnLst>
              <a:rect l="0" t="0" r="r" b="b"/>
              <a:pathLst>
                <a:path w="304" h="152">
                  <a:moveTo>
                    <a:pt x="0" y="0"/>
                  </a:moveTo>
                  <a:lnTo>
                    <a:pt x="0" y="25"/>
                  </a:lnTo>
                  <a:lnTo>
                    <a:pt x="0" y="50"/>
                  </a:lnTo>
                  <a:lnTo>
                    <a:pt x="57" y="101"/>
                  </a:lnTo>
                  <a:lnTo>
                    <a:pt x="72" y="114"/>
                  </a:lnTo>
                  <a:lnTo>
                    <a:pt x="127" y="113"/>
                  </a:lnTo>
                  <a:lnTo>
                    <a:pt x="168" y="138"/>
                  </a:lnTo>
                  <a:lnTo>
                    <a:pt x="196" y="150"/>
                  </a:lnTo>
                  <a:lnTo>
                    <a:pt x="211" y="151"/>
                  </a:lnTo>
                  <a:lnTo>
                    <a:pt x="269" y="151"/>
                  </a:lnTo>
                  <a:lnTo>
                    <a:pt x="286" y="152"/>
                  </a:lnTo>
                  <a:lnTo>
                    <a:pt x="303" y="125"/>
                  </a:lnTo>
                  <a:lnTo>
                    <a:pt x="304" y="101"/>
                  </a:lnTo>
                  <a:lnTo>
                    <a:pt x="254" y="101"/>
                  </a:lnTo>
                  <a:lnTo>
                    <a:pt x="239" y="88"/>
                  </a:lnTo>
                  <a:lnTo>
                    <a:pt x="225" y="65"/>
                  </a:lnTo>
                  <a:lnTo>
                    <a:pt x="200" y="67"/>
                  </a:lnTo>
                  <a:lnTo>
                    <a:pt x="173" y="74"/>
                  </a:lnTo>
                  <a:lnTo>
                    <a:pt x="117" y="51"/>
                  </a:lnTo>
                  <a:lnTo>
                    <a:pt x="80" y="23"/>
                  </a:lnTo>
                  <a:lnTo>
                    <a:pt x="39" y="12"/>
                  </a:lnTo>
                  <a:lnTo>
                    <a:pt x="0" y="0"/>
                  </a:lnTo>
                  <a:lnTo>
                    <a:pt x="0" y="0"/>
                  </a:lnTo>
                  <a:close/>
                </a:path>
              </a:pathLst>
            </a:custGeom>
            <a:grpFill/>
            <a:ln w="9525">
              <a:solidFill>
                <a:srgbClr val="565BAC"/>
              </a:solidFill>
              <a:round/>
              <a:headEnd/>
              <a:tailEnd/>
            </a:ln>
          </p:spPr>
          <p:txBody>
            <a:bodyPr/>
            <a:lstStyle/>
            <a:p>
              <a:pPr>
                <a:defRPr/>
              </a:pPr>
              <a:endParaRPr lang="sq-AL">
                <a:cs typeface="+mn-cs"/>
              </a:endParaRPr>
            </a:p>
          </p:txBody>
        </p:sp>
        <p:sp>
          <p:nvSpPr>
            <p:cNvPr id="565073" name="Freeform 849"/>
            <p:cNvSpPr>
              <a:spLocks/>
            </p:cNvSpPr>
            <p:nvPr/>
          </p:nvSpPr>
          <p:spPr bwMode="auto">
            <a:xfrm>
              <a:off x="3932" y="2114"/>
              <a:ext cx="157" cy="80"/>
            </a:xfrm>
            <a:custGeom>
              <a:avLst/>
              <a:gdLst/>
              <a:ahLst/>
              <a:cxnLst>
                <a:cxn ang="0">
                  <a:pos x="0" y="0"/>
                </a:cxn>
                <a:cxn ang="0">
                  <a:pos x="0" y="25"/>
                </a:cxn>
                <a:cxn ang="0">
                  <a:pos x="0" y="50"/>
                </a:cxn>
                <a:cxn ang="0">
                  <a:pos x="57" y="101"/>
                </a:cxn>
                <a:cxn ang="0">
                  <a:pos x="72" y="114"/>
                </a:cxn>
                <a:cxn ang="0">
                  <a:pos x="127" y="113"/>
                </a:cxn>
                <a:cxn ang="0">
                  <a:pos x="168" y="138"/>
                </a:cxn>
                <a:cxn ang="0">
                  <a:pos x="196" y="150"/>
                </a:cxn>
                <a:cxn ang="0">
                  <a:pos x="211" y="151"/>
                </a:cxn>
                <a:cxn ang="0">
                  <a:pos x="269" y="151"/>
                </a:cxn>
                <a:cxn ang="0">
                  <a:pos x="286" y="152"/>
                </a:cxn>
                <a:cxn ang="0">
                  <a:pos x="303" y="125"/>
                </a:cxn>
                <a:cxn ang="0">
                  <a:pos x="304" y="101"/>
                </a:cxn>
                <a:cxn ang="0">
                  <a:pos x="254" y="101"/>
                </a:cxn>
                <a:cxn ang="0">
                  <a:pos x="239" y="88"/>
                </a:cxn>
                <a:cxn ang="0">
                  <a:pos x="225" y="65"/>
                </a:cxn>
                <a:cxn ang="0">
                  <a:pos x="200" y="67"/>
                </a:cxn>
                <a:cxn ang="0">
                  <a:pos x="173" y="74"/>
                </a:cxn>
                <a:cxn ang="0">
                  <a:pos x="117" y="51"/>
                </a:cxn>
                <a:cxn ang="0">
                  <a:pos x="80" y="23"/>
                </a:cxn>
                <a:cxn ang="0">
                  <a:pos x="39" y="12"/>
                </a:cxn>
                <a:cxn ang="0">
                  <a:pos x="0" y="0"/>
                </a:cxn>
                <a:cxn ang="0">
                  <a:pos x="0" y="0"/>
                </a:cxn>
              </a:cxnLst>
              <a:rect l="0" t="0" r="r" b="b"/>
              <a:pathLst>
                <a:path w="304" h="152">
                  <a:moveTo>
                    <a:pt x="0" y="0"/>
                  </a:moveTo>
                  <a:lnTo>
                    <a:pt x="0" y="25"/>
                  </a:lnTo>
                  <a:lnTo>
                    <a:pt x="0" y="50"/>
                  </a:lnTo>
                  <a:lnTo>
                    <a:pt x="57" y="101"/>
                  </a:lnTo>
                  <a:lnTo>
                    <a:pt x="72" y="114"/>
                  </a:lnTo>
                  <a:lnTo>
                    <a:pt x="127" y="113"/>
                  </a:lnTo>
                  <a:lnTo>
                    <a:pt x="168" y="138"/>
                  </a:lnTo>
                  <a:lnTo>
                    <a:pt x="196" y="150"/>
                  </a:lnTo>
                  <a:lnTo>
                    <a:pt x="211" y="151"/>
                  </a:lnTo>
                  <a:lnTo>
                    <a:pt x="269" y="151"/>
                  </a:lnTo>
                  <a:lnTo>
                    <a:pt x="286" y="152"/>
                  </a:lnTo>
                  <a:lnTo>
                    <a:pt x="303" y="125"/>
                  </a:lnTo>
                  <a:lnTo>
                    <a:pt x="304" y="101"/>
                  </a:lnTo>
                  <a:lnTo>
                    <a:pt x="254" y="101"/>
                  </a:lnTo>
                  <a:lnTo>
                    <a:pt x="239" y="88"/>
                  </a:lnTo>
                  <a:lnTo>
                    <a:pt x="225" y="65"/>
                  </a:lnTo>
                  <a:lnTo>
                    <a:pt x="200" y="67"/>
                  </a:lnTo>
                  <a:lnTo>
                    <a:pt x="173" y="74"/>
                  </a:lnTo>
                  <a:lnTo>
                    <a:pt x="117" y="51"/>
                  </a:lnTo>
                  <a:lnTo>
                    <a:pt x="80" y="23"/>
                  </a:lnTo>
                  <a:lnTo>
                    <a:pt x="39" y="12"/>
                  </a:lnTo>
                  <a:lnTo>
                    <a:pt x="0" y="0"/>
                  </a:lnTo>
                  <a:lnTo>
                    <a:pt x="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74" name="Freeform 850"/>
            <p:cNvSpPr>
              <a:spLocks/>
            </p:cNvSpPr>
            <p:nvPr/>
          </p:nvSpPr>
          <p:spPr bwMode="auto">
            <a:xfrm>
              <a:off x="3939" y="2520"/>
              <a:ext cx="44" cy="53"/>
            </a:xfrm>
            <a:custGeom>
              <a:avLst/>
              <a:gdLst/>
              <a:ahLst/>
              <a:cxnLst>
                <a:cxn ang="0">
                  <a:pos x="42" y="0"/>
                </a:cxn>
                <a:cxn ang="0">
                  <a:pos x="29" y="24"/>
                </a:cxn>
                <a:cxn ang="0">
                  <a:pos x="0" y="48"/>
                </a:cxn>
                <a:cxn ang="0">
                  <a:pos x="0" y="74"/>
                </a:cxn>
                <a:cxn ang="0">
                  <a:pos x="29" y="88"/>
                </a:cxn>
                <a:cxn ang="0">
                  <a:pos x="71" y="99"/>
                </a:cxn>
                <a:cxn ang="0">
                  <a:pos x="85" y="74"/>
                </a:cxn>
                <a:cxn ang="0">
                  <a:pos x="71" y="48"/>
                </a:cxn>
                <a:cxn ang="0">
                  <a:pos x="71" y="36"/>
                </a:cxn>
                <a:cxn ang="0">
                  <a:pos x="42" y="0"/>
                </a:cxn>
                <a:cxn ang="0">
                  <a:pos x="42" y="0"/>
                </a:cxn>
              </a:cxnLst>
              <a:rect l="0" t="0" r="r" b="b"/>
              <a:pathLst>
                <a:path w="85" h="99">
                  <a:moveTo>
                    <a:pt x="42" y="0"/>
                  </a:moveTo>
                  <a:lnTo>
                    <a:pt x="29" y="24"/>
                  </a:lnTo>
                  <a:lnTo>
                    <a:pt x="0" y="48"/>
                  </a:lnTo>
                  <a:lnTo>
                    <a:pt x="0" y="74"/>
                  </a:lnTo>
                  <a:lnTo>
                    <a:pt x="29" y="88"/>
                  </a:lnTo>
                  <a:lnTo>
                    <a:pt x="71" y="99"/>
                  </a:lnTo>
                  <a:lnTo>
                    <a:pt x="85" y="74"/>
                  </a:lnTo>
                  <a:lnTo>
                    <a:pt x="71" y="48"/>
                  </a:lnTo>
                  <a:lnTo>
                    <a:pt x="71" y="36"/>
                  </a:lnTo>
                  <a:lnTo>
                    <a:pt x="42" y="0"/>
                  </a:lnTo>
                  <a:lnTo>
                    <a:pt x="42" y="0"/>
                  </a:lnTo>
                  <a:close/>
                </a:path>
              </a:pathLst>
            </a:custGeom>
            <a:grpFill/>
            <a:ln w="9525">
              <a:solidFill>
                <a:srgbClr val="565BAC"/>
              </a:solidFill>
              <a:round/>
              <a:headEnd/>
              <a:tailEnd/>
            </a:ln>
          </p:spPr>
          <p:txBody>
            <a:bodyPr/>
            <a:lstStyle/>
            <a:p>
              <a:pPr>
                <a:defRPr/>
              </a:pPr>
              <a:endParaRPr lang="sq-AL">
                <a:cs typeface="+mn-cs"/>
              </a:endParaRPr>
            </a:p>
          </p:txBody>
        </p:sp>
        <p:sp>
          <p:nvSpPr>
            <p:cNvPr id="565075" name="Freeform 851"/>
            <p:cNvSpPr>
              <a:spLocks/>
            </p:cNvSpPr>
            <p:nvPr/>
          </p:nvSpPr>
          <p:spPr bwMode="auto">
            <a:xfrm>
              <a:off x="3939" y="2520"/>
              <a:ext cx="44" cy="53"/>
            </a:xfrm>
            <a:custGeom>
              <a:avLst/>
              <a:gdLst/>
              <a:ahLst/>
              <a:cxnLst>
                <a:cxn ang="0">
                  <a:pos x="42" y="0"/>
                </a:cxn>
                <a:cxn ang="0">
                  <a:pos x="29" y="24"/>
                </a:cxn>
                <a:cxn ang="0">
                  <a:pos x="0" y="48"/>
                </a:cxn>
                <a:cxn ang="0">
                  <a:pos x="0" y="74"/>
                </a:cxn>
                <a:cxn ang="0">
                  <a:pos x="29" y="88"/>
                </a:cxn>
                <a:cxn ang="0">
                  <a:pos x="71" y="99"/>
                </a:cxn>
                <a:cxn ang="0">
                  <a:pos x="85" y="74"/>
                </a:cxn>
                <a:cxn ang="0">
                  <a:pos x="71" y="48"/>
                </a:cxn>
                <a:cxn ang="0">
                  <a:pos x="71" y="36"/>
                </a:cxn>
                <a:cxn ang="0">
                  <a:pos x="42" y="0"/>
                </a:cxn>
                <a:cxn ang="0">
                  <a:pos x="42" y="0"/>
                </a:cxn>
              </a:cxnLst>
              <a:rect l="0" t="0" r="r" b="b"/>
              <a:pathLst>
                <a:path w="85" h="99">
                  <a:moveTo>
                    <a:pt x="42" y="0"/>
                  </a:moveTo>
                  <a:lnTo>
                    <a:pt x="29" y="24"/>
                  </a:lnTo>
                  <a:lnTo>
                    <a:pt x="0" y="48"/>
                  </a:lnTo>
                  <a:lnTo>
                    <a:pt x="0" y="74"/>
                  </a:lnTo>
                  <a:lnTo>
                    <a:pt x="29" y="88"/>
                  </a:lnTo>
                  <a:lnTo>
                    <a:pt x="71" y="99"/>
                  </a:lnTo>
                  <a:lnTo>
                    <a:pt x="85" y="74"/>
                  </a:lnTo>
                  <a:lnTo>
                    <a:pt x="71" y="48"/>
                  </a:lnTo>
                  <a:lnTo>
                    <a:pt x="71" y="36"/>
                  </a:lnTo>
                  <a:lnTo>
                    <a:pt x="42" y="0"/>
                  </a:lnTo>
                  <a:lnTo>
                    <a:pt x="42"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76" name="Freeform 852"/>
            <p:cNvSpPr>
              <a:spLocks/>
            </p:cNvSpPr>
            <p:nvPr/>
          </p:nvSpPr>
          <p:spPr bwMode="auto">
            <a:xfrm>
              <a:off x="3584" y="1994"/>
              <a:ext cx="253" cy="246"/>
            </a:xfrm>
            <a:custGeom>
              <a:avLst/>
              <a:gdLst/>
              <a:ahLst/>
              <a:cxnLst>
                <a:cxn ang="0">
                  <a:pos x="380" y="0"/>
                </a:cxn>
                <a:cxn ang="0">
                  <a:pos x="339" y="12"/>
                </a:cxn>
                <a:cxn ang="0">
                  <a:pos x="324" y="13"/>
                </a:cxn>
                <a:cxn ang="0">
                  <a:pos x="322" y="55"/>
                </a:cxn>
                <a:cxn ang="0">
                  <a:pos x="310" y="88"/>
                </a:cxn>
                <a:cxn ang="0">
                  <a:pos x="297" y="88"/>
                </a:cxn>
                <a:cxn ang="0">
                  <a:pos x="269" y="151"/>
                </a:cxn>
                <a:cxn ang="0">
                  <a:pos x="241" y="168"/>
                </a:cxn>
                <a:cxn ang="0">
                  <a:pos x="224" y="200"/>
                </a:cxn>
                <a:cxn ang="0">
                  <a:pos x="155" y="202"/>
                </a:cxn>
                <a:cxn ang="0">
                  <a:pos x="155" y="252"/>
                </a:cxn>
                <a:cxn ang="0">
                  <a:pos x="99" y="265"/>
                </a:cxn>
                <a:cxn ang="0">
                  <a:pos x="56" y="252"/>
                </a:cxn>
                <a:cxn ang="0">
                  <a:pos x="0" y="239"/>
                </a:cxn>
                <a:cxn ang="0">
                  <a:pos x="0" y="277"/>
                </a:cxn>
                <a:cxn ang="0">
                  <a:pos x="56" y="316"/>
                </a:cxn>
                <a:cxn ang="0">
                  <a:pos x="56" y="353"/>
                </a:cxn>
                <a:cxn ang="0">
                  <a:pos x="29" y="353"/>
                </a:cxn>
                <a:cxn ang="0">
                  <a:pos x="15" y="403"/>
                </a:cxn>
                <a:cxn ang="0">
                  <a:pos x="70" y="403"/>
                </a:cxn>
                <a:cxn ang="0">
                  <a:pos x="184" y="403"/>
                </a:cxn>
                <a:cxn ang="0">
                  <a:pos x="212" y="428"/>
                </a:cxn>
                <a:cxn ang="0">
                  <a:pos x="254" y="465"/>
                </a:cxn>
                <a:cxn ang="0">
                  <a:pos x="254" y="441"/>
                </a:cxn>
                <a:cxn ang="0">
                  <a:pos x="282" y="453"/>
                </a:cxn>
                <a:cxn ang="0">
                  <a:pos x="323" y="464"/>
                </a:cxn>
                <a:cxn ang="0">
                  <a:pos x="364" y="442"/>
                </a:cxn>
                <a:cxn ang="0">
                  <a:pos x="310" y="353"/>
                </a:cxn>
                <a:cxn ang="0">
                  <a:pos x="352" y="340"/>
                </a:cxn>
                <a:cxn ang="0">
                  <a:pos x="396" y="328"/>
                </a:cxn>
                <a:cxn ang="0">
                  <a:pos x="465" y="227"/>
                </a:cxn>
                <a:cxn ang="0">
                  <a:pos x="465" y="202"/>
                </a:cxn>
                <a:cxn ang="0">
                  <a:pos x="494" y="152"/>
                </a:cxn>
                <a:cxn ang="0">
                  <a:pos x="437" y="139"/>
                </a:cxn>
                <a:cxn ang="0">
                  <a:pos x="412" y="137"/>
                </a:cxn>
                <a:cxn ang="0">
                  <a:pos x="393" y="96"/>
                </a:cxn>
                <a:cxn ang="0">
                  <a:pos x="424" y="63"/>
                </a:cxn>
                <a:cxn ang="0">
                  <a:pos x="385" y="31"/>
                </a:cxn>
                <a:cxn ang="0">
                  <a:pos x="380" y="13"/>
                </a:cxn>
                <a:cxn ang="0">
                  <a:pos x="380" y="0"/>
                </a:cxn>
                <a:cxn ang="0">
                  <a:pos x="380" y="0"/>
                </a:cxn>
              </a:cxnLst>
              <a:rect l="0" t="0" r="r" b="b"/>
              <a:pathLst>
                <a:path w="494" h="465">
                  <a:moveTo>
                    <a:pt x="380" y="0"/>
                  </a:moveTo>
                  <a:lnTo>
                    <a:pt x="339" y="12"/>
                  </a:lnTo>
                  <a:lnTo>
                    <a:pt x="324" y="13"/>
                  </a:lnTo>
                  <a:lnTo>
                    <a:pt x="322" y="55"/>
                  </a:lnTo>
                  <a:lnTo>
                    <a:pt x="310" y="88"/>
                  </a:lnTo>
                  <a:lnTo>
                    <a:pt x="297" y="88"/>
                  </a:lnTo>
                  <a:lnTo>
                    <a:pt x="269" y="151"/>
                  </a:lnTo>
                  <a:lnTo>
                    <a:pt x="241" y="168"/>
                  </a:lnTo>
                  <a:lnTo>
                    <a:pt x="224" y="200"/>
                  </a:lnTo>
                  <a:lnTo>
                    <a:pt x="155" y="202"/>
                  </a:lnTo>
                  <a:lnTo>
                    <a:pt x="155" y="252"/>
                  </a:lnTo>
                  <a:lnTo>
                    <a:pt x="99" y="265"/>
                  </a:lnTo>
                  <a:lnTo>
                    <a:pt x="56" y="252"/>
                  </a:lnTo>
                  <a:lnTo>
                    <a:pt x="0" y="239"/>
                  </a:lnTo>
                  <a:lnTo>
                    <a:pt x="0" y="277"/>
                  </a:lnTo>
                  <a:lnTo>
                    <a:pt x="56" y="316"/>
                  </a:lnTo>
                  <a:lnTo>
                    <a:pt x="56" y="353"/>
                  </a:lnTo>
                  <a:lnTo>
                    <a:pt x="29" y="353"/>
                  </a:lnTo>
                  <a:lnTo>
                    <a:pt x="15" y="403"/>
                  </a:lnTo>
                  <a:lnTo>
                    <a:pt x="70" y="403"/>
                  </a:lnTo>
                  <a:lnTo>
                    <a:pt x="184" y="403"/>
                  </a:lnTo>
                  <a:lnTo>
                    <a:pt x="212" y="428"/>
                  </a:lnTo>
                  <a:lnTo>
                    <a:pt x="254" y="465"/>
                  </a:lnTo>
                  <a:lnTo>
                    <a:pt x="254" y="441"/>
                  </a:lnTo>
                  <a:lnTo>
                    <a:pt x="282" y="453"/>
                  </a:lnTo>
                  <a:lnTo>
                    <a:pt x="323" y="464"/>
                  </a:lnTo>
                  <a:lnTo>
                    <a:pt x="364" y="442"/>
                  </a:lnTo>
                  <a:lnTo>
                    <a:pt x="310" y="353"/>
                  </a:lnTo>
                  <a:lnTo>
                    <a:pt x="352" y="340"/>
                  </a:lnTo>
                  <a:lnTo>
                    <a:pt x="396" y="328"/>
                  </a:lnTo>
                  <a:lnTo>
                    <a:pt x="465" y="227"/>
                  </a:lnTo>
                  <a:lnTo>
                    <a:pt x="465" y="202"/>
                  </a:lnTo>
                  <a:lnTo>
                    <a:pt x="494" y="152"/>
                  </a:lnTo>
                  <a:lnTo>
                    <a:pt x="437" y="139"/>
                  </a:lnTo>
                  <a:lnTo>
                    <a:pt x="412" y="137"/>
                  </a:lnTo>
                  <a:lnTo>
                    <a:pt x="393" y="96"/>
                  </a:lnTo>
                  <a:lnTo>
                    <a:pt x="424" y="63"/>
                  </a:lnTo>
                  <a:lnTo>
                    <a:pt x="385" y="31"/>
                  </a:lnTo>
                  <a:lnTo>
                    <a:pt x="380" y="13"/>
                  </a:lnTo>
                  <a:lnTo>
                    <a:pt x="380" y="0"/>
                  </a:lnTo>
                  <a:lnTo>
                    <a:pt x="380" y="0"/>
                  </a:lnTo>
                  <a:close/>
                </a:path>
              </a:pathLst>
            </a:custGeom>
            <a:grpFill/>
            <a:ln w="9525">
              <a:solidFill>
                <a:srgbClr val="565BAC"/>
              </a:solidFill>
              <a:round/>
              <a:headEnd/>
              <a:tailEnd/>
            </a:ln>
          </p:spPr>
          <p:txBody>
            <a:bodyPr/>
            <a:lstStyle/>
            <a:p>
              <a:pPr>
                <a:defRPr/>
              </a:pPr>
              <a:endParaRPr lang="sq-AL">
                <a:cs typeface="+mn-cs"/>
              </a:endParaRPr>
            </a:p>
          </p:txBody>
        </p:sp>
        <p:sp>
          <p:nvSpPr>
            <p:cNvPr id="565077" name="Freeform 853"/>
            <p:cNvSpPr>
              <a:spLocks/>
            </p:cNvSpPr>
            <p:nvPr/>
          </p:nvSpPr>
          <p:spPr bwMode="auto">
            <a:xfrm>
              <a:off x="3584" y="1994"/>
              <a:ext cx="253" cy="246"/>
            </a:xfrm>
            <a:custGeom>
              <a:avLst/>
              <a:gdLst/>
              <a:ahLst/>
              <a:cxnLst>
                <a:cxn ang="0">
                  <a:pos x="380" y="0"/>
                </a:cxn>
                <a:cxn ang="0">
                  <a:pos x="339" y="12"/>
                </a:cxn>
                <a:cxn ang="0">
                  <a:pos x="324" y="13"/>
                </a:cxn>
                <a:cxn ang="0">
                  <a:pos x="322" y="55"/>
                </a:cxn>
                <a:cxn ang="0">
                  <a:pos x="310" y="88"/>
                </a:cxn>
                <a:cxn ang="0">
                  <a:pos x="297" y="88"/>
                </a:cxn>
                <a:cxn ang="0">
                  <a:pos x="269" y="151"/>
                </a:cxn>
                <a:cxn ang="0">
                  <a:pos x="241" y="168"/>
                </a:cxn>
                <a:cxn ang="0">
                  <a:pos x="224" y="200"/>
                </a:cxn>
                <a:cxn ang="0">
                  <a:pos x="155" y="202"/>
                </a:cxn>
                <a:cxn ang="0">
                  <a:pos x="155" y="252"/>
                </a:cxn>
                <a:cxn ang="0">
                  <a:pos x="99" y="265"/>
                </a:cxn>
                <a:cxn ang="0">
                  <a:pos x="56" y="252"/>
                </a:cxn>
                <a:cxn ang="0">
                  <a:pos x="0" y="239"/>
                </a:cxn>
                <a:cxn ang="0">
                  <a:pos x="0" y="277"/>
                </a:cxn>
                <a:cxn ang="0">
                  <a:pos x="56" y="316"/>
                </a:cxn>
                <a:cxn ang="0">
                  <a:pos x="56" y="353"/>
                </a:cxn>
                <a:cxn ang="0">
                  <a:pos x="29" y="353"/>
                </a:cxn>
                <a:cxn ang="0">
                  <a:pos x="15" y="403"/>
                </a:cxn>
                <a:cxn ang="0">
                  <a:pos x="70" y="403"/>
                </a:cxn>
                <a:cxn ang="0">
                  <a:pos x="184" y="403"/>
                </a:cxn>
                <a:cxn ang="0">
                  <a:pos x="212" y="428"/>
                </a:cxn>
                <a:cxn ang="0">
                  <a:pos x="254" y="465"/>
                </a:cxn>
                <a:cxn ang="0">
                  <a:pos x="254" y="441"/>
                </a:cxn>
                <a:cxn ang="0">
                  <a:pos x="282" y="453"/>
                </a:cxn>
                <a:cxn ang="0">
                  <a:pos x="323" y="464"/>
                </a:cxn>
                <a:cxn ang="0">
                  <a:pos x="364" y="442"/>
                </a:cxn>
                <a:cxn ang="0">
                  <a:pos x="310" y="353"/>
                </a:cxn>
                <a:cxn ang="0">
                  <a:pos x="352" y="340"/>
                </a:cxn>
                <a:cxn ang="0">
                  <a:pos x="396" y="328"/>
                </a:cxn>
                <a:cxn ang="0">
                  <a:pos x="465" y="227"/>
                </a:cxn>
                <a:cxn ang="0">
                  <a:pos x="465" y="202"/>
                </a:cxn>
                <a:cxn ang="0">
                  <a:pos x="494" y="152"/>
                </a:cxn>
                <a:cxn ang="0">
                  <a:pos x="437" y="139"/>
                </a:cxn>
                <a:cxn ang="0">
                  <a:pos x="412" y="137"/>
                </a:cxn>
                <a:cxn ang="0">
                  <a:pos x="393" y="96"/>
                </a:cxn>
                <a:cxn ang="0">
                  <a:pos x="424" y="63"/>
                </a:cxn>
                <a:cxn ang="0">
                  <a:pos x="385" y="31"/>
                </a:cxn>
                <a:cxn ang="0">
                  <a:pos x="380" y="13"/>
                </a:cxn>
                <a:cxn ang="0">
                  <a:pos x="380" y="0"/>
                </a:cxn>
                <a:cxn ang="0">
                  <a:pos x="380" y="0"/>
                </a:cxn>
              </a:cxnLst>
              <a:rect l="0" t="0" r="r" b="b"/>
              <a:pathLst>
                <a:path w="494" h="465">
                  <a:moveTo>
                    <a:pt x="380" y="0"/>
                  </a:moveTo>
                  <a:lnTo>
                    <a:pt x="339" y="12"/>
                  </a:lnTo>
                  <a:lnTo>
                    <a:pt x="324" y="13"/>
                  </a:lnTo>
                  <a:lnTo>
                    <a:pt x="322" y="55"/>
                  </a:lnTo>
                  <a:lnTo>
                    <a:pt x="310" y="88"/>
                  </a:lnTo>
                  <a:lnTo>
                    <a:pt x="297" y="88"/>
                  </a:lnTo>
                  <a:lnTo>
                    <a:pt x="269" y="151"/>
                  </a:lnTo>
                  <a:lnTo>
                    <a:pt x="241" y="168"/>
                  </a:lnTo>
                  <a:lnTo>
                    <a:pt x="224" y="200"/>
                  </a:lnTo>
                  <a:lnTo>
                    <a:pt x="155" y="202"/>
                  </a:lnTo>
                  <a:lnTo>
                    <a:pt x="155" y="252"/>
                  </a:lnTo>
                  <a:lnTo>
                    <a:pt x="99" y="265"/>
                  </a:lnTo>
                  <a:lnTo>
                    <a:pt x="56" y="252"/>
                  </a:lnTo>
                  <a:lnTo>
                    <a:pt x="0" y="239"/>
                  </a:lnTo>
                  <a:lnTo>
                    <a:pt x="0" y="277"/>
                  </a:lnTo>
                  <a:lnTo>
                    <a:pt x="56" y="316"/>
                  </a:lnTo>
                  <a:lnTo>
                    <a:pt x="56" y="353"/>
                  </a:lnTo>
                  <a:lnTo>
                    <a:pt x="29" y="353"/>
                  </a:lnTo>
                  <a:lnTo>
                    <a:pt x="15" y="403"/>
                  </a:lnTo>
                  <a:lnTo>
                    <a:pt x="70" y="403"/>
                  </a:lnTo>
                  <a:lnTo>
                    <a:pt x="184" y="403"/>
                  </a:lnTo>
                  <a:lnTo>
                    <a:pt x="212" y="428"/>
                  </a:lnTo>
                  <a:lnTo>
                    <a:pt x="254" y="465"/>
                  </a:lnTo>
                  <a:lnTo>
                    <a:pt x="254" y="441"/>
                  </a:lnTo>
                  <a:lnTo>
                    <a:pt x="282" y="453"/>
                  </a:lnTo>
                  <a:lnTo>
                    <a:pt x="323" y="464"/>
                  </a:lnTo>
                  <a:lnTo>
                    <a:pt x="364" y="442"/>
                  </a:lnTo>
                  <a:lnTo>
                    <a:pt x="310" y="353"/>
                  </a:lnTo>
                  <a:lnTo>
                    <a:pt x="352" y="340"/>
                  </a:lnTo>
                  <a:lnTo>
                    <a:pt x="396" y="328"/>
                  </a:lnTo>
                  <a:lnTo>
                    <a:pt x="465" y="227"/>
                  </a:lnTo>
                  <a:lnTo>
                    <a:pt x="465" y="202"/>
                  </a:lnTo>
                  <a:lnTo>
                    <a:pt x="494" y="152"/>
                  </a:lnTo>
                  <a:lnTo>
                    <a:pt x="437" y="139"/>
                  </a:lnTo>
                  <a:lnTo>
                    <a:pt x="412" y="137"/>
                  </a:lnTo>
                  <a:lnTo>
                    <a:pt x="393" y="96"/>
                  </a:lnTo>
                  <a:lnTo>
                    <a:pt x="424" y="63"/>
                  </a:lnTo>
                  <a:lnTo>
                    <a:pt x="385" y="31"/>
                  </a:lnTo>
                  <a:lnTo>
                    <a:pt x="380" y="13"/>
                  </a:lnTo>
                  <a:lnTo>
                    <a:pt x="380" y="0"/>
                  </a:lnTo>
                  <a:lnTo>
                    <a:pt x="38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78" name="Freeform 854"/>
            <p:cNvSpPr>
              <a:spLocks/>
            </p:cNvSpPr>
            <p:nvPr/>
          </p:nvSpPr>
          <p:spPr bwMode="auto">
            <a:xfrm>
              <a:off x="3556" y="1953"/>
              <a:ext cx="274" cy="178"/>
            </a:xfrm>
            <a:custGeom>
              <a:avLst/>
              <a:gdLst/>
              <a:ahLst/>
              <a:cxnLst>
                <a:cxn ang="0">
                  <a:pos x="41" y="96"/>
                </a:cxn>
                <a:cxn ang="0">
                  <a:pos x="11" y="153"/>
                </a:cxn>
                <a:cxn ang="0">
                  <a:pos x="27" y="191"/>
                </a:cxn>
                <a:cxn ang="0">
                  <a:pos x="0" y="241"/>
                </a:cxn>
                <a:cxn ang="0">
                  <a:pos x="27" y="266"/>
                </a:cxn>
                <a:cxn ang="0">
                  <a:pos x="70" y="266"/>
                </a:cxn>
                <a:cxn ang="0">
                  <a:pos x="70" y="304"/>
                </a:cxn>
                <a:cxn ang="0">
                  <a:pos x="55" y="316"/>
                </a:cxn>
                <a:cxn ang="0">
                  <a:pos x="154" y="342"/>
                </a:cxn>
                <a:cxn ang="0">
                  <a:pos x="210" y="329"/>
                </a:cxn>
                <a:cxn ang="0">
                  <a:pos x="210" y="279"/>
                </a:cxn>
                <a:cxn ang="0">
                  <a:pos x="280" y="279"/>
                </a:cxn>
                <a:cxn ang="0">
                  <a:pos x="296" y="241"/>
                </a:cxn>
                <a:cxn ang="0">
                  <a:pos x="324" y="228"/>
                </a:cxn>
                <a:cxn ang="0">
                  <a:pos x="352" y="165"/>
                </a:cxn>
                <a:cxn ang="0">
                  <a:pos x="365" y="165"/>
                </a:cxn>
                <a:cxn ang="0">
                  <a:pos x="379" y="127"/>
                </a:cxn>
                <a:cxn ang="0">
                  <a:pos x="379" y="90"/>
                </a:cxn>
                <a:cxn ang="0">
                  <a:pos x="394" y="90"/>
                </a:cxn>
                <a:cxn ang="0">
                  <a:pos x="435" y="77"/>
                </a:cxn>
                <a:cxn ang="0">
                  <a:pos x="451" y="65"/>
                </a:cxn>
                <a:cxn ang="0">
                  <a:pos x="534" y="39"/>
                </a:cxn>
                <a:cxn ang="0">
                  <a:pos x="513" y="0"/>
                </a:cxn>
                <a:cxn ang="0">
                  <a:pos x="446" y="16"/>
                </a:cxn>
                <a:cxn ang="0">
                  <a:pos x="404" y="24"/>
                </a:cxn>
                <a:cxn ang="0">
                  <a:pos x="379" y="3"/>
                </a:cxn>
                <a:cxn ang="0">
                  <a:pos x="313" y="28"/>
                </a:cxn>
                <a:cxn ang="0">
                  <a:pos x="242" y="18"/>
                </a:cxn>
                <a:cxn ang="0">
                  <a:pos x="173" y="58"/>
                </a:cxn>
                <a:cxn ang="0">
                  <a:pos x="141" y="83"/>
                </a:cxn>
                <a:cxn ang="0">
                  <a:pos x="86" y="114"/>
                </a:cxn>
                <a:cxn ang="0">
                  <a:pos x="57" y="101"/>
                </a:cxn>
                <a:cxn ang="0">
                  <a:pos x="41" y="96"/>
                </a:cxn>
                <a:cxn ang="0">
                  <a:pos x="41" y="96"/>
                </a:cxn>
              </a:cxnLst>
              <a:rect l="0" t="0" r="r" b="b"/>
              <a:pathLst>
                <a:path w="534" h="342">
                  <a:moveTo>
                    <a:pt x="41" y="96"/>
                  </a:moveTo>
                  <a:lnTo>
                    <a:pt x="11" y="153"/>
                  </a:lnTo>
                  <a:lnTo>
                    <a:pt x="27" y="191"/>
                  </a:lnTo>
                  <a:lnTo>
                    <a:pt x="0" y="241"/>
                  </a:lnTo>
                  <a:lnTo>
                    <a:pt x="27" y="266"/>
                  </a:lnTo>
                  <a:lnTo>
                    <a:pt x="70" y="266"/>
                  </a:lnTo>
                  <a:lnTo>
                    <a:pt x="70" y="304"/>
                  </a:lnTo>
                  <a:lnTo>
                    <a:pt x="55" y="316"/>
                  </a:lnTo>
                  <a:lnTo>
                    <a:pt x="154" y="342"/>
                  </a:lnTo>
                  <a:lnTo>
                    <a:pt x="210" y="329"/>
                  </a:lnTo>
                  <a:lnTo>
                    <a:pt x="210" y="279"/>
                  </a:lnTo>
                  <a:lnTo>
                    <a:pt x="280" y="279"/>
                  </a:lnTo>
                  <a:lnTo>
                    <a:pt x="296" y="241"/>
                  </a:lnTo>
                  <a:lnTo>
                    <a:pt x="324" y="228"/>
                  </a:lnTo>
                  <a:lnTo>
                    <a:pt x="352" y="165"/>
                  </a:lnTo>
                  <a:lnTo>
                    <a:pt x="365" y="165"/>
                  </a:lnTo>
                  <a:lnTo>
                    <a:pt x="379" y="127"/>
                  </a:lnTo>
                  <a:lnTo>
                    <a:pt x="379" y="90"/>
                  </a:lnTo>
                  <a:lnTo>
                    <a:pt x="394" y="90"/>
                  </a:lnTo>
                  <a:lnTo>
                    <a:pt x="435" y="77"/>
                  </a:lnTo>
                  <a:lnTo>
                    <a:pt x="451" y="65"/>
                  </a:lnTo>
                  <a:lnTo>
                    <a:pt x="534" y="39"/>
                  </a:lnTo>
                  <a:lnTo>
                    <a:pt x="513" y="0"/>
                  </a:lnTo>
                  <a:lnTo>
                    <a:pt x="446" y="16"/>
                  </a:lnTo>
                  <a:lnTo>
                    <a:pt x="404" y="24"/>
                  </a:lnTo>
                  <a:lnTo>
                    <a:pt x="379" y="3"/>
                  </a:lnTo>
                  <a:lnTo>
                    <a:pt x="313" y="28"/>
                  </a:lnTo>
                  <a:lnTo>
                    <a:pt x="242" y="18"/>
                  </a:lnTo>
                  <a:lnTo>
                    <a:pt x="173" y="58"/>
                  </a:lnTo>
                  <a:lnTo>
                    <a:pt x="141" y="83"/>
                  </a:lnTo>
                  <a:lnTo>
                    <a:pt x="86" y="114"/>
                  </a:lnTo>
                  <a:lnTo>
                    <a:pt x="57" y="101"/>
                  </a:lnTo>
                  <a:lnTo>
                    <a:pt x="41" y="96"/>
                  </a:lnTo>
                  <a:lnTo>
                    <a:pt x="41" y="96"/>
                  </a:lnTo>
                  <a:close/>
                </a:path>
              </a:pathLst>
            </a:custGeom>
            <a:grpFill/>
            <a:ln w="9525">
              <a:solidFill>
                <a:srgbClr val="565BAC"/>
              </a:solidFill>
              <a:round/>
              <a:headEnd/>
              <a:tailEnd/>
            </a:ln>
          </p:spPr>
          <p:txBody>
            <a:bodyPr/>
            <a:lstStyle/>
            <a:p>
              <a:pPr>
                <a:defRPr/>
              </a:pPr>
              <a:endParaRPr lang="sq-AL">
                <a:cs typeface="+mn-cs"/>
              </a:endParaRPr>
            </a:p>
          </p:txBody>
        </p:sp>
        <p:sp>
          <p:nvSpPr>
            <p:cNvPr id="565079" name="Freeform 855"/>
            <p:cNvSpPr>
              <a:spLocks/>
            </p:cNvSpPr>
            <p:nvPr/>
          </p:nvSpPr>
          <p:spPr bwMode="auto">
            <a:xfrm>
              <a:off x="3556" y="1953"/>
              <a:ext cx="274" cy="178"/>
            </a:xfrm>
            <a:custGeom>
              <a:avLst/>
              <a:gdLst/>
              <a:ahLst/>
              <a:cxnLst>
                <a:cxn ang="0">
                  <a:pos x="41" y="96"/>
                </a:cxn>
                <a:cxn ang="0">
                  <a:pos x="11" y="153"/>
                </a:cxn>
                <a:cxn ang="0">
                  <a:pos x="27" y="191"/>
                </a:cxn>
                <a:cxn ang="0">
                  <a:pos x="0" y="241"/>
                </a:cxn>
                <a:cxn ang="0">
                  <a:pos x="27" y="266"/>
                </a:cxn>
                <a:cxn ang="0">
                  <a:pos x="70" y="266"/>
                </a:cxn>
                <a:cxn ang="0">
                  <a:pos x="70" y="304"/>
                </a:cxn>
                <a:cxn ang="0">
                  <a:pos x="55" y="316"/>
                </a:cxn>
                <a:cxn ang="0">
                  <a:pos x="154" y="342"/>
                </a:cxn>
                <a:cxn ang="0">
                  <a:pos x="210" y="329"/>
                </a:cxn>
                <a:cxn ang="0">
                  <a:pos x="210" y="279"/>
                </a:cxn>
                <a:cxn ang="0">
                  <a:pos x="280" y="279"/>
                </a:cxn>
                <a:cxn ang="0">
                  <a:pos x="296" y="241"/>
                </a:cxn>
                <a:cxn ang="0">
                  <a:pos x="324" y="228"/>
                </a:cxn>
                <a:cxn ang="0">
                  <a:pos x="352" y="165"/>
                </a:cxn>
                <a:cxn ang="0">
                  <a:pos x="365" y="165"/>
                </a:cxn>
                <a:cxn ang="0">
                  <a:pos x="379" y="127"/>
                </a:cxn>
                <a:cxn ang="0">
                  <a:pos x="379" y="90"/>
                </a:cxn>
                <a:cxn ang="0">
                  <a:pos x="394" y="90"/>
                </a:cxn>
                <a:cxn ang="0">
                  <a:pos x="435" y="77"/>
                </a:cxn>
                <a:cxn ang="0">
                  <a:pos x="451" y="65"/>
                </a:cxn>
                <a:cxn ang="0">
                  <a:pos x="534" y="39"/>
                </a:cxn>
                <a:cxn ang="0">
                  <a:pos x="513" y="0"/>
                </a:cxn>
                <a:cxn ang="0">
                  <a:pos x="446" y="16"/>
                </a:cxn>
                <a:cxn ang="0">
                  <a:pos x="404" y="24"/>
                </a:cxn>
                <a:cxn ang="0">
                  <a:pos x="379" y="3"/>
                </a:cxn>
                <a:cxn ang="0">
                  <a:pos x="313" y="28"/>
                </a:cxn>
                <a:cxn ang="0">
                  <a:pos x="242" y="18"/>
                </a:cxn>
                <a:cxn ang="0">
                  <a:pos x="173" y="58"/>
                </a:cxn>
                <a:cxn ang="0">
                  <a:pos x="141" y="83"/>
                </a:cxn>
                <a:cxn ang="0">
                  <a:pos x="86" y="114"/>
                </a:cxn>
                <a:cxn ang="0">
                  <a:pos x="57" y="101"/>
                </a:cxn>
                <a:cxn ang="0">
                  <a:pos x="41" y="96"/>
                </a:cxn>
                <a:cxn ang="0">
                  <a:pos x="41" y="96"/>
                </a:cxn>
              </a:cxnLst>
              <a:rect l="0" t="0" r="r" b="b"/>
              <a:pathLst>
                <a:path w="534" h="342">
                  <a:moveTo>
                    <a:pt x="41" y="96"/>
                  </a:moveTo>
                  <a:lnTo>
                    <a:pt x="11" y="153"/>
                  </a:lnTo>
                  <a:lnTo>
                    <a:pt x="27" y="191"/>
                  </a:lnTo>
                  <a:lnTo>
                    <a:pt x="0" y="241"/>
                  </a:lnTo>
                  <a:lnTo>
                    <a:pt x="27" y="266"/>
                  </a:lnTo>
                  <a:lnTo>
                    <a:pt x="70" y="266"/>
                  </a:lnTo>
                  <a:lnTo>
                    <a:pt x="70" y="304"/>
                  </a:lnTo>
                  <a:lnTo>
                    <a:pt x="55" y="316"/>
                  </a:lnTo>
                  <a:lnTo>
                    <a:pt x="154" y="342"/>
                  </a:lnTo>
                  <a:lnTo>
                    <a:pt x="210" y="329"/>
                  </a:lnTo>
                  <a:lnTo>
                    <a:pt x="210" y="279"/>
                  </a:lnTo>
                  <a:lnTo>
                    <a:pt x="280" y="279"/>
                  </a:lnTo>
                  <a:lnTo>
                    <a:pt x="296" y="241"/>
                  </a:lnTo>
                  <a:lnTo>
                    <a:pt x="324" y="228"/>
                  </a:lnTo>
                  <a:lnTo>
                    <a:pt x="352" y="165"/>
                  </a:lnTo>
                  <a:lnTo>
                    <a:pt x="365" y="165"/>
                  </a:lnTo>
                  <a:lnTo>
                    <a:pt x="379" y="127"/>
                  </a:lnTo>
                  <a:lnTo>
                    <a:pt x="379" y="90"/>
                  </a:lnTo>
                  <a:lnTo>
                    <a:pt x="394" y="90"/>
                  </a:lnTo>
                  <a:lnTo>
                    <a:pt x="435" y="77"/>
                  </a:lnTo>
                  <a:lnTo>
                    <a:pt x="451" y="65"/>
                  </a:lnTo>
                  <a:lnTo>
                    <a:pt x="534" y="39"/>
                  </a:lnTo>
                  <a:lnTo>
                    <a:pt x="513" y="0"/>
                  </a:lnTo>
                  <a:lnTo>
                    <a:pt x="446" y="16"/>
                  </a:lnTo>
                  <a:lnTo>
                    <a:pt x="404" y="24"/>
                  </a:lnTo>
                  <a:lnTo>
                    <a:pt x="379" y="3"/>
                  </a:lnTo>
                  <a:lnTo>
                    <a:pt x="313" y="28"/>
                  </a:lnTo>
                  <a:lnTo>
                    <a:pt x="242" y="18"/>
                  </a:lnTo>
                  <a:lnTo>
                    <a:pt x="173" y="58"/>
                  </a:lnTo>
                  <a:lnTo>
                    <a:pt x="141" y="83"/>
                  </a:lnTo>
                  <a:lnTo>
                    <a:pt x="86" y="114"/>
                  </a:lnTo>
                  <a:lnTo>
                    <a:pt x="57" y="101"/>
                  </a:lnTo>
                  <a:lnTo>
                    <a:pt x="41" y="96"/>
                  </a:lnTo>
                  <a:lnTo>
                    <a:pt x="41" y="96"/>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80" name="Freeform 856"/>
            <p:cNvSpPr>
              <a:spLocks/>
            </p:cNvSpPr>
            <p:nvPr/>
          </p:nvSpPr>
          <p:spPr bwMode="auto">
            <a:xfrm>
              <a:off x="3259" y="1918"/>
              <a:ext cx="354" cy="288"/>
            </a:xfrm>
            <a:custGeom>
              <a:avLst/>
              <a:gdLst/>
              <a:ahLst/>
              <a:cxnLst>
                <a:cxn ang="0">
                  <a:pos x="13" y="3"/>
                </a:cxn>
                <a:cxn ang="0">
                  <a:pos x="0" y="58"/>
                </a:cxn>
                <a:cxn ang="0">
                  <a:pos x="0" y="84"/>
                </a:cxn>
                <a:cxn ang="0">
                  <a:pos x="43" y="146"/>
                </a:cxn>
                <a:cxn ang="0">
                  <a:pos x="98" y="159"/>
                </a:cxn>
                <a:cxn ang="0">
                  <a:pos x="71" y="209"/>
                </a:cxn>
                <a:cxn ang="0">
                  <a:pos x="85" y="247"/>
                </a:cxn>
                <a:cxn ang="0">
                  <a:pos x="141" y="260"/>
                </a:cxn>
                <a:cxn ang="0">
                  <a:pos x="155" y="323"/>
                </a:cxn>
                <a:cxn ang="0">
                  <a:pos x="198" y="373"/>
                </a:cxn>
                <a:cxn ang="0">
                  <a:pos x="240" y="385"/>
                </a:cxn>
                <a:cxn ang="0">
                  <a:pos x="269" y="436"/>
                </a:cxn>
                <a:cxn ang="0">
                  <a:pos x="297" y="448"/>
                </a:cxn>
                <a:cxn ang="0">
                  <a:pos x="366" y="486"/>
                </a:cxn>
                <a:cxn ang="0">
                  <a:pos x="409" y="499"/>
                </a:cxn>
                <a:cxn ang="0">
                  <a:pos x="478" y="486"/>
                </a:cxn>
                <a:cxn ang="0">
                  <a:pos x="493" y="524"/>
                </a:cxn>
                <a:cxn ang="0">
                  <a:pos x="592" y="537"/>
                </a:cxn>
                <a:cxn ang="0">
                  <a:pos x="659" y="548"/>
                </a:cxn>
                <a:cxn ang="0">
                  <a:pos x="663" y="507"/>
                </a:cxn>
                <a:cxn ang="0">
                  <a:pos x="689" y="495"/>
                </a:cxn>
                <a:cxn ang="0">
                  <a:pos x="690" y="462"/>
                </a:cxn>
                <a:cxn ang="0">
                  <a:pos x="634" y="423"/>
                </a:cxn>
                <a:cxn ang="0">
                  <a:pos x="634" y="385"/>
                </a:cxn>
                <a:cxn ang="0">
                  <a:pos x="649" y="373"/>
                </a:cxn>
                <a:cxn ang="0">
                  <a:pos x="649" y="335"/>
                </a:cxn>
                <a:cxn ang="0">
                  <a:pos x="606" y="335"/>
                </a:cxn>
                <a:cxn ang="0">
                  <a:pos x="579" y="310"/>
                </a:cxn>
                <a:cxn ang="0">
                  <a:pos x="606" y="264"/>
                </a:cxn>
                <a:cxn ang="0">
                  <a:pos x="592" y="222"/>
                </a:cxn>
                <a:cxn ang="0">
                  <a:pos x="620" y="159"/>
                </a:cxn>
                <a:cxn ang="0">
                  <a:pos x="606" y="121"/>
                </a:cxn>
                <a:cxn ang="0">
                  <a:pos x="563" y="84"/>
                </a:cxn>
                <a:cxn ang="0">
                  <a:pos x="478" y="72"/>
                </a:cxn>
                <a:cxn ang="0">
                  <a:pos x="427" y="70"/>
                </a:cxn>
                <a:cxn ang="0">
                  <a:pos x="401" y="72"/>
                </a:cxn>
                <a:cxn ang="0">
                  <a:pos x="366" y="84"/>
                </a:cxn>
                <a:cxn ang="0">
                  <a:pos x="365" y="108"/>
                </a:cxn>
                <a:cxn ang="0">
                  <a:pos x="283" y="121"/>
                </a:cxn>
                <a:cxn ang="0">
                  <a:pos x="226" y="97"/>
                </a:cxn>
                <a:cxn ang="0">
                  <a:pos x="167" y="34"/>
                </a:cxn>
                <a:cxn ang="0">
                  <a:pos x="152" y="22"/>
                </a:cxn>
                <a:cxn ang="0">
                  <a:pos x="75" y="47"/>
                </a:cxn>
                <a:cxn ang="0">
                  <a:pos x="42" y="0"/>
                </a:cxn>
                <a:cxn ang="0">
                  <a:pos x="28" y="3"/>
                </a:cxn>
                <a:cxn ang="0">
                  <a:pos x="13" y="3"/>
                </a:cxn>
                <a:cxn ang="0">
                  <a:pos x="13" y="3"/>
                </a:cxn>
              </a:cxnLst>
              <a:rect l="0" t="0" r="r" b="b"/>
              <a:pathLst>
                <a:path w="690" h="548">
                  <a:moveTo>
                    <a:pt x="13" y="3"/>
                  </a:moveTo>
                  <a:lnTo>
                    <a:pt x="0" y="58"/>
                  </a:lnTo>
                  <a:lnTo>
                    <a:pt x="0" y="84"/>
                  </a:lnTo>
                  <a:lnTo>
                    <a:pt x="43" y="146"/>
                  </a:lnTo>
                  <a:lnTo>
                    <a:pt x="98" y="159"/>
                  </a:lnTo>
                  <a:lnTo>
                    <a:pt x="71" y="209"/>
                  </a:lnTo>
                  <a:lnTo>
                    <a:pt x="85" y="247"/>
                  </a:lnTo>
                  <a:lnTo>
                    <a:pt x="141" y="260"/>
                  </a:lnTo>
                  <a:lnTo>
                    <a:pt x="155" y="323"/>
                  </a:lnTo>
                  <a:lnTo>
                    <a:pt x="198" y="373"/>
                  </a:lnTo>
                  <a:lnTo>
                    <a:pt x="240" y="385"/>
                  </a:lnTo>
                  <a:lnTo>
                    <a:pt x="269" y="436"/>
                  </a:lnTo>
                  <a:lnTo>
                    <a:pt x="297" y="448"/>
                  </a:lnTo>
                  <a:lnTo>
                    <a:pt x="366" y="486"/>
                  </a:lnTo>
                  <a:lnTo>
                    <a:pt x="409" y="499"/>
                  </a:lnTo>
                  <a:lnTo>
                    <a:pt x="478" y="486"/>
                  </a:lnTo>
                  <a:lnTo>
                    <a:pt x="493" y="524"/>
                  </a:lnTo>
                  <a:lnTo>
                    <a:pt x="592" y="537"/>
                  </a:lnTo>
                  <a:lnTo>
                    <a:pt x="659" y="548"/>
                  </a:lnTo>
                  <a:lnTo>
                    <a:pt x="663" y="507"/>
                  </a:lnTo>
                  <a:lnTo>
                    <a:pt x="689" y="495"/>
                  </a:lnTo>
                  <a:lnTo>
                    <a:pt x="690" y="462"/>
                  </a:lnTo>
                  <a:lnTo>
                    <a:pt x="634" y="423"/>
                  </a:lnTo>
                  <a:lnTo>
                    <a:pt x="634" y="385"/>
                  </a:lnTo>
                  <a:lnTo>
                    <a:pt x="649" y="373"/>
                  </a:lnTo>
                  <a:lnTo>
                    <a:pt x="649" y="335"/>
                  </a:lnTo>
                  <a:lnTo>
                    <a:pt x="606" y="335"/>
                  </a:lnTo>
                  <a:lnTo>
                    <a:pt x="579" y="310"/>
                  </a:lnTo>
                  <a:lnTo>
                    <a:pt x="606" y="264"/>
                  </a:lnTo>
                  <a:lnTo>
                    <a:pt x="592" y="222"/>
                  </a:lnTo>
                  <a:lnTo>
                    <a:pt x="620" y="159"/>
                  </a:lnTo>
                  <a:lnTo>
                    <a:pt x="606" y="121"/>
                  </a:lnTo>
                  <a:lnTo>
                    <a:pt x="563" y="84"/>
                  </a:lnTo>
                  <a:lnTo>
                    <a:pt x="478" y="72"/>
                  </a:lnTo>
                  <a:lnTo>
                    <a:pt x="427" y="70"/>
                  </a:lnTo>
                  <a:lnTo>
                    <a:pt x="401" y="72"/>
                  </a:lnTo>
                  <a:lnTo>
                    <a:pt x="366" y="84"/>
                  </a:lnTo>
                  <a:lnTo>
                    <a:pt x="365" y="108"/>
                  </a:lnTo>
                  <a:lnTo>
                    <a:pt x="283" y="121"/>
                  </a:lnTo>
                  <a:lnTo>
                    <a:pt x="226" y="97"/>
                  </a:lnTo>
                  <a:lnTo>
                    <a:pt x="167" y="34"/>
                  </a:lnTo>
                  <a:lnTo>
                    <a:pt x="152" y="22"/>
                  </a:lnTo>
                  <a:lnTo>
                    <a:pt x="75" y="47"/>
                  </a:lnTo>
                  <a:lnTo>
                    <a:pt x="42" y="0"/>
                  </a:lnTo>
                  <a:lnTo>
                    <a:pt x="28" y="3"/>
                  </a:lnTo>
                  <a:lnTo>
                    <a:pt x="13" y="3"/>
                  </a:lnTo>
                  <a:lnTo>
                    <a:pt x="13" y="3"/>
                  </a:lnTo>
                  <a:close/>
                </a:path>
              </a:pathLst>
            </a:custGeom>
            <a:grpFill/>
            <a:ln w="9525">
              <a:solidFill>
                <a:srgbClr val="565BAC"/>
              </a:solidFill>
              <a:round/>
              <a:headEnd/>
              <a:tailEnd/>
            </a:ln>
          </p:spPr>
          <p:txBody>
            <a:bodyPr/>
            <a:lstStyle/>
            <a:p>
              <a:pPr>
                <a:defRPr/>
              </a:pPr>
              <a:endParaRPr lang="sq-AL">
                <a:cs typeface="+mn-cs"/>
              </a:endParaRPr>
            </a:p>
          </p:txBody>
        </p:sp>
        <p:sp>
          <p:nvSpPr>
            <p:cNvPr id="565081" name="Freeform 857"/>
            <p:cNvSpPr>
              <a:spLocks/>
            </p:cNvSpPr>
            <p:nvPr/>
          </p:nvSpPr>
          <p:spPr bwMode="auto">
            <a:xfrm>
              <a:off x="3259" y="1918"/>
              <a:ext cx="354" cy="288"/>
            </a:xfrm>
            <a:custGeom>
              <a:avLst/>
              <a:gdLst/>
              <a:ahLst/>
              <a:cxnLst>
                <a:cxn ang="0">
                  <a:pos x="13" y="3"/>
                </a:cxn>
                <a:cxn ang="0">
                  <a:pos x="0" y="58"/>
                </a:cxn>
                <a:cxn ang="0">
                  <a:pos x="0" y="84"/>
                </a:cxn>
                <a:cxn ang="0">
                  <a:pos x="43" y="146"/>
                </a:cxn>
                <a:cxn ang="0">
                  <a:pos x="98" y="159"/>
                </a:cxn>
                <a:cxn ang="0">
                  <a:pos x="71" y="209"/>
                </a:cxn>
                <a:cxn ang="0">
                  <a:pos x="85" y="247"/>
                </a:cxn>
                <a:cxn ang="0">
                  <a:pos x="141" y="260"/>
                </a:cxn>
                <a:cxn ang="0">
                  <a:pos x="155" y="323"/>
                </a:cxn>
                <a:cxn ang="0">
                  <a:pos x="198" y="373"/>
                </a:cxn>
                <a:cxn ang="0">
                  <a:pos x="240" y="385"/>
                </a:cxn>
                <a:cxn ang="0">
                  <a:pos x="269" y="436"/>
                </a:cxn>
                <a:cxn ang="0">
                  <a:pos x="297" y="448"/>
                </a:cxn>
                <a:cxn ang="0">
                  <a:pos x="366" y="486"/>
                </a:cxn>
                <a:cxn ang="0">
                  <a:pos x="409" y="499"/>
                </a:cxn>
                <a:cxn ang="0">
                  <a:pos x="478" y="486"/>
                </a:cxn>
                <a:cxn ang="0">
                  <a:pos x="493" y="524"/>
                </a:cxn>
                <a:cxn ang="0">
                  <a:pos x="592" y="537"/>
                </a:cxn>
                <a:cxn ang="0">
                  <a:pos x="659" y="548"/>
                </a:cxn>
                <a:cxn ang="0">
                  <a:pos x="663" y="507"/>
                </a:cxn>
                <a:cxn ang="0">
                  <a:pos x="689" y="495"/>
                </a:cxn>
                <a:cxn ang="0">
                  <a:pos x="690" y="462"/>
                </a:cxn>
                <a:cxn ang="0">
                  <a:pos x="634" y="423"/>
                </a:cxn>
                <a:cxn ang="0">
                  <a:pos x="634" y="385"/>
                </a:cxn>
                <a:cxn ang="0">
                  <a:pos x="649" y="373"/>
                </a:cxn>
                <a:cxn ang="0">
                  <a:pos x="649" y="335"/>
                </a:cxn>
                <a:cxn ang="0">
                  <a:pos x="606" y="335"/>
                </a:cxn>
                <a:cxn ang="0">
                  <a:pos x="579" y="310"/>
                </a:cxn>
                <a:cxn ang="0">
                  <a:pos x="606" y="264"/>
                </a:cxn>
                <a:cxn ang="0">
                  <a:pos x="592" y="222"/>
                </a:cxn>
                <a:cxn ang="0">
                  <a:pos x="620" y="159"/>
                </a:cxn>
                <a:cxn ang="0">
                  <a:pos x="606" y="121"/>
                </a:cxn>
                <a:cxn ang="0">
                  <a:pos x="563" y="84"/>
                </a:cxn>
                <a:cxn ang="0">
                  <a:pos x="478" y="72"/>
                </a:cxn>
                <a:cxn ang="0">
                  <a:pos x="427" y="70"/>
                </a:cxn>
                <a:cxn ang="0">
                  <a:pos x="401" y="72"/>
                </a:cxn>
                <a:cxn ang="0">
                  <a:pos x="366" y="84"/>
                </a:cxn>
                <a:cxn ang="0">
                  <a:pos x="365" y="108"/>
                </a:cxn>
                <a:cxn ang="0">
                  <a:pos x="283" y="121"/>
                </a:cxn>
                <a:cxn ang="0">
                  <a:pos x="226" y="97"/>
                </a:cxn>
                <a:cxn ang="0">
                  <a:pos x="167" y="34"/>
                </a:cxn>
                <a:cxn ang="0">
                  <a:pos x="152" y="22"/>
                </a:cxn>
                <a:cxn ang="0">
                  <a:pos x="75" y="47"/>
                </a:cxn>
                <a:cxn ang="0">
                  <a:pos x="42" y="0"/>
                </a:cxn>
                <a:cxn ang="0">
                  <a:pos x="28" y="3"/>
                </a:cxn>
                <a:cxn ang="0">
                  <a:pos x="13" y="3"/>
                </a:cxn>
                <a:cxn ang="0">
                  <a:pos x="13" y="3"/>
                </a:cxn>
              </a:cxnLst>
              <a:rect l="0" t="0" r="r" b="b"/>
              <a:pathLst>
                <a:path w="690" h="548">
                  <a:moveTo>
                    <a:pt x="13" y="3"/>
                  </a:moveTo>
                  <a:lnTo>
                    <a:pt x="0" y="58"/>
                  </a:lnTo>
                  <a:lnTo>
                    <a:pt x="0" y="84"/>
                  </a:lnTo>
                  <a:lnTo>
                    <a:pt x="43" y="146"/>
                  </a:lnTo>
                  <a:lnTo>
                    <a:pt x="98" y="159"/>
                  </a:lnTo>
                  <a:lnTo>
                    <a:pt x="71" y="209"/>
                  </a:lnTo>
                  <a:lnTo>
                    <a:pt x="85" y="247"/>
                  </a:lnTo>
                  <a:lnTo>
                    <a:pt x="141" y="260"/>
                  </a:lnTo>
                  <a:lnTo>
                    <a:pt x="155" y="323"/>
                  </a:lnTo>
                  <a:lnTo>
                    <a:pt x="198" y="373"/>
                  </a:lnTo>
                  <a:lnTo>
                    <a:pt x="240" y="385"/>
                  </a:lnTo>
                  <a:lnTo>
                    <a:pt x="269" y="436"/>
                  </a:lnTo>
                  <a:lnTo>
                    <a:pt x="297" y="448"/>
                  </a:lnTo>
                  <a:lnTo>
                    <a:pt x="366" y="486"/>
                  </a:lnTo>
                  <a:lnTo>
                    <a:pt x="409" y="499"/>
                  </a:lnTo>
                  <a:lnTo>
                    <a:pt x="478" y="486"/>
                  </a:lnTo>
                  <a:lnTo>
                    <a:pt x="493" y="524"/>
                  </a:lnTo>
                  <a:lnTo>
                    <a:pt x="592" y="537"/>
                  </a:lnTo>
                  <a:lnTo>
                    <a:pt x="659" y="548"/>
                  </a:lnTo>
                  <a:lnTo>
                    <a:pt x="663" y="507"/>
                  </a:lnTo>
                  <a:lnTo>
                    <a:pt x="689" y="495"/>
                  </a:lnTo>
                  <a:lnTo>
                    <a:pt x="690" y="462"/>
                  </a:lnTo>
                  <a:lnTo>
                    <a:pt x="634" y="423"/>
                  </a:lnTo>
                  <a:lnTo>
                    <a:pt x="634" y="385"/>
                  </a:lnTo>
                  <a:lnTo>
                    <a:pt x="649" y="373"/>
                  </a:lnTo>
                  <a:lnTo>
                    <a:pt x="649" y="335"/>
                  </a:lnTo>
                  <a:lnTo>
                    <a:pt x="606" y="335"/>
                  </a:lnTo>
                  <a:lnTo>
                    <a:pt x="579" y="310"/>
                  </a:lnTo>
                  <a:lnTo>
                    <a:pt x="606" y="264"/>
                  </a:lnTo>
                  <a:lnTo>
                    <a:pt x="592" y="222"/>
                  </a:lnTo>
                  <a:lnTo>
                    <a:pt x="620" y="159"/>
                  </a:lnTo>
                  <a:lnTo>
                    <a:pt x="606" y="121"/>
                  </a:lnTo>
                  <a:lnTo>
                    <a:pt x="563" y="84"/>
                  </a:lnTo>
                  <a:lnTo>
                    <a:pt x="478" y="72"/>
                  </a:lnTo>
                  <a:lnTo>
                    <a:pt x="427" y="70"/>
                  </a:lnTo>
                  <a:lnTo>
                    <a:pt x="401" y="72"/>
                  </a:lnTo>
                  <a:lnTo>
                    <a:pt x="366" y="84"/>
                  </a:lnTo>
                  <a:lnTo>
                    <a:pt x="365" y="108"/>
                  </a:lnTo>
                  <a:lnTo>
                    <a:pt x="283" y="121"/>
                  </a:lnTo>
                  <a:lnTo>
                    <a:pt x="226" y="97"/>
                  </a:lnTo>
                  <a:lnTo>
                    <a:pt x="167" y="34"/>
                  </a:lnTo>
                  <a:lnTo>
                    <a:pt x="152" y="22"/>
                  </a:lnTo>
                  <a:lnTo>
                    <a:pt x="75" y="47"/>
                  </a:lnTo>
                  <a:lnTo>
                    <a:pt x="42" y="0"/>
                  </a:lnTo>
                  <a:lnTo>
                    <a:pt x="28" y="3"/>
                  </a:lnTo>
                  <a:lnTo>
                    <a:pt x="13" y="3"/>
                  </a:lnTo>
                  <a:lnTo>
                    <a:pt x="13" y="3"/>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82" name="Freeform 858"/>
            <p:cNvSpPr>
              <a:spLocks/>
            </p:cNvSpPr>
            <p:nvPr/>
          </p:nvSpPr>
          <p:spPr bwMode="auto">
            <a:xfrm>
              <a:off x="3396" y="2174"/>
              <a:ext cx="14" cy="19"/>
            </a:xfrm>
            <a:custGeom>
              <a:avLst/>
              <a:gdLst/>
              <a:ahLst/>
              <a:cxnLst>
                <a:cxn ang="0">
                  <a:pos x="28" y="25"/>
                </a:cxn>
                <a:cxn ang="0">
                  <a:pos x="14" y="0"/>
                </a:cxn>
                <a:cxn ang="0">
                  <a:pos x="0" y="0"/>
                </a:cxn>
                <a:cxn ang="0">
                  <a:pos x="0" y="25"/>
                </a:cxn>
                <a:cxn ang="0">
                  <a:pos x="28" y="38"/>
                </a:cxn>
                <a:cxn ang="0">
                  <a:pos x="28" y="25"/>
                </a:cxn>
                <a:cxn ang="0">
                  <a:pos x="28" y="25"/>
                </a:cxn>
              </a:cxnLst>
              <a:rect l="0" t="0" r="r" b="b"/>
              <a:pathLst>
                <a:path w="28" h="38">
                  <a:moveTo>
                    <a:pt x="28" y="25"/>
                  </a:moveTo>
                  <a:lnTo>
                    <a:pt x="14" y="0"/>
                  </a:lnTo>
                  <a:lnTo>
                    <a:pt x="0" y="0"/>
                  </a:lnTo>
                  <a:lnTo>
                    <a:pt x="0" y="25"/>
                  </a:lnTo>
                  <a:lnTo>
                    <a:pt x="28" y="38"/>
                  </a:lnTo>
                  <a:lnTo>
                    <a:pt x="28" y="25"/>
                  </a:lnTo>
                  <a:lnTo>
                    <a:pt x="28" y="25"/>
                  </a:lnTo>
                  <a:close/>
                </a:path>
              </a:pathLst>
            </a:custGeom>
            <a:grpFill/>
            <a:ln w="9525">
              <a:solidFill>
                <a:srgbClr val="565BAC"/>
              </a:solidFill>
              <a:round/>
              <a:headEnd/>
              <a:tailEnd/>
            </a:ln>
          </p:spPr>
          <p:txBody>
            <a:bodyPr/>
            <a:lstStyle/>
            <a:p>
              <a:pPr>
                <a:defRPr/>
              </a:pPr>
              <a:endParaRPr lang="sq-AL">
                <a:cs typeface="+mn-cs"/>
              </a:endParaRPr>
            </a:p>
          </p:txBody>
        </p:sp>
        <p:sp>
          <p:nvSpPr>
            <p:cNvPr id="565083" name="Freeform 859"/>
            <p:cNvSpPr>
              <a:spLocks/>
            </p:cNvSpPr>
            <p:nvPr/>
          </p:nvSpPr>
          <p:spPr bwMode="auto">
            <a:xfrm>
              <a:off x="3396" y="2174"/>
              <a:ext cx="14" cy="19"/>
            </a:xfrm>
            <a:custGeom>
              <a:avLst/>
              <a:gdLst/>
              <a:ahLst/>
              <a:cxnLst>
                <a:cxn ang="0">
                  <a:pos x="28" y="25"/>
                </a:cxn>
                <a:cxn ang="0">
                  <a:pos x="14" y="0"/>
                </a:cxn>
                <a:cxn ang="0">
                  <a:pos x="0" y="0"/>
                </a:cxn>
                <a:cxn ang="0">
                  <a:pos x="0" y="25"/>
                </a:cxn>
                <a:cxn ang="0">
                  <a:pos x="28" y="38"/>
                </a:cxn>
                <a:cxn ang="0">
                  <a:pos x="28" y="25"/>
                </a:cxn>
                <a:cxn ang="0">
                  <a:pos x="28" y="25"/>
                </a:cxn>
              </a:cxnLst>
              <a:rect l="0" t="0" r="r" b="b"/>
              <a:pathLst>
                <a:path w="28" h="38">
                  <a:moveTo>
                    <a:pt x="28" y="25"/>
                  </a:moveTo>
                  <a:lnTo>
                    <a:pt x="14" y="0"/>
                  </a:lnTo>
                  <a:lnTo>
                    <a:pt x="0" y="0"/>
                  </a:lnTo>
                  <a:lnTo>
                    <a:pt x="0" y="25"/>
                  </a:lnTo>
                  <a:lnTo>
                    <a:pt x="28" y="38"/>
                  </a:lnTo>
                  <a:lnTo>
                    <a:pt x="28" y="25"/>
                  </a:lnTo>
                  <a:lnTo>
                    <a:pt x="28" y="25"/>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84" name="Freeform 860"/>
            <p:cNvSpPr>
              <a:spLocks/>
            </p:cNvSpPr>
            <p:nvPr/>
          </p:nvSpPr>
          <p:spPr bwMode="auto">
            <a:xfrm>
              <a:off x="3092" y="2080"/>
              <a:ext cx="383" cy="300"/>
            </a:xfrm>
            <a:custGeom>
              <a:avLst/>
              <a:gdLst/>
              <a:ahLst/>
              <a:cxnLst>
                <a:cxn ang="0">
                  <a:pos x="0" y="88"/>
                </a:cxn>
                <a:cxn ang="0">
                  <a:pos x="0" y="126"/>
                </a:cxn>
                <a:cxn ang="0">
                  <a:pos x="29" y="152"/>
                </a:cxn>
                <a:cxn ang="0">
                  <a:pos x="98" y="227"/>
                </a:cxn>
                <a:cxn ang="0">
                  <a:pos x="113" y="252"/>
                </a:cxn>
                <a:cxn ang="0">
                  <a:pos x="141" y="353"/>
                </a:cxn>
                <a:cxn ang="0">
                  <a:pos x="226" y="453"/>
                </a:cxn>
                <a:cxn ang="0">
                  <a:pos x="282" y="567"/>
                </a:cxn>
                <a:cxn ang="0">
                  <a:pos x="309" y="548"/>
                </a:cxn>
                <a:cxn ang="0">
                  <a:pos x="310" y="517"/>
                </a:cxn>
                <a:cxn ang="0">
                  <a:pos x="366" y="513"/>
                </a:cxn>
                <a:cxn ang="0">
                  <a:pos x="397" y="527"/>
                </a:cxn>
                <a:cxn ang="0">
                  <a:pos x="417" y="537"/>
                </a:cxn>
                <a:cxn ang="0">
                  <a:pos x="451" y="553"/>
                </a:cxn>
                <a:cxn ang="0">
                  <a:pos x="463" y="553"/>
                </a:cxn>
                <a:cxn ang="0">
                  <a:pos x="493" y="491"/>
                </a:cxn>
                <a:cxn ang="0">
                  <a:pos x="705" y="441"/>
                </a:cxn>
                <a:cxn ang="0">
                  <a:pos x="733" y="441"/>
                </a:cxn>
                <a:cxn ang="0">
                  <a:pos x="747" y="378"/>
                </a:cxn>
                <a:cxn ang="0">
                  <a:pos x="733" y="341"/>
                </a:cxn>
                <a:cxn ang="0">
                  <a:pos x="593" y="326"/>
                </a:cxn>
                <a:cxn ang="0">
                  <a:pos x="550" y="252"/>
                </a:cxn>
                <a:cxn ang="0">
                  <a:pos x="564" y="164"/>
                </a:cxn>
                <a:cxn ang="0">
                  <a:pos x="522" y="126"/>
                </a:cxn>
                <a:cxn ang="0">
                  <a:pos x="479" y="126"/>
                </a:cxn>
                <a:cxn ang="0">
                  <a:pos x="422" y="101"/>
                </a:cxn>
                <a:cxn ang="0">
                  <a:pos x="353" y="126"/>
                </a:cxn>
                <a:cxn ang="0">
                  <a:pos x="310" y="75"/>
                </a:cxn>
                <a:cxn ang="0">
                  <a:pos x="310" y="63"/>
                </a:cxn>
                <a:cxn ang="0">
                  <a:pos x="239" y="0"/>
                </a:cxn>
                <a:cxn ang="0">
                  <a:pos x="212" y="0"/>
                </a:cxn>
                <a:cxn ang="0">
                  <a:pos x="98" y="13"/>
                </a:cxn>
                <a:cxn ang="0">
                  <a:pos x="98" y="38"/>
                </a:cxn>
                <a:cxn ang="0">
                  <a:pos x="155" y="50"/>
                </a:cxn>
                <a:cxn ang="0">
                  <a:pos x="141" y="88"/>
                </a:cxn>
                <a:cxn ang="0">
                  <a:pos x="97" y="86"/>
                </a:cxn>
                <a:cxn ang="0">
                  <a:pos x="70" y="99"/>
                </a:cxn>
                <a:cxn ang="0">
                  <a:pos x="26" y="95"/>
                </a:cxn>
                <a:cxn ang="0">
                  <a:pos x="0" y="88"/>
                </a:cxn>
                <a:cxn ang="0">
                  <a:pos x="0" y="88"/>
                </a:cxn>
              </a:cxnLst>
              <a:rect l="0" t="0" r="r" b="b"/>
              <a:pathLst>
                <a:path w="747" h="567">
                  <a:moveTo>
                    <a:pt x="0" y="88"/>
                  </a:moveTo>
                  <a:lnTo>
                    <a:pt x="0" y="126"/>
                  </a:lnTo>
                  <a:lnTo>
                    <a:pt x="29" y="152"/>
                  </a:lnTo>
                  <a:lnTo>
                    <a:pt x="98" y="227"/>
                  </a:lnTo>
                  <a:lnTo>
                    <a:pt x="113" y="252"/>
                  </a:lnTo>
                  <a:lnTo>
                    <a:pt x="141" y="353"/>
                  </a:lnTo>
                  <a:lnTo>
                    <a:pt x="226" y="453"/>
                  </a:lnTo>
                  <a:lnTo>
                    <a:pt x="282" y="567"/>
                  </a:lnTo>
                  <a:lnTo>
                    <a:pt x="309" y="548"/>
                  </a:lnTo>
                  <a:lnTo>
                    <a:pt x="310" y="517"/>
                  </a:lnTo>
                  <a:lnTo>
                    <a:pt x="366" y="513"/>
                  </a:lnTo>
                  <a:lnTo>
                    <a:pt x="397" y="527"/>
                  </a:lnTo>
                  <a:lnTo>
                    <a:pt x="417" y="537"/>
                  </a:lnTo>
                  <a:lnTo>
                    <a:pt x="451" y="553"/>
                  </a:lnTo>
                  <a:lnTo>
                    <a:pt x="463" y="553"/>
                  </a:lnTo>
                  <a:lnTo>
                    <a:pt x="493" y="491"/>
                  </a:lnTo>
                  <a:lnTo>
                    <a:pt x="705" y="441"/>
                  </a:lnTo>
                  <a:lnTo>
                    <a:pt x="733" y="441"/>
                  </a:lnTo>
                  <a:lnTo>
                    <a:pt x="747" y="378"/>
                  </a:lnTo>
                  <a:lnTo>
                    <a:pt x="733" y="341"/>
                  </a:lnTo>
                  <a:lnTo>
                    <a:pt x="593" y="326"/>
                  </a:lnTo>
                  <a:lnTo>
                    <a:pt x="550" y="252"/>
                  </a:lnTo>
                  <a:lnTo>
                    <a:pt x="564" y="164"/>
                  </a:lnTo>
                  <a:lnTo>
                    <a:pt x="522" y="126"/>
                  </a:lnTo>
                  <a:lnTo>
                    <a:pt x="479" y="126"/>
                  </a:lnTo>
                  <a:lnTo>
                    <a:pt x="422" y="101"/>
                  </a:lnTo>
                  <a:lnTo>
                    <a:pt x="353" y="126"/>
                  </a:lnTo>
                  <a:lnTo>
                    <a:pt x="310" y="75"/>
                  </a:lnTo>
                  <a:lnTo>
                    <a:pt x="310" y="63"/>
                  </a:lnTo>
                  <a:lnTo>
                    <a:pt x="239" y="0"/>
                  </a:lnTo>
                  <a:lnTo>
                    <a:pt x="212" y="0"/>
                  </a:lnTo>
                  <a:lnTo>
                    <a:pt x="98" y="13"/>
                  </a:lnTo>
                  <a:lnTo>
                    <a:pt x="98" y="38"/>
                  </a:lnTo>
                  <a:lnTo>
                    <a:pt x="155" y="50"/>
                  </a:lnTo>
                  <a:lnTo>
                    <a:pt x="141" y="88"/>
                  </a:lnTo>
                  <a:lnTo>
                    <a:pt x="97" y="86"/>
                  </a:lnTo>
                  <a:lnTo>
                    <a:pt x="70" y="99"/>
                  </a:lnTo>
                  <a:lnTo>
                    <a:pt x="26" y="95"/>
                  </a:lnTo>
                  <a:lnTo>
                    <a:pt x="0" y="88"/>
                  </a:lnTo>
                  <a:lnTo>
                    <a:pt x="0" y="88"/>
                  </a:lnTo>
                  <a:close/>
                </a:path>
              </a:pathLst>
            </a:custGeom>
            <a:grpFill/>
            <a:ln w="9525">
              <a:solidFill>
                <a:srgbClr val="565BAC"/>
              </a:solidFill>
              <a:round/>
              <a:headEnd/>
              <a:tailEnd/>
            </a:ln>
          </p:spPr>
          <p:txBody>
            <a:bodyPr/>
            <a:lstStyle/>
            <a:p>
              <a:pPr>
                <a:defRPr/>
              </a:pPr>
              <a:endParaRPr lang="sq-AL">
                <a:cs typeface="+mn-cs"/>
              </a:endParaRPr>
            </a:p>
          </p:txBody>
        </p:sp>
        <p:sp>
          <p:nvSpPr>
            <p:cNvPr id="565085" name="Freeform 861"/>
            <p:cNvSpPr>
              <a:spLocks/>
            </p:cNvSpPr>
            <p:nvPr/>
          </p:nvSpPr>
          <p:spPr bwMode="auto">
            <a:xfrm>
              <a:off x="3092" y="2080"/>
              <a:ext cx="383" cy="300"/>
            </a:xfrm>
            <a:custGeom>
              <a:avLst/>
              <a:gdLst/>
              <a:ahLst/>
              <a:cxnLst>
                <a:cxn ang="0">
                  <a:pos x="0" y="88"/>
                </a:cxn>
                <a:cxn ang="0">
                  <a:pos x="0" y="126"/>
                </a:cxn>
                <a:cxn ang="0">
                  <a:pos x="29" y="152"/>
                </a:cxn>
                <a:cxn ang="0">
                  <a:pos x="98" y="227"/>
                </a:cxn>
                <a:cxn ang="0">
                  <a:pos x="113" y="252"/>
                </a:cxn>
                <a:cxn ang="0">
                  <a:pos x="141" y="353"/>
                </a:cxn>
                <a:cxn ang="0">
                  <a:pos x="226" y="453"/>
                </a:cxn>
                <a:cxn ang="0">
                  <a:pos x="282" y="567"/>
                </a:cxn>
                <a:cxn ang="0">
                  <a:pos x="309" y="548"/>
                </a:cxn>
                <a:cxn ang="0">
                  <a:pos x="310" y="517"/>
                </a:cxn>
                <a:cxn ang="0">
                  <a:pos x="366" y="513"/>
                </a:cxn>
                <a:cxn ang="0">
                  <a:pos x="397" y="527"/>
                </a:cxn>
                <a:cxn ang="0">
                  <a:pos x="417" y="537"/>
                </a:cxn>
                <a:cxn ang="0">
                  <a:pos x="451" y="553"/>
                </a:cxn>
                <a:cxn ang="0">
                  <a:pos x="463" y="553"/>
                </a:cxn>
                <a:cxn ang="0">
                  <a:pos x="493" y="491"/>
                </a:cxn>
                <a:cxn ang="0">
                  <a:pos x="705" y="441"/>
                </a:cxn>
                <a:cxn ang="0">
                  <a:pos x="733" y="441"/>
                </a:cxn>
                <a:cxn ang="0">
                  <a:pos x="747" y="378"/>
                </a:cxn>
                <a:cxn ang="0">
                  <a:pos x="733" y="341"/>
                </a:cxn>
                <a:cxn ang="0">
                  <a:pos x="593" y="326"/>
                </a:cxn>
                <a:cxn ang="0">
                  <a:pos x="550" y="252"/>
                </a:cxn>
                <a:cxn ang="0">
                  <a:pos x="564" y="164"/>
                </a:cxn>
                <a:cxn ang="0">
                  <a:pos x="522" y="126"/>
                </a:cxn>
                <a:cxn ang="0">
                  <a:pos x="479" y="126"/>
                </a:cxn>
                <a:cxn ang="0">
                  <a:pos x="422" y="101"/>
                </a:cxn>
                <a:cxn ang="0">
                  <a:pos x="353" y="126"/>
                </a:cxn>
                <a:cxn ang="0">
                  <a:pos x="310" y="75"/>
                </a:cxn>
                <a:cxn ang="0">
                  <a:pos x="310" y="63"/>
                </a:cxn>
                <a:cxn ang="0">
                  <a:pos x="239" y="0"/>
                </a:cxn>
                <a:cxn ang="0">
                  <a:pos x="212" y="0"/>
                </a:cxn>
                <a:cxn ang="0">
                  <a:pos x="98" y="13"/>
                </a:cxn>
                <a:cxn ang="0">
                  <a:pos x="98" y="38"/>
                </a:cxn>
                <a:cxn ang="0">
                  <a:pos x="155" y="50"/>
                </a:cxn>
                <a:cxn ang="0">
                  <a:pos x="141" y="88"/>
                </a:cxn>
                <a:cxn ang="0">
                  <a:pos x="97" y="86"/>
                </a:cxn>
                <a:cxn ang="0">
                  <a:pos x="70" y="99"/>
                </a:cxn>
                <a:cxn ang="0">
                  <a:pos x="26" y="95"/>
                </a:cxn>
                <a:cxn ang="0">
                  <a:pos x="0" y="88"/>
                </a:cxn>
                <a:cxn ang="0">
                  <a:pos x="0" y="88"/>
                </a:cxn>
              </a:cxnLst>
              <a:rect l="0" t="0" r="r" b="b"/>
              <a:pathLst>
                <a:path w="747" h="567">
                  <a:moveTo>
                    <a:pt x="0" y="88"/>
                  </a:moveTo>
                  <a:lnTo>
                    <a:pt x="0" y="126"/>
                  </a:lnTo>
                  <a:lnTo>
                    <a:pt x="29" y="152"/>
                  </a:lnTo>
                  <a:lnTo>
                    <a:pt x="98" y="227"/>
                  </a:lnTo>
                  <a:lnTo>
                    <a:pt x="113" y="252"/>
                  </a:lnTo>
                  <a:lnTo>
                    <a:pt x="141" y="353"/>
                  </a:lnTo>
                  <a:lnTo>
                    <a:pt x="226" y="453"/>
                  </a:lnTo>
                  <a:lnTo>
                    <a:pt x="282" y="567"/>
                  </a:lnTo>
                  <a:lnTo>
                    <a:pt x="309" y="548"/>
                  </a:lnTo>
                  <a:lnTo>
                    <a:pt x="310" y="517"/>
                  </a:lnTo>
                  <a:lnTo>
                    <a:pt x="366" y="513"/>
                  </a:lnTo>
                  <a:lnTo>
                    <a:pt x="397" y="527"/>
                  </a:lnTo>
                  <a:lnTo>
                    <a:pt x="417" y="537"/>
                  </a:lnTo>
                  <a:lnTo>
                    <a:pt x="451" y="553"/>
                  </a:lnTo>
                  <a:lnTo>
                    <a:pt x="463" y="553"/>
                  </a:lnTo>
                  <a:lnTo>
                    <a:pt x="493" y="491"/>
                  </a:lnTo>
                  <a:lnTo>
                    <a:pt x="705" y="441"/>
                  </a:lnTo>
                  <a:lnTo>
                    <a:pt x="733" y="441"/>
                  </a:lnTo>
                  <a:lnTo>
                    <a:pt x="747" y="378"/>
                  </a:lnTo>
                  <a:lnTo>
                    <a:pt x="733" y="341"/>
                  </a:lnTo>
                  <a:lnTo>
                    <a:pt x="593" y="326"/>
                  </a:lnTo>
                  <a:lnTo>
                    <a:pt x="550" y="252"/>
                  </a:lnTo>
                  <a:lnTo>
                    <a:pt x="564" y="164"/>
                  </a:lnTo>
                  <a:lnTo>
                    <a:pt x="522" y="126"/>
                  </a:lnTo>
                  <a:lnTo>
                    <a:pt x="479" y="126"/>
                  </a:lnTo>
                  <a:lnTo>
                    <a:pt x="422" y="101"/>
                  </a:lnTo>
                  <a:lnTo>
                    <a:pt x="353" y="126"/>
                  </a:lnTo>
                  <a:lnTo>
                    <a:pt x="310" y="75"/>
                  </a:lnTo>
                  <a:lnTo>
                    <a:pt x="310" y="63"/>
                  </a:lnTo>
                  <a:lnTo>
                    <a:pt x="239" y="0"/>
                  </a:lnTo>
                  <a:lnTo>
                    <a:pt x="212" y="0"/>
                  </a:lnTo>
                  <a:lnTo>
                    <a:pt x="98" y="13"/>
                  </a:lnTo>
                  <a:lnTo>
                    <a:pt x="98" y="38"/>
                  </a:lnTo>
                  <a:lnTo>
                    <a:pt x="155" y="50"/>
                  </a:lnTo>
                  <a:lnTo>
                    <a:pt x="141" y="88"/>
                  </a:lnTo>
                  <a:lnTo>
                    <a:pt x="97" y="86"/>
                  </a:lnTo>
                  <a:lnTo>
                    <a:pt x="70" y="99"/>
                  </a:lnTo>
                  <a:lnTo>
                    <a:pt x="26" y="95"/>
                  </a:lnTo>
                  <a:lnTo>
                    <a:pt x="0" y="88"/>
                  </a:lnTo>
                  <a:lnTo>
                    <a:pt x="0" y="88"/>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86" name="Freeform 862"/>
            <p:cNvSpPr>
              <a:spLocks/>
            </p:cNvSpPr>
            <p:nvPr/>
          </p:nvSpPr>
          <p:spPr bwMode="auto">
            <a:xfrm>
              <a:off x="3236" y="2354"/>
              <a:ext cx="94" cy="73"/>
            </a:xfrm>
            <a:custGeom>
              <a:avLst/>
              <a:gdLst/>
              <a:ahLst/>
              <a:cxnLst>
                <a:cxn ang="0">
                  <a:pos x="0" y="50"/>
                </a:cxn>
                <a:cxn ang="0">
                  <a:pos x="28" y="113"/>
                </a:cxn>
                <a:cxn ang="0">
                  <a:pos x="74" y="137"/>
                </a:cxn>
                <a:cxn ang="0">
                  <a:pos x="100" y="109"/>
                </a:cxn>
                <a:cxn ang="0">
                  <a:pos x="130" y="94"/>
                </a:cxn>
                <a:cxn ang="0">
                  <a:pos x="140" y="72"/>
                </a:cxn>
                <a:cxn ang="0">
                  <a:pos x="181" y="41"/>
                </a:cxn>
                <a:cxn ang="0">
                  <a:pos x="123" y="12"/>
                </a:cxn>
                <a:cxn ang="0">
                  <a:pos x="85" y="0"/>
                </a:cxn>
                <a:cxn ang="0">
                  <a:pos x="28" y="0"/>
                </a:cxn>
                <a:cxn ang="0">
                  <a:pos x="27" y="32"/>
                </a:cxn>
                <a:cxn ang="0">
                  <a:pos x="0" y="50"/>
                </a:cxn>
                <a:cxn ang="0">
                  <a:pos x="0" y="50"/>
                </a:cxn>
              </a:cxnLst>
              <a:rect l="0" t="0" r="r" b="b"/>
              <a:pathLst>
                <a:path w="181" h="137">
                  <a:moveTo>
                    <a:pt x="0" y="50"/>
                  </a:moveTo>
                  <a:lnTo>
                    <a:pt x="28" y="113"/>
                  </a:lnTo>
                  <a:lnTo>
                    <a:pt x="74" y="137"/>
                  </a:lnTo>
                  <a:lnTo>
                    <a:pt x="100" y="109"/>
                  </a:lnTo>
                  <a:lnTo>
                    <a:pt x="130" y="94"/>
                  </a:lnTo>
                  <a:lnTo>
                    <a:pt x="140" y="72"/>
                  </a:lnTo>
                  <a:lnTo>
                    <a:pt x="181" y="41"/>
                  </a:lnTo>
                  <a:lnTo>
                    <a:pt x="123" y="12"/>
                  </a:lnTo>
                  <a:lnTo>
                    <a:pt x="85" y="0"/>
                  </a:lnTo>
                  <a:lnTo>
                    <a:pt x="28" y="0"/>
                  </a:lnTo>
                  <a:lnTo>
                    <a:pt x="27" y="32"/>
                  </a:lnTo>
                  <a:lnTo>
                    <a:pt x="0" y="50"/>
                  </a:lnTo>
                  <a:lnTo>
                    <a:pt x="0" y="50"/>
                  </a:lnTo>
                  <a:close/>
                </a:path>
              </a:pathLst>
            </a:custGeom>
            <a:grpFill/>
            <a:ln w="9525">
              <a:solidFill>
                <a:srgbClr val="565BAC"/>
              </a:solidFill>
              <a:round/>
              <a:headEnd/>
              <a:tailEnd/>
            </a:ln>
          </p:spPr>
          <p:txBody>
            <a:bodyPr/>
            <a:lstStyle/>
            <a:p>
              <a:pPr>
                <a:defRPr/>
              </a:pPr>
              <a:endParaRPr lang="sq-AL">
                <a:cs typeface="+mn-cs"/>
              </a:endParaRPr>
            </a:p>
          </p:txBody>
        </p:sp>
        <p:sp>
          <p:nvSpPr>
            <p:cNvPr id="565087" name="Freeform 863"/>
            <p:cNvSpPr>
              <a:spLocks/>
            </p:cNvSpPr>
            <p:nvPr/>
          </p:nvSpPr>
          <p:spPr bwMode="auto">
            <a:xfrm>
              <a:off x="3236" y="2354"/>
              <a:ext cx="94" cy="73"/>
            </a:xfrm>
            <a:custGeom>
              <a:avLst/>
              <a:gdLst/>
              <a:ahLst/>
              <a:cxnLst>
                <a:cxn ang="0">
                  <a:pos x="0" y="50"/>
                </a:cxn>
                <a:cxn ang="0">
                  <a:pos x="28" y="113"/>
                </a:cxn>
                <a:cxn ang="0">
                  <a:pos x="74" y="137"/>
                </a:cxn>
                <a:cxn ang="0">
                  <a:pos x="100" y="109"/>
                </a:cxn>
                <a:cxn ang="0">
                  <a:pos x="130" y="94"/>
                </a:cxn>
                <a:cxn ang="0">
                  <a:pos x="140" y="72"/>
                </a:cxn>
                <a:cxn ang="0">
                  <a:pos x="181" y="41"/>
                </a:cxn>
                <a:cxn ang="0">
                  <a:pos x="123" y="12"/>
                </a:cxn>
                <a:cxn ang="0">
                  <a:pos x="85" y="0"/>
                </a:cxn>
                <a:cxn ang="0">
                  <a:pos x="28" y="0"/>
                </a:cxn>
                <a:cxn ang="0">
                  <a:pos x="27" y="32"/>
                </a:cxn>
                <a:cxn ang="0">
                  <a:pos x="0" y="50"/>
                </a:cxn>
                <a:cxn ang="0">
                  <a:pos x="0" y="50"/>
                </a:cxn>
              </a:cxnLst>
              <a:rect l="0" t="0" r="r" b="b"/>
              <a:pathLst>
                <a:path w="181" h="137">
                  <a:moveTo>
                    <a:pt x="0" y="50"/>
                  </a:moveTo>
                  <a:lnTo>
                    <a:pt x="28" y="113"/>
                  </a:lnTo>
                  <a:lnTo>
                    <a:pt x="74" y="137"/>
                  </a:lnTo>
                  <a:lnTo>
                    <a:pt x="100" y="109"/>
                  </a:lnTo>
                  <a:lnTo>
                    <a:pt x="130" y="94"/>
                  </a:lnTo>
                  <a:lnTo>
                    <a:pt x="140" y="72"/>
                  </a:lnTo>
                  <a:lnTo>
                    <a:pt x="181" y="41"/>
                  </a:lnTo>
                  <a:lnTo>
                    <a:pt x="123" y="12"/>
                  </a:lnTo>
                  <a:lnTo>
                    <a:pt x="85" y="0"/>
                  </a:lnTo>
                  <a:lnTo>
                    <a:pt x="28" y="0"/>
                  </a:lnTo>
                  <a:lnTo>
                    <a:pt x="27" y="32"/>
                  </a:lnTo>
                  <a:lnTo>
                    <a:pt x="0" y="50"/>
                  </a:lnTo>
                  <a:lnTo>
                    <a:pt x="0" y="5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88" name="Freeform 864"/>
            <p:cNvSpPr>
              <a:spLocks/>
            </p:cNvSpPr>
            <p:nvPr/>
          </p:nvSpPr>
          <p:spPr bwMode="auto">
            <a:xfrm>
              <a:off x="3278" y="2320"/>
              <a:ext cx="159" cy="107"/>
            </a:xfrm>
            <a:custGeom>
              <a:avLst/>
              <a:gdLst/>
              <a:ahLst/>
              <a:cxnLst>
                <a:cxn ang="0">
                  <a:pos x="0" y="201"/>
                </a:cxn>
                <a:cxn ang="0">
                  <a:pos x="62" y="190"/>
                </a:cxn>
                <a:cxn ang="0">
                  <a:pos x="119" y="164"/>
                </a:cxn>
                <a:cxn ang="0">
                  <a:pos x="162" y="151"/>
                </a:cxn>
                <a:cxn ang="0">
                  <a:pos x="261" y="127"/>
                </a:cxn>
                <a:cxn ang="0">
                  <a:pos x="311" y="95"/>
                </a:cxn>
                <a:cxn ang="0">
                  <a:pos x="300" y="69"/>
                </a:cxn>
                <a:cxn ang="0">
                  <a:pos x="300" y="50"/>
                </a:cxn>
                <a:cxn ang="0">
                  <a:pos x="288" y="0"/>
                </a:cxn>
                <a:cxn ang="0">
                  <a:pos x="162" y="25"/>
                </a:cxn>
                <a:cxn ang="0">
                  <a:pos x="133" y="38"/>
                </a:cxn>
                <a:cxn ang="0">
                  <a:pos x="105" y="101"/>
                </a:cxn>
                <a:cxn ang="0">
                  <a:pos x="91" y="114"/>
                </a:cxn>
                <a:cxn ang="0">
                  <a:pos x="62" y="138"/>
                </a:cxn>
                <a:cxn ang="0">
                  <a:pos x="54" y="158"/>
                </a:cxn>
                <a:cxn ang="0">
                  <a:pos x="22" y="175"/>
                </a:cxn>
                <a:cxn ang="0">
                  <a:pos x="0" y="201"/>
                </a:cxn>
                <a:cxn ang="0">
                  <a:pos x="0" y="201"/>
                </a:cxn>
              </a:cxnLst>
              <a:rect l="0" t="0" r="r" b="b"/>
              <a:pathLst>
                <a:path w="311" h="201">
                  <a:moveTo>
                    <a:pt x="0" y="201"/>
                  </a:moveTo>
                  <a:lnTo>
                    <a:pt x="62" y="190"/>
                  </a:lnTo>
                  <a:lnTo>
                    <a:pt x="119" y="164"/>
                  </a:lnTo>
                  <a:lnTo>
                    <a:pt x="162" y="151"/>
                  </a:lnTo>
                  <a:lnTo>
                    <a:pt x="261" y="127"/>
                  </a:lnTo>
                  <a:lnTo>
                    <a:pt x="311" y="95"/>
                  </a:lnTo>
                  <a:lnTo>
                    <a:pt x="300" y="69"/>
                  </a:lnTo>
                  <a:lnTo>
                    <a:pt x="300" y="50"/>
                  </a:lnTo>
                  <a:lnTo>
                    <a:pt x="288" y="0"/>
                  </a:lnTo>
                  <a:lnTo>
                    <a:pt x="162" y="25"/>
                  </a:lnTo>
                  <a:lnTo>
                    <a:pt x="133" y="38"/>
                  </a:lnTo>
                  <a:lnTo>
                    <a:pt x="105" y="101"/>
                  </a:lnTo>
                  <a:lnTo>
                    <a:pt x="91" y="114"/>
                  </a:lnTo>
                  <a:lnTo>
                    <a:pt x="62" y="138"/>
                  </a:lnTo>
                  <a:lnTo>
                    <a:pt x="54" y="158"/>
                  </a:lnTo>
                  <a:lnTo>
                    <a:pt x="22" y="175"/>
                  </a:lnTo>
                  <a:lnTo>
                    <a:pt x="0" y="201"/>
                  </a:lnTo>
                  <a:lnTo>
                    <a:pt x="0" y="201"/>
                  </a:lnTo>
                  <a:close/>
                </a:path>
              </a:pathLst>
            </a:custGeom>
            <a:grpFill/>
            <a:ln w="9525">
              <a:solidFill>
                <a:srgbClr val="565BAC"/>
              </a:solidFill>
              <a:round/>
              <a:headEnd/>
              <a:tailEnd/>
            </a:ln>
          </p:spPr>
          <p:txBody>
            <a:bodyPr/>
            <a:lstStyle/>
            <a:p>
              <a:pPr>
                <a:defRPr/>
              </a:pPr>
              <a:endParaRPr lang="sq-AL">
                <a:cs typeface="+mn-cs"/>
              </a:endParaRPr>
            </a:p>
          </p:txBody>
        </p:sp>
        <p:sp>
          <p:nvSpPr>
            <p:cNvPr id="565089" name="Freeform 865"/>
            <p:cNvSpPr>
              <a:spLocks/>
            </p:cNvSpPr>
            <p:nvPr/>
          </p:nvSpPr>
          <p:spPr bwMode="auto">
            <a:xfrm>
              <a:off x="3278" y="2320"/>
              <a:ext cx="159" cy="107"/>
            </a:xfrm>
            <a:custGeom>
              <a:avLst/>
              <a:gdLst/>
              <a:ahLst/>
              <a:cxnLst>
                <a:cxn ang="0">
                  <a:pos x="0" y="201"/>
                </a:cxn>
                <a:cxn ang="0">
                  <a:pos x="62" y="190"/>
                </a:cxn>
                <a:cxn ang="0">
                  <a:pos x="119" y="164"/>
                </a:cxn>
                <a:cxn ang="0">
                  <a:pos x="162" y="151"/>
                </a:cxn>
                <a:cxn ang="0">
                  <a:pos x="261" y="127"/>
                </a:cxn>
                <a:cxn ang="0">
                  <a:pos x="311" y="95"/>
                </a:cxn>
                <a:cxn ang="0">
                  <a:pos x="300" y="69"/>
                </a:cxn>
                <a:cxn ang="0">
                  <a:pos x="300" y="50"/>
                </a:cxn>
                <a:cxn ang="0">
                  <a:pos x="288" y="0"/>
                </a:cxn>
                <a:cxn ang="0">
                  <a:pos x="162" y="25"/>
                </a:cxn>
                <a:cxn ang="0">
                  <a:pos x="133" y="38"/>
                </a:cxn>
                <a:cxn ang="0">
                  <a:pos x="105" y="101"/>
                </a:cxn>
                <a:cxn ang="0">
                  <a:pos x="91" y="114"/>
                </a:cxn>
                <a:cxn ang="0">
                  <a:pos x="62" y="138"/>
                </a:cxn>
                <a:cxn ang="0">
                  <a:pos x="54" y="158"/>
                </a:cxn>
                <a:cxn ang="0">
                  <a:pos x="22" y="175"/>
                </a:cxn>
                <a:cxn ang="0">
                  <a:pos x="0" y="201"/>
                </a:cxn>
                <a:cxn ang="0">
                  <a:pos x="0" y="201"/>
                </a:cxn>
              </a:cxnLst>
              <a:rect l="0" t="0" r="r" b="b"/>
              <a:pathLst>
                <a:path w="311" h="201">
                  <a:moveTo>
                    <a:pt x="0" y="201"/>
                  </a:moveTo>
                  <a:lnTo>
                    <a:pt x="62" y="190"/>
                  </a:lnTo>
                  <a:lnTo>
                    <a:pt x="119" y="164"/>
                  </a:lnTo>
                  <a:lnTo>
                    <a:pt x="162" y="151"/>
                  </a:lnTo>
                  <a:lnTo>
                    <a:pt x="261" y="127"/>
                  </a:lnTo>
                  <a:lnTo>
                    <a:pt x="311" y="95"/>
                  </a:lnTo>
                  <a:lnTo>
                    <a:pt x="300" y="69"/>
                  </a:lnTo>
                  <a:lnTo>
                    <a:pt x="300" y="50"/>
                  </a:lnTo>
                  <a:lnTo>
                    <a:pt x="288" y="0"/>
                  </a:lnTo>
                  <a:lnTo>
                    <a:pt x="162" y="25"/>
                  </a:lnTo>
                  <a:lnTo>
                    <a:pt x="133" y="38"/>
                  </a:lnTo>
                  <a:lnTo>
                    <a:pt x="105" y="101"/>
                  </a:lnTo>
                  <a:lnTo>
                    <a:pt x="91" y="114"/>
                  </a:lnTo>
                  <a:lnTo>
                    <a:pt x="62" y="138"/>
                  </a:lnTo>
                  <a:lnTo>
                    <a:pt x="54" y="158"/>
                  </a:lnTo>
                  <a:lnTo>
                    <a:pt x="22" y="175"/>
                  </a:lnTo>
                  <a:lnTo>
                    <a:pt x="0" y="201"/>
                  </a:lnTo>
                  <a:lnTo>
                    <a:pt x="0" y="201"/>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90" name="Freeform 866"/>
            <p:cNvSpPr>
              <a:spLocks/>
            </p:cNvSpPr>
            <p:nvPr/>
          </p:nvSpPr>
          <p:spPr bwMode="auto">
            <a:xfrm>
              <a:off x="3417" y="2214"/>
              <a:ext cx="130" cy="157"/>
            </a:xfrm>
            <a:custGeom>
              <a:avLst/>
              <a:gdLst/>
              <a:ahLst/>
              <a:cxnLst>
                <a:cxn ang="0">
                  <a:pos x="0" y="201"/>
                </a:cxn>
                <a:cxn ang="0">
                  <a:pos x="85" y="177"/>
                </a:cxn>
                <a:cxn ang="0">
                  <a:pos x="108" y="151"/>
                </a:cxn>
                <a:cxn ang="0">
                  <a:pos x="102" y="91"/>
                </a:cxn>
                <a:cxn ang="0">
                  <a:pos x="124" y="53"/>
                </a:cxn>
                <a:cxn ang="0">
                  <a:pos x="135" y="24"/>
                </a:cxn>
                <a:cxn ang="0">
                  <a:pos x="131" y="0"/>
                </a:cxn>
                <a:cxn ang="0">
                  <a:pos x="159" y="35"/>
                </a:cxn>
                <a:cxn ang="0">
                  <a:pos x="203" y="67"/>
                </a:cxn>
                <a:cxn ang="0">
                  <a:pos x="240" y="74"/>
                </a:cxn>
                <a:cxn ang="0">
                  <a:pos x="242" y="96"/>
                </a:cxn>
                <a:cxn ang="0">
                  <a:pos x="253" y="114"/>
                </a:cxn>
                <a:cxn ang="0">
                  <a:pos x="253" y="138"/>
                </a:cxn>
                <a:cxn ang="0">
                  <a:pos x="211" y="163"/>
                </a:cxn>
                <a:cxn ang="0">
                  <a:pos x="183" y="214"/>
                </a:cxn>
                <a:cxn ang="0">
                  <a:pos x="142" y="239"/>
                </a:cxn>
                <a:cxn ang="0">
                  <a:pos x="71" y="277"/>
                </a:cxn>
                <a:cxn ang="0">
                  <a:pos x="37" y="297"/>
                </a:cxn>
                <a:cxn ang="0">
                  <a:pos x="26" y="270"/>
                </a:cxn>
                <a:cxn ang="0">
                  <a:pos x="22" y="251"/>
                </a:cxn>
                <a:cxn ang="0">
                  <a:pos x="0" y="201"/>
                </a:cxn>
                <a:cxn ang="0">
                  <a:pos x="0" y="201"/>
                </a:cxn>
              </a:cxnLst>
              <a:rect l="0" t="0" r="r" b="b"/>
              <a:pathLst>
                <a:path w="253" h="297">
                  <a:moveTo>
                    <a:pt x="0" y="201"/>
                  </a:moveTo>
                  <a:lnTo>
                    <a:pt x="85" y="177"/>
                  </a:lnTo>
                  <a:lnTo>
                    <a:pt x="108" y="151"/>
                  </a:lnTo>
                  <a:lnTo>
                    <a:pt x="102" y="91"/>
                  </a:lnTo>
                  <a:lnTo>
                    <a:pt x="124" y="53"/>
                  </a:lnTo>
                  <a:lnTo>
                    <a:pt x="135" y="24"/>
                  </a:lnTo>
                  <a:lnTo>
                    <a:pt x="131" y="0"/>
                  </a:lnTo>
                  <a:lnTo>
                    <a:pt x="159" y="35"/>
                  </a:lnTo>
                  <a:lnTo>
                    <a:pt x="203" y="67"/>
                  </a:lnTo>
                  <a:lnTo>
                    <a:pt x="240" y="74"/>
                  </a:lnTo>
                  <a:lnTo>
                    <a:pt x="242" y="96"/>
                  </a:lnTo>
                  <a:lnTo>
                    <a:pt x="253" y="114"/>
                  </a:lnTo>
                  <a:lnTo>
                    <a:pt x="253" y="138"/>
                  </a:lnTo>
                  <a:lnTo>
                    <a:pt x="211" y="163"/>
                  </a:lnTo>
                  <a:lnTo>
                    <a:pt x="183" y="214"/>
                  </a:lnTo>
                  <a:lnTo>
                    <a:pt x="142" y="239"/>
                  </a:lnTo>
                  <a:lnTo>
                    <a:pt x="71" y="277"/>
                  </a:lnTo>
                  <a:lnTo>
                    <a:pt x="37" y="297"/>
                  </a:lnTo>
                  <a:lnTo>
                    <a:pt x="26" y="270"/>
                  </a:lnTo>
                  <a:lnTo>
                    <a:pt x="22" y="251"/>
                  </a:lnTo>
                  <a:lnTo>
                    <a:pt x="0" y="201"/>
                  </a:lnTo>
                  <a:lnTo>
                    <a:pt x="0" y="201"/>
                  </a:lnTo>
                  <a:close/>
                </a:path>
              </a:pathLst>
            </a:custGeom>
            <a:grpFill/>
            <a:ln w="9525">
              <a:solidFill>
                <a:srgbClr val="565BAC"/>
              </a:solidFill>
              <a:round/>
              <a:headEnd/>
              <a:tailEnd/>
            </a:ln>
          </p:spPr>
          <p:txBody>
            <a:bodyPr/>
            <a:lstStyle/>
            <a:p>
              <a:pPr>
                <a:defRPr/>
              </a:pPr>
              <a:endParaRPr lang="sq-AL">
                <a:cs typeface="+mn-cs"/>
              </a:endParaRPr>
            </a:p>
          </p:txBody>
        </p:sp>
        <p:sp>
          <p:nvSpPr>
            <p:cNvPr id="565091" name="Freeform 867"/>
            <p:cNvSpPr>
              <a:spLocks/>
            </p:cNvSpPr>
            <p:nvPr/>
          </p:nvSpPr>
          <p:spPr bwMode="auto">
            <a:xfrm>
              <a:off x="3417" y="2214"/>
              <a:ext cx="130" cy="157"/>
            </a:xfrm>
            <a:custGeom>
              <a:avLst/>
              <a:gdLst/>
              <a:ahLst/>
              <a:cxnLst>
                <a:cxn ang="0">
                  <a:pos x="0" y="201"/>
                </a:cxn>
                <a:cxn ang="0">
                  <a:pos x="85" y="177"/>
                </a:cxn>
                <a:cxn ang="0">
                  <a:pos x="108" y="151"/>
                </a:cxn>
                <a:cxn ang="0">
                  <a:pos x="102" y="91"/>
                </a:cxn>
                <a:cxn ang="0">
                  <a:pos x="124" y="53"/>
                </a:cxn>
                <a:cxn ang="0">
                  <a:pos x="135" y="24"/>
                </a:cxn>
                <a:cxn ang="0">
                  <a:pos x="131" y="0"/>
                </a:cxn>
                <a:cxn ang="0">
                  <a:pos x="159" y="35"/>
                </a:cxn>
                <a:cxn ang="0">
                  <a:pos x="203" y="67"/>
                </a:cxn>
                <a:cxn ang="0">
                  <a:pos x="240" y="74"/>
                </a:cxn>
                <a:cxn ang="0">
                  <a:pos x="242" y="96"/>
                </a:cxn>
                <a:cxn ang="0">
                  <a:pos x="253" y="114"/>
                </a:cxn>
                <a:cxn ang="0">
                  <a:pos x="253" y="138"/>
                </a:cxn>
                <a:cxn ang="0">
                  <a:pos x="211" y="163"/>
                </a:cxn>
                <a:cxn ang="0">
                  <a:pos x="183" y="214"/>
                </a:cxn>
                <a:cxn ang="0">
                  <a:pos x="142" y="239"/>
                </a:cxn>
                <a:cxn ang="0">
                  <a:pos x="71" y="277"/>
                </a:cxn>
                <a:cxn ang="0">
                  <a:pos x="37" y="297"/>
                </a:cxn>
                <a:cxn ang="0">
                  <a:pos x="26" y="270"/>
                </a:cxn>
                <a:cxn ang="0">
                  <a:pos x="22" y="251"/>
                </a:cxn>
                <a:cxn ang="0">
                  <a:pos x="0" y="201"/>
                </a:cxn>
                <a:cxn ang="0">
                  <a:pos x="0" y="201"/>
                </a:cxn>
              </a:cxnLst>
              <a:rect l="0" t="0" r="r" b="b"/>
              <a:pathLst>
                <a:path w="253" h="297">
                  <a:moveTo>
                    <a:pt x="0" y="201"/>
                  </a:moveTo>
                  <a:lnTo>
                    <a:pt x="85" y="177"/>
                  </a:lnTo>
                  <a:lnTo>
                    <a:pt x="108" y="151"/>
                  </a:lnTo>
                  <a:lnTo>
                    <a:pt x="102" y="91"/>
                  </a:lnTo>
                  <a:lnTo>
                    <a:pt x="124" y="53"/>
                  </a:lnTo>
                  <a:lnTo>
                    <a:pt x="135" y="24"/>
                  </a:lnTo>
                  <a:lnTo>
                    <a:pt x="131" y="0"/>
                  </a:lnTo>
                  <a:lnTo>
                    <a:pt x="159" y="35"/>
                  </a:lnTo>
                  <a:lnTo>
                    <a:pt x="203" y="67"/>
                  </a:lnTo>
                  <a:lnTo>
                    <a:pt x="240" y="74"/>
                  </a:lnTo>
                  <a:lnTo>
                    <a:pt x="242" y="96"/>
                  </a:lnTo>
                  <a:lnTo>
                    <a:pt x="253" y="114"/>
                  </a:lnTo>
                  <a:lnTo>
                    <a:pt x="253" y="138"/>
                  </a:lnTo>
                  <a:lnTo>
                    <a:pt x="211" y="163"/>
                  </a:lnTo>
                  <a:lnTo>
                    <a:pt x="183" y="214"/>
                  </a:lnTo>
                  <a:lnTo>
                    <a:pt x="142" y="239"/>
                  </a:lnTo>
                  <a:lnTo>
                    <a:pt x="71" y="277"/>
                  </a:lnTo>
                  <a:lnTo>
                    <a:pt x="37" y="297"/>
                  </a:lnTo>
                  <a:lnTo>
                    <a:pt x="26" y="270"/>
                  </a:lnTo>
                  <a:lnTo>
                    <a:pt x="22" y="251"/>
                  </a:lnTo>
                  <a:lnTo>
                    <a:pt x="0" y="201"/>
                  </a:lnTo>
                  <a:lnTo>
                    <a:pt x="0" y="201"/>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92" name="Freeform 868"/>
            <p:cNvSpPr>
              <a:spLocks/>
            </p:cNvSpPr>
            <p:nvPr/>
          </p:nvSpPr>
          <p:spPr bwMode="auto">
            <a:xfrm>
              <a:off x="3376" y="2174"/>
              <a:ext cx="110" cy="92"/>
            </a:xfrm>
            <a:custGeom>
              <a:avLst/>
              <a:gdLst/>
              <a:ahLst/>
              <a:cxnLst>
                <a:cxn ang="0">
                  <a:pos x="13" y="0"/>
                </a:cxn>
                <a:cxn ang="0">
                  <a:pos x="0" y="61"/>
                </a:cxn>
                <a:cxn ang="0">
                  <a:pos x="0" y="74"/>
                </a:cxn>
                <a:cxn ang="0">
                  <a:pos x="32" y="134"/>
                </a:cxn>
                <a:cxn ang="0">
                  <a:pos x="43" y="149"/>
                </a:cxn>
                <a:cxn ang="0">
                  <a:pos x="154" y="165"/>
                </a:cxn>
                <a:cxn ang="0">
                  <a:pos x="182" y="165"/>
                </a:cxn>
                <a:cxn ang="0">
                  <a:pos x="219" y="100"/>
                </a:cxn>
                <a:cxn ang="0">
                  <a:pos x="210" y="63"/>
                </a:cxn>
                <a:cxn ang="0">
                  <a:pos x="196" y="63"/>
                </a:cxn>
                <a:cxn ang="0">
                  <a:pos x="154" y="88"/>
                </a:cxn>
                <a:cxn ang="0">
                  <a:pos x="154" y="101"/>
                </a:cxn>
                <a:cxn ang="0">
                  <a:pos x="76" y="92"/>
                </a:cxn>
                <a:cxn ang="0">
                  <a:pos x="70" y="76"/>
                </a:cxn>
                <a:cxn ang="0">
                  <a:pos x="70" y="63"/>
                </a:cxn>
                <a:cxn ang="0">
                  <a:pos x="42" y="76"/>
                </a:cxn>
                <a:cxn ang="0">
                  <a:pos x="13" y="13"/>
                </a:cxn>
                <a:cxn ang="0">
                  <a:pos x="13" y="0"/>
                </a:cxn>
                <a:cxn ang="0">
                  <a:pos x="13" y="0"/>
                </a:cxn>
              </a:cxnLst>
              <a:rect l="0" t="0" r="r" b="b"/>
              <a:pathLst>
                <a:path w="219" h="165">
                  <a:moveTo>
                    <a:pt x="13" y="0"/>
                  </a:moveTo>
                  <a:lnTo>
                    <a:pt x="0" y="61"/>
                  </a:lnTo>
                  <a:lnTo>
                    <a:pt x="0" y="74"/>
                  </a:lnTo>
                  <a:lnTo>
                    <a:pt x="32" y="134"/>
                  </a:lnTo>
                  <a:lnTo>
                    <a:pt x="43" y="149"/>
                  </a:lnTo>
                  <a:lnTo>
                    <a:pt x="154" y="165"/>
                  </a:lnTo>
                  <a:lnTo>
                    <a:pt x="182" y="165"/>
                  </a:lnTo>
                  <a:lnTo>
                    <a:pt x="219" y="100"/>
                  </a:lnTo>
                  <a:lnTo>
                    <a:pt x="210" y="63"/>
                  </a:lnTo>
                  <a:lnTo>
                    <a:pt x="196" y="63"/>
                  </a:lnTo>
                  <a:lnTo>
                    <a:pt x="154" y="88"/>
                  </a:lnTo>
                  <a:lnTo>
                    <a:pt x="154" y="101"/>
                  </a:lnTo>
                  <a:lnTo>
                    <a:pt x="76" y="92"/>
                  </a:lnTo>
                  <a:lnTo>
                    <a:pt x="70" y="76"/>
                  </a:lnTo>
                  <a:lnTo>
                    <a:pt x="70" y="63"/>
                  </a:lnTo>
                  <a:lnTo>
                    <a:pt x="42" y="76"/>
                  </a:lnTo>
                  <a:lnTo>
                    <a:pt x="13" y="13"/>
                  </a:lnTo>
                  <a:lnTo>
                    <a:pt x="13" y="0"/>
                  </a:lnTo>
                  <a:lnTo>
                    <a:pt x="13" y="0"/>
                  </a:lnTo>
                  <a:close/>
                </a:path>
              </a:pathLst>
            </a:custGeom>
            <a:grpFill/>
            <a:ln w="9525">
              <a:solidFill>
                <a:srgbClr val="565BAC"/>
              </a:solidFill>
              <a:round/>
              <a:headEnd/>
              <a:tailEnd/>
            </a:ln>
          </p:spPr>
          <p:txBody>
            <a:bodyPr/>
            <a:lstStyle/>
            <a:p>
              <a:pPr>
                <a:defRPr/>
              </a:pPr>
              <a:endParaRPr lang="sq-AL">
                <a:cs typeface="+mn-cs"/>
              </a:endParaRPr>
            </a:p>
          </p:txBody>
        </p:sp>
        <p:sp>
          <p:nvSpPr>
            <p:cNvPr id="565093" name="Freeform 869"/>
            <p:cNvSpPr>
              <a:spLocks/>
            </p:cNvSpPr>
            <p:nvPr/>
          </p:nvSpPr>
          <p:spPr bwMode="auto">
            <a:xfrm>
              <a:off x="3376" y="2174"/>
              <a:ext cx="110" cy="92"/>
            </a:xfrm>
            <a:custGeom>
              <a:avLst/>
              <a:gdLst/>
              <a:ahLst/>
              <a:cxnLst>
                <a:cxn ang="0">
                  <a:pos x="13" y="0"/>
                </a:cxn>
                <a:cxn ang="0">
                  <a:pos x="0" y="61"/>
                </a:cxn>
                <a:cxn ang="0">
                  <a:pos x="0" y="74"/>
                </a:cxn>
                <a:cxn ang="0">
                  <a:pos x="32" y="134"/>
                </a:cxn>
                <a:cxn ang="0">
                  <a:pos x="43" y="149"/>
                </a:cxn>
                <a:cxn ang="0">
                  <a:pos x="154" y="165"/>
                </a:cxn>
                <a:cxn ang="0">
                  <a:pos x="182" y="165"/>
                </a:cxn>
                <a:cxn ang="0">
                  <a:pos x="219" y="100"/>
                </a:cxn>
                <a:cxn ang="0">
                  <a:pos x="210" y="63"/>
                </a:cxn>
                <a:cxn ang="0">
                  <a:pos x="196" y="63"/>
                </a:cxn>
                <a:cxn ang="0">
                  <a:pos x="154" y="88"/>
                </a:cxn>
                <a:cxn ang="0">
                  <a:pos x="154" y="101"/>
                </a:cxn>
                <a:cxn ang="0">
                  <a:pos x="76" y="92"/>
                </a:cxn>
                <a:cxn ang="0">
                  <a:pos x="70" y="76"/>
                </a:cxn>
                <a:cxn ang="0">
                  <a:pos x="70" y="63"/>
                </a:cxn>
                <a:cxn ang="0">
                  <a:pos x="42" y="76"/>
                </a:cxn>
                <a:cxn ang="0">
                  <a:pos x="13" y="13"/>
                </a:cxn>
                <a:cxn ang="0">
                  <a:pos x="13" y="0"/>
                </a:cxn>
                <a:cxn ang="0">
                  <a:pos x="13" y="0"/>
                </a:cxn>
              </a:cxnLst>
              <a:rect l="0" t="0" r="r" b="b"/>
              <a:pathLst>
                <a:path w="219" h="165">
                  <a:moveTo>
                    <a:pt x="13" y="0"/>
                  </a:moveTo>
                  <a:lnTo>
                    <a:pt x="0" y="61"/>
                  </a:lnTo>
                  <a:lnTo>
                    <a:pt x="0" y="74"/>
                  </a:lnTo>
                  <a:lnTo>
                    <a:pt x="32" y="134"/>
                  </a:lnTo>
                  <a:lnTo>
                    <a:pt x="43" y="149"/>
                  </a:lnTo>
                  <a:lnTo>
                    <a:pt x="154" y="165"/>
                  </a:lnTo>
                  <a:lnTo>
                    <a:pt x="182" y="165"/>
                  </a:lnTo>
                  <a:lnTo>
                    <a:pt x="219" y="100"/>
                  </a:lnTo>
                  <a:lnTo>
                    <a:pt x="210" y="63"/>
                  </a:lnTo>
                  <a:lnTo>
                    <a:pt x="196" y="63"/>
                  </a:lnTo>
                  <a:lnTo>
                    <a:pt x="154" y="88"/>
                  </a:lnTo>
                  <a:lnTo>
                    <a:pt x="154" y="101"/>
                  </a:lnTo>
                  <a:lnTo>
                    <a:pt x="76" y="92"/>
                  </a:lnTo>
                  <a:lnTo>
                    <a:pt x="70" y="76"/>
                  </a:lnTo>
                  <a:lnTo>
                    <a:pt x="70" y="63"/>
                  </a:lnTo>
                  <a:lnTo>
                    <a:pt x="42" y="76"/>
                  </a:lnTo>
                  <a:lnTo>
                    <a:pt x="13" y="13"/>
                  </a:lnTo>
                  <a:lnTo>
                    <a:pt x="13" y="0"/>
                  </a:lnTo>
                  <a:lnTo>
                    <a:pt x="13"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94" name="Freeform 870"/>
            <p:cNvSpPr>
              <a:spLocks/>
            </p:cNvSpPr>
            <p:nvPr/>
          </p:nvSpPr>
          <p:spPr bwMode="auto">
            <a:xfrm>
              <a:off x="3316" y="2120"/>
              <a:ext cx="37" cy="26"/>
            </a:xfrm>
            <a:custGeom>
              <a:avLst/>
              <a:gdLst/>
              <a:ahLst/>
              <a:cxnLst>
                <a:cxn ang="0">
                  <a:pos x="73" y="51"/>
                </a:cxn>
                <a:cxn ang="0">
                  <a:pos x="58" y="0"/>
                </a:cxn>
                <a:cxn ang="0">
                  <a:pos x="20" y="1"/>
                </a:cxn>
                <a:cxn ang="0">
                  <a:pos x="0" y="28"/>
                </a:cxn>
                <a:cxn ang="0">
                  <a:pos x="44" y="51"/>
                </a:cxn>
                <a:cxn ang="0">
                  <a:pos x="73" y="51"/>
                </a:cxn>
                <a:cxn ang="0">
                  <a:pos x="73" y="51"/>
                </a:cxn>
              </a:cxnLst>
              <a:rect l="0" t="0" r="r" b="b"/>
              <a:pathLst>
                <a:path w="73" h="51">
                  <a:moveTo>
                    <a:pt x="73" y="51"/>
                  </a:moveTo>
                  <a:lnTo>
                    <a:pt x="58" y="0"/>
                  </a:lnTo>
                  <a:lnTo>
                    <a:pt x="20" y="1"/>
                  </a:lnTo>
                  <a:lnTo>
                    <a:pt x="0" y="28"/>
                  </a:lnTo>
                  <a:lnTo>
                    <a:pt x="44" y="51"/>
                  </a:lnTo>
                  <a:lnTo>
                    <a:pt x="73" y="51"/>
                  </a:lnTo>
                  <a:lnTo>
                    <a:pt x="73" y="51"/>
                  </a:lnTo>
                  <a:close/>
                </a:path>
              </a:pathLst>
            </a:custGeom>
            <a:grpFill/>
            <a:ln w="9525">
              <a:solidFill>
                <a:srgbClr val="565BAC"/>
              </a:solidFill>
              <a:round/>
              <a:headEnd/>
              <a:tailEnd/>
            </a:ln>
          </p:spPr>
          <p:txBody>
            <a:bodyPr/>
            <a:lstStyle/>
            <a:p>
              <a:pPr>
                <a:defRPr/>
              </a:pPr>
              <a:endParaRPr lang="sq-AL">
                <a:cs typeface="+mn-cs"/>
              </a:endParaRPr>
            </a:p>
          </p:txBody>
        </p:sp>
        <p:sp>
          <p:nvSpPr>
            <p:cNvPr id="565095" name="Freeform 871"/>
            <p:cNvSpPr>
              <a:spLocks/>
            </p:cNvSpPr>
            <p:nvPr/>
          </p:nvSpPr>
          <p:spPr bwMode="auto">
            <a:xfrm>
              <a:off x="3316" y="2120"/>
              <a:ext cx="37" cy="26"/>
            </a:xfrm>
            <a:custGeom>
              <a:avLst/>
              <a:gdLst/>
              <a:ahLst/>
              <a:cxnLst>
                <a:cxn ang="0">
                  <a:pos x="73" y="51"/>
                </a:cxn>
                <a:cxn ang="0">
                  <a:pos x="58" y="0"/>
                </a:cxn>
                <a:cxn ang="0">
                  <a:pos x="20" y="1"/>
                </a:cxn>
                <a:cxn ang="0">
                  <a:pos x="0" y="28"/>
                </a:cxn>
                <a:cxn ang="0">
                  <a:pos x="44" y="51"/>
                </a:cxn>
                <a:cxn ang="0">
                  <a:pos x="73" y="51"/>
                </a:cxn>
                <a:cxn ang="0">
                  <a:pos x="73" y="51"/>
                </a:cxn>
              </a:cxnLst>
              <a:rect l="0" t="0" r="r" b="b"/>
              <a:pathLst>
                <a:path w="73" h="51">
                  <a:moveTo>
                    <a:pt x="73" y="51"/>
                  </a:moveTo>
                  <a:lnTo>
                    <a:pt x="58" y="0"/>
                  </a:lnTo>
                  <a:lnTo>
                    <a:pt x="20" y="1"/>
                  </a:lnTo>
                  <a:lnTo>
                    <a:pt x="0" y="28"/>
                  </a:lnTo>
                  <a:lnTo>
                    <a:pt x="44" y="51"/>
                  </a:lnTo>
                  <a:lnTo>
                    <a:pt x="73" y="51"/>
                  </a:lnTo>
                  <a:lnTo>
                    <a:pt x="73" y="51"/>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96" name="Freeform 872"/>
            <p:cNvSpPr>
              <a:spLocks/>
            </p:cNvSpPr>
            <p:nvPr/>
          </p:nvSpPr>
          <p:spPr bwMode="auto">
            <a:xfrm>
              <a:off x="3173" y="1967"/>
              <a:ext cx="180" cy="179"/>
            </a:xfrm>
            <a:custGeom>
              <a:avLst/>
              <a:gdLst/>
              <a:ahLst/>
              <a:cxnLst>
                <a:cxn ang="0">
                  <a:pos x="337" y="288"/>
                </a:cxn>
                <a:cxn ang="0">
                  <a:pos x="352" y="263"/>
                </a:cxn>
                <a:cxn ang="0">
                  <a:pos x="323" y="213"/>
                </a:cxn>
                <a:cxn ang="0">
                  <a:pos x="309" y="163"/>
                </a:cxn>
                <a:cxn ang="0">
                  <a:pos x="253" y="150"/>
                </a:cxn>
                <a:cxn ang="0">
                  <a:pos x="242" y="116"/>
                </a:cxn>
                <a:cxn ang="0">
                  <a:pos x="266" y="62"/>
                </a:cxn>
                <a:cxn ang="0">
                  <a:pos x="225" y="49"/>
                </a:cxn>
                <a:cxn ang="0">
                  <a:pos x="203" y="37"/>
                </a:cxn>
                <a:cxn ang="0">
                  <a:pos x="178" y="0"/>
                </a:cxn>
                <a:cxn ang="0">
                  <a:pos x="142" y="0"/>
                </a:cxn>
                <a:cxn ang="0">
                  <a:pos x="78" y="20"/>
                </a:cxn>
                <a:cxn ang="0">
                  <a:pos x="85" y="48"/>
                </a:cxn>
                <a:cxn ang="0">
                  <a:pos x="65" y="104"/>
                </a:cxn>
                <a:cxn ang="0">
                  <a:pos x="12" y="138"/>
                </a:cxn>
                <a:cxn ang="0">
                  <a:pos x="0" y="173"/>
                </a:cxn>
                <a:cxn ang="0">
                  <a:pos x="16" y="215"/>
                </a:cxn>
                <a:cxn ang="0">
                  <a:pos x="83" y="213"/>
                </a:cxn>
                <a:cxn ang="0">
                  <a:pos x="154" y="276"/>
                </a:cxn>
                <a:cxn ang="0">
                  <a:pos x="153" y="290"/>
                </a:cxn>
                <a:cxn ang="0">
                  <a:pos x="197" y="339"/>
                </a:cxn>
                <a:cxn ang="0">
                  <a:pos x="263" y="314"/>
                </a:cxn>
                <a:cxn ang="0">
                  <a:pos x="281" y="314"/>
                </a:cxn>
                <a:cxn ang="0">
                  <a:pos x="295" y="289"/>
                </a:cxn>
                <a:cxn ang="0">
                  <a:pos x="323" y="288"/>
                </a:cxn>
                <a:cxn ang="0">
                  <a:pos x="337" y="288"/>
                </a:cxn>
                <a:cxn ang="0">
                  <a:pos x="337" y="288"/>
                </a:cxn>
              </a:cxnLst>
              <a:rect l="0" t="0" r="r" b="b"/>
              <a:pathLst>
                <a:path w="352" h="339">
                  <a:moveTo>
                    <a:pt x="337" y="288"/>
                  </a:moveTo>
                  <a:lnTo>
                    <a:pt x="352" y="263"/>
                  </a:lnTo>
                  <a:lnTo>
                    <a:pt x="323" y="213"/>
                  </a:lnTo>
                  <a:lnTo>
                    <a:pt x="309" y="163"/>
                  </a:lnTo>
                  <a:lnTo>
                    <a:pt x="253" y="150"/>
                  </a:lnTo>
                  <a:lnTo>
                    <a:pt x="242" y="116"/>
                  </a:lnTo>
                  <a:lnTo>
                    <a:pt x="266" y="62"/>
                  </a:lnTo>
                  <a:lnTo>
                    <a:pt x="225" y="49"/>
                  </a:lnTo>
                  <a:lnTo>
                    <a:pt x="203" y="37"/>
                  </a:lnTo>
                  <a:lnTo>
                    <a:pt x="178" y="0"/>
                  </a:lnTo>
                  <a:lnTo>
                    <a:pt x="142" y="0"/>
                  </a:lnTo>
                  <a:lnTo>
                    <a:pt x="78" y="20"/>
                  </a:lnTo>
                  <a:lnTo>
                    <a:pt x="85" y="48"/>
                  </a:lnTo>
                  <a:lnTo>
                    <a:pt x="65" y="104"/>
                  </a:lnTo>
                  <a:lnTo>
                    <a:pt x="12" y="138"/>
                  </a:lnTo>
                  <a:lnTo>
                    <a:pt x="0" y="173"/>
                  </a:lnTo>
                  <a:lnTo>
                    <a:pt x="16" y="215"/>
                  </a:lnTo>
                  <a:lnTo>
                    <a:pt x="83" y="213"/>
                  </a:lnTo>
                  <a:lnTo>
                    <a:pt x="154" y="276"/>
                  </a:lnTo>
                  <a:lnTo>
                    <a:pt x="153" y="290"/>
                  </a:lnTo>
                  <a:lnTo>
                    <a:pt x="197" y="339"/>
                  </a:lnTo>
                  <a:lnTo>
                    <a:pt x="263" y="314"/>
                  </a:lnTo>
                  <a:lnTo>
                    <a:pt x="281" y="314"/>
                  </a:lnTo>
                  <a:lnTo>
                    <a:pt x="295" y="289"/>
                  </a:lnTo>
                  <a:lnTo>
                    <a:pt x="323" y="288"/>
                  </a:lnTo>
                  <a:lnTo>
                    <a:pt x="337" y="288"/>
                  </a:lnTo>
                  <a:lnTo>
                    <a:pt x="337" y="288"/>
                  </a:lnTo>
                  <a:close/>
                </a:path>
              </a:pathLst>
            </a:custGeom>
            <a:grpFill/>
            <a:ln w="9525">
              <a:solidFill>
                <a:srgbClr val="565BAC"/>
              </a:solidFill>
              <a:round/>
              <a:headEnd/>
              <a:tailEnd/>
            </a:ln>
          </p:spPr>
          <p:txBody>
            <a:bodyPr/>
            <a:lstStyle/>
            <a:p>
              <a:pPr>
                <a:defRPr/>
              </a:pPr>
              <a:endParaRPr lang="sq-AL">
                <a:cs typeface="+mn-cs"/>
              </a:endParaRPr>
            </a:p>
          </p:txBody>
        </p:sp>
        <p:sp>
          <p:nvSpPr>
            <p:cNvPr id="565097" name="Freeform 873"/>
            <p:cNvSpPr>
              <a:spLocks/>
            </p:cNvSpPr>
            <p:nvPr/>
          </p:nvSpPr>
          <p:spPr bwMode="auto">
            <a:xfrm>
              <a:off x="3173" y="1967"/>
              <a:ext cx="180" cy="179"/>
            </a:xfrm>
            <a:custGeom>
              <a:avLst/>
              <a:gdLst/>
              <a:ahLst/>
              <a:cxnLst>
                <a:cxn ang="0">
                  <a:pos x="337" y="288"/>
                </a:cxn>
                <a:cxn ang="0">
                  <a:pos x="352" y="263"/>
                </a:cxn>
                <a:cxn ang="0">
                  <a:pos x="323" y="213"/>
                </a:cxn>
                <a:cxn ang="0">
                  <a:pos x="309" y="163"/>
                </a:cxn>
                <a:cxn ang="0">
                  <a:pos x="253" y="150"/>
                </a:cxn>
                <a:cxn ang="0">
                  <a:pos x="242" y="116"/>
                </a:cxn>
                <a:cxn ang="0">
                  <a:pos x="266" y="62"/>
                </a:cxn>
                <a:cxn ang="0">
                  <a:pos x="225" y="49"/>
                </a:cxn>
                <a:cxn ang="0">
                  <a:pos x="203" y="37"/>
                </a:cxn>
                <a:cxn ang="0">
                  <a:pos x="178" y="0"/>
                </a:cxn>
                <a:cxn ang="0">
                  <a:pos x="142" y="0"/>
                </a:cxn>
                <a:cxn ang="0">
                  <a:pos x="78" y="20"/>
                </a:cxn>
                <a:cxn ang="0">
                  <a:pos x="85" y="48"/>
                </a:cxn>
                <a:cxn ang="0">
                  <a:pos x="65" y="104"/>
                </a:cxn>
                <a:cxn ang="0">
                  <a:pos x="12" y="138"/>
                </a:cxn>
                <a:cxn ang="0">
                  <a:pos x="0" y="173"/>
                </a:cxn>
                <a:cxn ang="0">
                  <a:pos x="16" y="215"/>
                </a:cxn>
                <a:cxn ang="0">
                  <a:pos x="83" y="213"/>
                </a:cxn>
                <a:cxn ang="0">
                  <a:pos x="154" y="276"/>
                </a:cxn>
                <a:cxn ang="0">
                  <a:pos x="153" y="290"/>
                </a:cxn>
                <a:cxn ang="0">
                  <a:pos x="197" y="339"/>
                </a:cxn>
                <a:cxn ang="0">
                  <a:pos x="263" y="314"/>
                </a:cxn>
                <a:cxn ang="0">
                  <a:pos x="281" y="314"/>
                </a:cxn>
                <a:cxn ang="0">
                  <a:pos x="295" y="289"/>
                </a:cxn>
                <a:cxn ang="0">
                  <a:pos x="323" y="288"/>
                </a:cxn>
                <a:cxn ang="0">
                  <a:pos x="337" y="288"/>
                </a:cxn>
                <a:cxn ang="0">
                  <a:pos x="337" y="288"/>
                </a:cxn>
              </a:cxnLst>
              <a:rect l="0" t="0" r="r" b="b"/>
              <a:pathLst>
                <a:path w="352" h="339">
                  <a:moveTo>
                    <a:pt x="337" y="288"/>
                  </a:moveTo>
                  <a:lnTo>
                    <a:pt x="352" y="263"/>
                  </a:lnTo>
                  <a:lnTo>
                    <a:pt x="323" y="213"/>
                  </a:lnTo>
                  <a:lnTo>
                    <a:pt x="309" y="163"/>
                  </a:lnTo>
                  <a:lnTo>
                    <a:pt x="253" y="150"/>
                  </a:lnTo>
                  <a:lnTo>
                    <a:pt x="242" y="116"/>
                  </a:lnTo>
                  <a:lnTo>
                    <a:pt x="266" y="62"/>
                  </a:lnTo>
                  <a:lnTo>
                    <a:pt x="225" y="49"/>
                  </a:lnTo>
                  <a:lnTo>
                    <a:pt x="203" y="37"/>
                  </a:lnTo>
                  <a:lnTo>
                    <a:pt x="178" y="0"/>
                  </a:lnTo>
                  <a:lnTo>
                    <a:pt x="142" y="0"/>
                  </a:lnTo>
                  <a:lnTo>
                    <a:pt x="78" y="20"/>
                  </a:lnTo>
                  <a:lnTo>
                    <a:pt x="85" y="48"/>
                  </a:lnTo>
                  <a:lnTo>
                    <a:pt x="65" y="104"/>
                  </a:lnTo>
                  <a:lnTo>
                    <a:pt x="12" y="138"/>
                  </a:lnTo>
                  <a:lnTo>
                    <a:pt x="0" y="173"/>
                  </a:lnTo>
                  <a:lnTo>
                    <a:pt x="16" y="215"/>
                  </a:lnTo>
                  <a:lnTo>
                    <a:pt x="83" y="213"/>
                  </a:lnTo>
                  <a:lnTo>
                    <a:pt x="154" y="276"/>
                  </a:lnTo>
                  <a:lnTo>
                    <a:pt x="153" y="290"/>
                  </a:lnTo>
                  <a:lnTo>
                    <a:pt x="197" y="339"/>
                  </a:lnTo>
                  <a:lnTo>
                    <a:pt x="263" y="314"/>
                  </a:lnTo>
                  <a:lnTo>
                    <a:pt x="281" y="314"/>
                  </a:lnTo>
                  <a:lnTo>
                    <a:pt x="295" y="289"/>
                  </a:lnTo>
                  <a:lnTo>
                    <a:pt x="323" y="288"/>
                  </a:lnTo>
                  <a:lnTo>
                    <a:pt x="337" y="288"/>
                  </a:lnTo>
                  <a:lnTo>
                    <a:pt x="337" y="288"/>
                  </a:lnTo>
                </a:path>
              </a:pathLst>
            </a:custGeom>
            <a:grpFill/>
            <a:ln w="0">
              <a:solidFill>
                <a:srgbClr val="565BAC"/>
              </a:solidFill>
              <a:prstDash val="solid"/>
              <a:round/>
              <a:headEnd/>
              <a:tailEnd/>
            </a:ln>
          </p:spPr>
          <p:txBody>
            <a:bodyPr/>
            <a:lstStyle/>
            <a:p>
              <a:pPr>
                <a:defRPr/>
              </a:pPr>
              <a:endParaRPr lang="sq-AL">
                <a:cs typeface="+mn-cs"/>
              </a:endParaRPr>
            </a:p>
          </p:txBody>
        </p:sp>
        <p:sp>
          <p:nvSpPr>
            <p:cNvPr id="565098" name="Freeform 874"/>
            <p:cNvSpPr>
              <a:spLocks/>
            </p:cNvSpPr>
            <p:nvPr/>
          </p:nvSpPr>
          <p:spPr bwMode="auto">
            <a:xfrm>
              <a:off x="3085" y="2058"/>
              <a:ext cx="97" cy="76"/>
            </a:xfrm>
            <a:custGeom>
              <a:avLst/>
              <a:gdLst/>
              <a:ahLst/>
              <a:cxnLst>
                <a:cxn ang="0">
                  <a:pos x="168" y="6"/>
                </a:cxn>
                <a:cxn ang="0">
                  <a:pos x="135" y="7"/>
                </a:cxn>
                <a:cxn ang="0">
                  <a:pos x="117" y="19"/>
                </a:cxn>
                <a:cxn ang="0">
                  <a:pos x="72" y="19"/>
                </a:cxn>
                <a:cxn ang="0">
                  <a:pos x="22" y="0"/>
                </a:cxn>
                <a:cxn ang="0">
                  <a:pos x="15" y="33"/>
                </a:cxn>
                <a:cxn ang="0">
                  <a:pos x="28" y="80"/>
                </a:cxn>
                <a:cxn ang="0">
                  <a:pos x="13" y="94"/>
                </a:cxn>
                <a:cxn ang="0">
                  <a:pos x="0" y="107"/>
                </a:cxn>
                <a:cxn ang="0">
                  <a:pos x="13" y="132"/>
                </a:cxn>
                <a:cxn ang="0">
                  <a:pos x="47" y="142"/>
                </a:cxn>
                <a:cxn ang="0">
                  <a:pos x="83" y="145"/>
                </a:cxn>
                <a:cxn ang="0">
                  <a:pos x="108" y="132"/>
                </a:cxn>
                <a:cxn ang="0">
                  <a:pos x="154" y="132"/>
                </a:cxn>
                <a:cxn ang="0">
                  <a:pos x="168" y="94"/>
                </a:cxn>
                <a:cxn ang="0">
                  <a:pos x="111" y="82"/>
                </a:cxn>
                <a:cxn ang="0">
                  <a:pos x="111" y="57"/>
                </a:cxn>
                <a:cxn ang="0">
                  <a:pos x="157" y="51"/>
                </a:cxn>
                <a:cxn ang="0">
                  <a:pos x="189" y="47"/>
                </a:cxn>
                <a:cxn ang="0">
                  <a:pos x="168" y="6"/>
                </a:cxn>
                <a:cxn ang="0">
                  <a:pos x="168" y="6"/>
                </a:cxn>
              </a:cxnLst>
              <a:rect l="0" t="0" r="r" b="b"/>
              <a:pathLst>
                <a:path w="189" h="145">
                  <a:moveTo>
                    <a:pt x="168" y="6"/>
                  </a:moveTo>
                  <a:lnTo>
                    <a:pt x="135" y="7"/>
                  </a:lnTo>
                  <a:lnTo>
                    <a:pt x="117" y="19"/>
                  </a:lnTo>
                  <a:lnTo>
                    <a:pt x="72" y="19"/>
                  </a:lnTo>
                  <a:lnTo>
                    <a:pt x="22" y="0"/>
                  </a:lnTo>
                  <a:lnTo>
                    <a:pt x="15" y="33"/>
                  </a:lnTo>
                  <a:lnTo>
                    <a:pt x="28" y="80"/>
                  </a:lnTo>
                  <a:lnTo>
                    <a:pt x="13" y="94"/>
                  </a:lnTo>
                  <a:lnTo>
                    <a:pt x="0" y="107"/>
                  </a:lnTo>
                  <a:lnTo>
                    <a:pt x="13" y="132"/>
                  </a:lnTo>
                  <a:lnTo>
                    <a:pt x="47" y="142"/>
                  </a:lnTo>
                  <a:lnTo>
                    <a:pt x="83" y="145"/>
                  </a:lnTo>
                  <a:lnTo>
                    <a:pt x="108" y="132"/>
                  </a:lnTo>
                  <a:lnTo>
                    <a:pt x="154" y="132"/>
                  </a:lnTo>
                  <a:lnTo>
                    <a:pt x="168" y="94"/>
                  </a:lnTo>
                  <a:lnTo>
                    <a:pt x="111" y="82"/>
                  </a:lnTo>
                  <a:lnTo>
                    <a:pt x="111" y="57"/>
                  </a:lnTo>
                  <a:lnTo>
                    <a:pt x="157" y="51"/>
                  </a:lnTo>
                  <a:lnTo>
                    <a:pt x="189" y="47"/>
                  </a:lnTo>
                  <a:lnTo>
                    <a:pt x="168" y="6"/>
                  </a:lnTo>
                  <a:lnTo>
                    <a:pt x="168" y="6"/>
                  </a:lnTo>
                  <a:close/>
                </a:path>
              </a:pathLst>
            </a:custGeom>
            <a:grpFill/>
            <a:ln w="9525">
              <a:solidFill>
                <a:srgbClr val="565BAC"/>
              </a:solidFill>
              <a:round/>
              <a:headEnd/>
              <a:tailEnd/>
            </a:ln>
          </p:spPr>
          <p:txBody>
            <a:bodyPr/>
            <a:lstStyle/>
            <a:p>
              <a:pPr>
                <a:defRPr/>
              </a:pPr>
              <a:endParaRPr lang="sq-AL">
                <a:cs typeface="+mn-cs"/>
              </a:endParaRPr>
            </a:p>
          </p:txBody>
        </p:sp>
        <p:sp>
          <p:nvSpPr>
            <p:cNvPr id="565099" name="Freeform 875"/>
            <p:cNvSpPr>
              <a:spLocks/>
            </p:cNvSpPr>
            <p:nvPr/>
          </p:nvSpPr>
          <p:spPr bwMode="auto">
            <a:xfrm>
              <a:off x="3085" y="2058"/>
              <a:ext cx="97" cy="76"/>
            </a:xfrm>
            <a:custGeom>
              <a:avLst/>
              <a:gdLst/>
              <a:ahLst/>
              <a:cxnLst>
                <a:cxn ang="0">
                  <a:pos x="168" y="6"/>
                </a:cxn>
                <a:cxn ang="0">
                  <a:pos x="135" y="7"/>
                </a:cxn>
                <a:cxn ang="0">
                  <a:pos x="117" y="19"/>
                </a:cxn>
                <a:cxn ang="0">
                  <a:pos x="72" y="19"/>
                </a:cxn>
                <a:cxn ang="0">
                  <a:pos x="22" y="0"/>
                </a:cxn>
                <a:cxn ang="0">
                  <a:pos x="15" y="33"/>
                </a:cxn>
                <a:cxn ang="0">
                  <a:pos x="28" y="80"/>
                </a:cxn>
                <a:cxn ang="0">
                  <a:pos x="13" y="94"/>
                </a:cxn>
                <a:cxn ang="0">
                  <a:pos x="0" y="107"/>
                </a:cxn>
                <a:cxn ang="0">
                  <a:pos x="13" y="132"/>
                </a:cxn>
                <a:cxn ang="0">
                  <a:pos x="47" y="142"/>
                </a:cxn>
                <a:cxn ang="0">
                  <a:pos x="83" y="145"/>
                </a:cxn>
                <a:cxn ang="0">
                  <a:pos x="108" y="132"/>
                </a:cxn>
                <a:cxn ang="0">
                  <a:pos x="154" y="132"/>
                </a:cxn>
                <a:cxn ang="0">
                  <a:pos x="168" y="94"/>
                </a:cxn>
                <a:cxn ang="0">
                  <a:pos x="111" y="82"/>
                </a:cxn>
                <a:cxn ang="0">
                  <a:pos x="111" y="57"/>
                </a:cxn>
                <a:cxn ang="0">
                  <a:pos x="157" y="51"/>
                </a:cxn>
                <a:cxn ang="0">
                  <a:pos x="189" y="47"/>
                </a:cxn>
                <a:cxn ang="0">
                  <a:pos x="168" y="6"/>
                </a:cxn>
                <a:cxn ang="0">
                  <a:pos x="168" y="6"/>
                </a:cxn>
              </a:cxnLst>
              <a:rect l="0" t="0" r="r" b="b"/>
              <a:pathLst>
                <a:path w="189" h="145">
                  <a:moveTo>
                    <a:pt x="168" y="6"/>
                  </a:moveTo>
                  <a:lnTo>
                    <a:pt x="135" y="7"/>
                  </a:lnTo>
                  <a:lnTo>
                    <a:pt x="117" y="19"/>
                  </a:lnTo>
                  <a:lnTo>
                    <a:pt x="72" y="19"/>
                  </a:lnTo>
                  <a:lnTo>
                    <a:pt x="22" y="0"/>
                  </a:lnTo>
                  <a:lnTo>
                    <a:pt x="15" y="33"/>
                  </a:lnTo>
                  <a:lnTo>
                    <a:pt x="28" y="80"/>
                  </a:lnTo>
                  <a:lnTo>
                    <a:pt x="13" y="94"/>
                  </a:lnTo>
                  <a:lnTo>
                    <a:pt x="0" y="107"/>
                  </a:lnTo>
                  <a:lnTo>
                    <a:pt x="13" y="132"/>
                  </a:lnTo>
                  <a:lnTo>
                    <a:pt x="47" y="142"/>
                  </a:lnTo>
                  <a:lnTo>
                    <a:pt x="83" y="145"/>
                  </a:lnTo>
                  <a:lnTo>
                    <a:pt x="108" y="132"/>
                  </a:lnTo>
                  <a:lnTo>
                    <a:pt x="154" y="132"/>
                  </a:lnTo>
                  <a:lnTo>
                    <a:pt x="168" y="94"/>
                  </a:lnTo>
                  <a:lnTo>
                    <a:pt x="111" y="82"/>
                  </a:lnTo>
                  <a:lnTo>
                    <a:pt x="111" y="57"/>
                  </a:lnTo>
                  <a:lnTo>
                    <a:pt x="157" y="51"/>
                  </a:lnTo>
                  <a:lnTo>
                    <a:pt x="189" y="47"/>
                  </a:lnTo>
                  <a:lnTo>
                    <a:pt x="168" y="6"/>
                  </a:lnTo>
                  <a:lnTo>
                    <a:pt x="168" y="6"/>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00" name="Freeform 876"/>
            <p:cNvSpPr>
              <a:spLocks/>
            </p:cNvSpPr>
            <p:nvPr/>
          </p:nvSpPr>
          <p:spPr bwMode="auto">
            <a:xfrm>
              <a:off x="3077" y="2052"/>
              <a:ext cx="27" cy="60"/>
            </a:xfrm>
            <a:custGeom>
              <a:avLst/>
              <a:gdLst/>
              <a:ahLst/>
              <a:cxnLst>
                <a:cxn ang="0">
                  <a:pos x="52" y="13"/>
                </a:cxn>
                <a:cxn ang="0">
                  <a:pos x="29" y="0"/>
                </a:cxn>
                <a:cxn ang="0">
                  <a:pos x="9" y="56"/>
                </a:cxn>
                <a:cxn ang="0">
                  <a:pos x="11" y="79"/>
                </a:cxn>
                <a:cxn ang="0">
                  <a:pos x="0" y="97"/>
                </a:cxn>
                <a:cxn ang="0">
                  <a:pos x="16" y="117"/>
                </a:cxn>
                <a:cxn ang="0">
                  <a:pos x="44" y="92"/>
                </a:cxn>
                <a:cxn ang="0">
                  <a:pos x="44" y="79"/>
                </a:cxn>
                <a:cxn ang="0">
                  <a:pos x="34" y="43"/>
                </a:cxn>
                <a:cxn ang="0">
                  <a:pos x="43" y="23"/>
                </a:cxn>
                <a:cxn ang="0">
                  <a:pos x="52" y="13"/>
                </a:cxn>
                <a:cxn ang="0">
                  <a:pos x="52" y="13"/>
                </a:cxn>
              </a:cxnLst>
              <a:rect l="0" t="0" r="r" b="b"/>
              <a:pathLst>
                <a:path w="52" h="117">
                  <a:moveTo>
                    <a:pt x="52" y="13"/>
                  </a:moveTo>
                  <a:lnTo>
                    <a:pt x="29" y="0"/>
                  </a:lnTo>
                  <a:lnTo>
                    <a:pt x="9" y="56"/>
                  </a:lnTo>
                  <a:lnTo>
                    <a:pt x="11" y="79"/>
                  </a:lnTo>
                  <a:lnTo>
                    <a:pt x="0" y="97"/>
                  </a:lnTo>
                  <a:lnTo>
                    <a:pt x="16" y="117"/>
                  </a:lnTo>
                  <a:lnTo>
                    <a:pt x="44" y="92"/>
                  </a:lnTo>
                  <a:lnTo>
                    <a:pt x="44" y="79"/>
                  </a:lnTo>
                  <a:lnTo>
                    <a:pt x="34" y="43"/>
                  </a:lnTo>
                  <a:lnTo>
                    <a:pt x="43" y="23"/>
                  </a:lnTo>
                  <a:lnTo>
                    <a:pt x="52" y="13"/>
                  </a:lnTo>
                  <a:lnTo>
                    <a:pt x="52" y="13"/>
                  </a:lnTo>
                  <a:close/>
                </a:path>
              </a:pathLst>
            </a:custGeom>
            <a:grpFill/>
            <a:ln w="9525">
              <a:solidFill>
                <a:srgbClr val="565BAC"/>
              </a:solidFill>
              <a:round/>
              <a:headEnd/>
              <a:tailEnd/>
            </a:ln>
          </p:spPr>
          <p:txBody>
            <a:bodyPr/>
            <a:lstStyle/>
            <a:p>
              <a:pPr>
                <a:defRPr/>
              </a:pPr>
              <a:endParaRPr lang="sq-AL">
                <a:cs typeface="+mn-cs"/>
              </a:endParaRPr>
            </a:p>
          </p:txBody>
        </p:sp>
        <p:sp>
          <p:nvSpPr>
            <p:cNvPr id="565101" name="Freeform 877"/>
            <p:cNvSpPr>
              <a:spLocks/>
            </p:cNvSpPr>
            <p:nvPr/>
          </p:nvSpPr>
          <p:spPr bwMode="auto">
            <a:xfrm>
              <a:off x="3077" y="2052"/>
              <a:ext cx="27" cy="60"/>
            </a:xfrm>
            <a:custGeom>
              <a:avLst/>
              <a:gdLst/>
              <a:ahLst/>
              <a:cxnLst>
                <a:cxn ang="0">
                  <a:pos x="52" y="13"/>
                </a:cxn>
                <a:cxn ang="0">
                  <a:pos x="29" y="0"/>
                </a:cxn>
                <a:cxn ang="0">
                  <a:pos x="9" y="56"/>
                </a:cxn>
                <a:cxn ang="0">
                  <a:pos x="11" y="79"/>
                </a:cxn>
                <a:cxn ang="0">
                  <a:pos x="0" y="97"/>
                </a:cxn>
                <a:cxn ang="0">
                  <a:pos x="16" y="117"/>
                </a:cxn>
                <a:cxn ang="0">
                  <a:pos x="44" y="92"/>
                </a:cxn>
                <a:cxn ang="0">
                  <a:pos x="44" y="79"/>
                </a:cxn>
                <a:cxn ang="0">
                  <a:pos x="34" y="43"/>
                </a:cxn>
                <a:cxn ang="0">
                  <a:pos x="43" y="23"/>
                </a:cxn>
                <a:cxn ang="0">
                  <a:pos x="52" y="13"/>
                </a:cxn>
                <a:cxn ang="0">
                  <a:pos x="52" y="13"/>
                </a:cxn>
              </a:cxnLst>
              <a:rect l="0" t="0" r="r" b="b"/>
              <a:pathLst>
                <a:path w="52" h="117">
                  <a:moveTo>
                    <a:pt x="52" y="13"/>
                  </a:moveTo>
                  <a:lnTo>
                    <a:pt x="29" y="0"/>
                  </a:lnTo>
                  <a:lnTo>
                    <a:pt x="9" y="56"/>
                  </a:lnTo>
                  <a:lnTo>
                    <a:pt x="11" y="79"/>
                  </a:lnTo>
                  <a:lnTo>
                    <a:pt x="0" y="97"/>
                  </a:lnTo>
                  <a:lnTo>
                    <a:pt x="16" y="117"/>
                  </a:lnTo>
                  <a:lnTo>
                    <a:pt x="44" y="92"/>
                  </a:lnTo>
                  <a:lnTo>
                    <a:pt x="44" y="79"/>
                  </a:lnTo>
                  <a:lnTo>
                    <a:pt x="34" y="43"/>
                  </a:lnTo>
                  <a:lnTo>
                    <a:pt x="43" y="23"/>
                  </a:lnTo>
                  <a:lnTo>
                    <a:pt x="52" y="13"/>
                  </a:lnTo>
                  <a:lnTo>
                    <a:pt x="52" y="13"/>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02" name="Freeform 878"/>
            <p:cNvSpPr>
              <a:spLocks/>
            </p:cNvSpPr>
            <p:nvPr/>
          </p:nvSpPr>
          <p:spPr bwMode="auto">
            <a:xfrm>
              <a:off x="3092" y="2019"/>
              <a:ext cx="30" cy="42"/>
            </a:xfrm>
            <a:custGeom>
              <a:avLst/>
              <a:gdLst/>
              <a:ahLst/>
              <a:cxnLst>
                <a:cxn ang="0">
                  <a:pos x="0" y="64"/>
                </a:cxn>
                <a:cxn ang="0">
                  <a:pos x="15" y="38"/>
                </a:cxn>
                <a:cxn ang="0">
                  <a:pos x="29" y="0"/>
                </a:cxn>
                <a:cxn ang="0">
                  <a:pos x="58" y="13"/>
                </a:cxn>
                <a:cxn ang="0">
                  <a:pos x="41" y="38"/>
                </a:cxn>
                <a:cxn ang="0">
                  <a:pos x="29" y="76"/>
                </a:cxn>
                <a:cxn ang="0">
                  <a:pos x="0" y="64"/>
                </a:cxn>
                <a:cxn ang="0">
                  <a:pos x="0" y="64"/>
                </a:cxn>
              </a:cxnLst>
              <a:rect l="0" t="0" r="r" b="b"/>
              <a:pathLst>
                <a:path w="58" h="76">
                  <a:moveTo>
                    <a:pt x="0" y="64"/>
                  </a:moveTo>
                  <a:lnTo>
                    <a:pt x="15" y="38"/>
                  </a:lnTo>
                  <a:lnTo>
                    <a:pt x="29" y="0"/>
                  </a:lnTo>
                  <a:lnTo>
                    <a:pt x="58" y="13"/>
                  </a:lnTo>
                  <a:lnTo>
                    <a:pt x="41" y="38"/>
                  </a:lnTo>
                  <a:lnTo>
                    <a:pt x="29" y="76"/>
                  </a:lnTo>
                  <a:lnTo>
                    <a:pt x="0" y="64"/>
                  </a:lnTo>
                  <a:lnTo>
                    <a:pt x="0" y="64"/>
                  </a:lnTo>
                  <a:close/>
                </a:path>
              </a:pathLst>
            </a:custGeom>
            <a:grpFill/>
            <a:ln w="9525">
              <a:solidFill>
                <a:srgbClr val="565BAC"/>
              </a:solidFill>
              <a:round/>
              <a:headEnd/>
              <a:tailEnd/>
            </a:ln>
          </p:spPr>
          <p:txBody>
            <a:bodyPr/>
            <a:lstStyle/>
            <a:p>
              <a:pPr>
                <a:defRPr/>
              </a:pPr>
              <a:endParaRPr lang="sq-AL">
                <a:cs typeface="+mn-cs"/>
              </a:endParaRPr>
            </a:p>
          </p:txBody>
        </p:sp>
        <p:sp>
          <p:nvSpPr>
            <p:cNvPr id="565103" name="Freeform 879"/>
            <p:cNvSpPr>
              <a:spLocks/>
            </p:cNvSpPr>
            <p:nvPr/>
          </p:nvSpPr>
          <p:spPr bwMode="auto">
            <a:xfrm>
              <a:off x="3092" y="2019"/>
              <a:ext cx="30" cy="42"/>
            </a:xfrm>
            <a:custGeom>
              <a:avLst/>
              <a:gdLst/>
              <a:ahLst/>
              <a:cxnLst>
                <a:cxn ang="0">
                  <a:pos x="0" y="64"/>
                </a:cxn>
                <a:cxn ang="0">
                  <a:pos x="15" y="38"/>
                </a:cxn>
                <a:cxn ang="0">
                  <a:pos x="29" y="0"/>
                </a:cxn>
                <a:cxn ang="0">
                  <a:pos x="58" y="13"/>
                </a:cxn>
                <a:cxn ang="0">
                  <a:pos x="41" y="38"/>
                </a:cxn>
                <a:cxn ang="0">
                  <a:pos x="29" y="76"/>
                </a:cxn>
                <a:cxn ang="0">
                  <a:pos x="0" y="64"/>
                </a:cxn>
                <a:cxn ang="0">
                  <a:pos x="0" y="64"/>
                </a:cxn>
              </a:cxnLst>
              <a:rect l="0" t="0" r="r" b="b"/>
              <a:pathLst>
                <a:path w="58" h="76">
                  <a:moveTo>
                    <a:pt x="0" y="64"/>
                  </a:moveTo>
                  <a:lnTo>
                    <a:pt x="15" y="38"/>
                  </a:lnTo>
                  <a:lnTo>
                    <a:pt x="29" y="0"/>
                  </a:lnTo>
                  <a:lnTo>
                    <a:pt x="58" y="13"/>
                  </a:lnTo>
                  <a:lnTo>
                    <a:pt x="41" y="38"/>
                  </a:lnTo>
                  <a:lnTo>
                    <a:pt x="29" y="76"/>
                  </a:lnTo>
                  <a:lnTo>
                    <a:pt x="0" y="64"/>
                  </a:lnTo>
                  <a:lnTo>
                    <a:pt x="0" y="64"/>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04" name="Freeform 880"/>
            <p:cNvSpPr>
              <a:spLocks/>
            </p:cNvSpPr>
            <p:nvPr/>
          </p:nvSpPr>
          <p:spPr bwMode="auto">
            <a:xfrm>
              <a:off x="3102" y="1974"/>
              <a:ext cx="113" cy="93"/>
            </a:xfrm>
            <a:custGeom>
              <a:avLst/>
              <a:gdLst/>
              <a:ahLst/>
              <a:cxnLst>
                <a:cxn ang="0">
                  <a:pos x="0" y="162"/>
                </a:cxn>
                <a:cxn ang="0">
                  <a:pos x="41" y="177"/>
                </a:cxn>
                <a:cxn ang="0">
                  <a:pos x="81" y="177"/>
                </a:cxn>
                <a:cxn ang="0">
                  <a:pos x="103" y="170"/>
                </a:cxn>
                <a:cxn ang="0">
                  <a:pos x="138" y="164"/>
                </a:cxn>
                <a:cxn ang="0">
                  <a:pos x="151" y="126"/>
                </a:cxn>
                <a:cxn ang="0">
                  <a:pos x="209" y="88"/>
                </a:cxn>
                <a:cxn ang="0">
                  <a:pos x="222" y="38"/>
                </a:cxn>
                <a:cxn ang="0">
                  <a:pos x="222" y="13"/>
                </a:cxn>
                <a:cxn ang="0">
                  <a:pos x="209" y="11"/>
                </a:cxn>
                <a:cxn ang="0">
                  <a:pos x="181" y="3"/>
                </a:cxn>
                <a:cxn ang="0">
                  <a:pos x="159" y="14"/>
                </a:cxn>
                <a:cxn ang="0">
                  <a:pos x="126" y="11"/>
                </a:cxn>
                <a:cxn ang="0">
                  <a:pos x="108" y="0"/>
                </a:cxn>
                <a:cxn ang="0">
                  <a:pos x="81" y="5"/>
                </a:cxn>
                <a:cxn ang="0">
                  <a:pos x="51" y="14"/>
                </a:cxn>
                <a:cxn ang="0">
                  <a:pos x="24" y="38"/>
                </a:cxn>
                <a:cxn ang="0">
                  <a:pos x="9" y="88"/>
                </a:cxn>
                <a:cxn ang="0">
                  <a:pos x="29" y="95"/>
                </a:cxn>
                <a:cxn ang="0">
                  <a:pos x="41" y="103"/>
                </a:cxn>
                <a:cxn ang="0">
                  <a:pos x="24" y="123"/>
                </a:cxn>
                <a:cxn ang="0">
                  <a:pos x="0" y="162"/>
                </a:cxn>
                <a:cxn ang="0">
                  <a:pos x="0" y="162"/>
                </a:cxn>
              </a:cxnLst>
              <a:rect l="0" t="0" r="r" b="b"/>
              <a:pathLst>
                <a:path w="222" h="177">
                  <a:moveTo>
                    <a:pt x="0" y="162"/>
                  </a:moveTo>
                  <a:lnTo>
                    <a:pt x="41" y="177"/>
                  </a:lnTo>
                  <a:lnTo>
                    <a:pt x="81" y="177"/>
                  </a:lnTo>
                  <a:lnTo>
                    <a:pt x="103" y="170"/>
                  </a:lnTo>
                  <a:lnTo>
                    <a:pt x="138" y="164"/>
                  </a:lnTo>
                  <a:lnTo>
                    <a:pt x="151" y="126"/>
                  </a:lnTo>
                  <a:lnTo>
                    <a:pt x="209" y="88"/>
                  </a:lnTo>
                  <a:lnTo>
                    <a:pt x="222" y="38"/>
                  </a:lnTo>
                  <a:lnTo>
                    <a:pt x="222" y="13"/>
                  </a:lnTo>
                  <a:lnTo>
                    <a:pt x="209" y="11"/>
                  </a:lnTo>
                  <a:lnTo>
                    <a:pt x="181" y="3"/>
                  </a:lnTo>
                  <a:lnTo>
                    <a:pt x="159" y="14"/>
                  </a:lnTo>
                  <a:lnTo>
                    <a:pt x="126" y="11"/>
                  </a:lnTo>
                  <a:lnTo>
                    <a:pt x="108" y="0"/>
                  </a:lnTo>
                  <a:lnTo>
                    <a:pt x="81" y="5"/>
                  </a:lnTo>
                  <a:lnTo>
                    <a:pt x="51" y="14"/>
                  </a:lnTo>
                  <a:lnTo>
                    <a:pt x="24" y="38"/>
                  </a:lnTo>
                  <a:lnTo>
                    <a:pt x="9" y="88"/>
                  </a:lnTo>
                  <a:lnTo>
                    <a:pt x="29" y="95"/>
                  </a:lnTo>
                  <a:lnTo>
                    <a:pt x="41" y="103"/>
                  </a:lnTo>
                  <a:lnTo>
                    <a:pt x="24" y="123"/>
                  </a:lnTo>
                  <a:lnTo>
                    <a:pt x="0" y="162"/>
                  </a:lnTo>
                  <a:lnTo>
                    <a:pt x="0" y="162"/>
                  </a:lnTo>
                  <a:close/>
                </a:path>
              </a:pathLst>
            </a:custGeom>
            <a:grpFill/>
            <a:ln w="9525">
              <a:solidFill>
                <a:srgbClr val="565BAC"/>
              </a:solidFill>
              <a:round/>
              <a:headEnd/>
              <a:tailEnd/>
            </a:ln>
          </p:spPr>
          <p:txBody>
            <a:bodyPr/>
            <a:lstStyle/>
            <a:p>
              <a:pPr>
                <a:defRPr/>
              </a:pPr>
              <a:endParaRPr lang="sq-AL">
                <a:cs typeface="+mn-cs"/>
              </a:endParaRPr>
            </a:p>
          </p:txBody>
        </p:sp>
        <p:sp>
          <p:nvSpPr>
            <p:cNvPr id="565105" name="Freeform 881"/>
            <p:cNvSpPr>
              <a:spLocks/>
            </p:cNvSpPr>
            <p:nvPr/>
          </p:nvSpPr>
          <p:spPr bwMode="auto">
            <a:xfrm>
              <a:off x="3102" y="1974"/>
              <a:ext cx="113" cy="93"/>
            </a:xfrm>
            <a:custGeom>
              <a:avLst/>
              <a:gdLst/>
              <a:ahLst/>
              <a:cxnLst>
                <a:cxn ang="0">
                  <a:pos x="0" y="162"/>
                </a:cxn>
                <a:cxn ang="0">
                  <a:pos x="41" y="177"/>
                </a:cxn>
                <a:cxn ang="0">
                  <a:pos x="81" y="177"/>
                </a:cxn>
                <a:cxn ang="0">
                  <a:pos x="103" y="170"/>
                </a:cxn>
                <a:cxn ang="0">
                  <a:pos x="138" y="164"/>
                </a:cxn>
                <a:cxn ang="0">
                  <a:pos x="151" y="126"/>
                </a:cxn>
                <a:cxn ang="0">
                  <a:pos x="209" y="88"/>
                </a:cxn>
                <a:cxn ang="0">
                  <a:pos x="222" y="38"/>
                </a:cxn>
                <a:cxn ang="0">
                  <a:pos x="222" y="13"/>
                </a:cxn>
                <a:cxn ang="0">
                  <a:pos x="209" y="11"/>
                </a:cxn>
                <a:cxn ang="0">
                  <a:pos x="181" y="3"/>
                </a:cxn>
                <a:cxn ang="0">
                  <a:pos x="159" y="14"/>
                </a:cxn>
                <a:cxn ang="0">
                  <a:pos x="126" y="11"/>
                </a:cxn>
                <a:cxn ang="0">
                  <a:pos x="108" y="0"/>
                </a:cxn>
                <a:cxn ang="0">
                  <a:pos x="81" y="5"/>
                </a:cxn>
                <a:cxn ang="0">
                  <a:pos x="51" y="14"/>
                </a:cxn>
                <a:cxn ang="0">
                  <a:pos x="24" y="38"/>
                </a:cxn>
                <a:cxn ang="0">
                  <a:pos x="9" y="88"/>
                </a:cxn>
                <a:cxn ang="0">
                  <a:pos x="29" y="95"/>
                </a:cxn>
                <a:cxn ang="0">
                  <a:pos x="41" y="103"/>
                </a:cxn>
                <a:cxn ang="0">
                  <a:pos x="24" y="123"/>
                </a:cxn>
                <a:cxn ang="0">
                  <a:pos x="0" y="162"/>
                </a:cxn>
                <a:cxn ang="0">
                  <a:pos x="0" y="162"/>
                </a:cxn>
              </a:cxnLst>
              <a:rect l="0" t="0" r="r" b="b"/>
              <a:pathLst>
                <a:path w="222" h="177">
                  <a:moveTo>
                    <a:pt x="0" y="162"/>
                  </a:moveTo>
                  <a:lnTo>
                    <a:pt x="41" y="177"/>
                  </a:lnTo>
                  <a:lnTo>
                    <a:pt x="81" y="177"/>
                  </a:lnTo>
                  <a:lnTo>
                    <a:pt x="103" y="170"/>
                  </a:lnTo>
                  <a:lnTo>
                    <a:pt x="138" y="164"/>
                  </a:lnTo>
                  <a:lnTo>
                    <a:pt x="151" y="126"/>
                  </a:lnTo>
                  <a:lnTo>
                    <a:pt x="209" y="88"/>
                  </a:lnTo>
                  <a:lnTo>
                    <a:pt x="222" y="38"/>
                  </a:lnTo>
                  <a:lnTo>
                    <a:pt x="222" y="13"/>
                  </a:lnTo>
                  <a:lnTo>
                    <a:pt x="209" y="11"/>
                  </a:lnTo>
                  <a:lnTo>
                    <a:pt x="181" y="3"/>
                  </a:lnTo>
                  <a:lnTo>
                    <a:pt x="159" y="14"/>
                  </a:lnTo>
                  <a:lnTo>
                    <a:pt x="126" y="11"/>
                  </a:lnTo>
                  <a:lnTo>
                    <a:pt x="108" y="0"/>
                  </a:lnTo>
                  <a:lnTo>
                    <a:pt x="81" y="5"/>
                  </a:lnTo>
                  <a:lnTo>
                    <a:pt x="51" y="14"/>
                  </a:lnTo>
                  <a:lnTo>
                    <a:pt x="24" y="38"/>
                  </a:lnTo>
                  <a:lnTo>
                    <a:pt x="9" y="88"/>
                  </a:lnTo>
                  <a:lnTo>
                    <a:pt x="29" y="95"/>
                  </a:lnTo>
                  <a:lnTo>
                    <a:pt x="41" y="103"/>
                  </a:lnTo>
                  <a:lnTo>
                    <a:pt x="24" y="123"/>
                  </a:lnTo>
                  <a:lnTo>
                    <a:pt x="0" y="162"/>
                  </a:lnTo>
                  <a:lnTo>
                    <a:pt x="0" y="162"/>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06" name="Freeform 882"/>
            <p:cNvSpPr>
              <a:spLocks/>
            </p:cNvSpPr>
            <p:nvPr/>
          </p:nvSpPr>
          <p:spPr bwMode="auto">
            <a:xfrm>
              <a:off x="2933" y="1862"/>
              <a:ext cx="333" cy="132"/>
            </a:xfrm>
            <a:custGeom>
              <a:avLst/>
              <a:gdLst/>
              <a:ahLst/>
              <a:cxnLst>
                <a:cxn ang="0">
                  <a:pos x="15" y="66"/>
                </a:cxn>
                <a:cxn ang="0">
                  <a:pos x="15" y="100"/>
                </a:cxn>
                <a:cxn ang="0">
                  <a:pos x="0" y="151"/>
                </a:cxn>
                <a:cxn ang="0">
                  <a:pos x="28" y="163"/>
                </a:cxn>
                <a:cxn ang="0">
                  <a:pos x="57" y="189"/>
                </a:cxn>
                <a:cxn ang="0">
                  <a:pos x="85" y="213"/>
                </a:cxn>
                <a:cxn ang="0">
                  <a:pos x="128" y="226"/>
                </a:cxn>
                <a:cxn ang="0">
                  <a:pos x="199" y="213"/>
                </a:cxn>
                <a:cxn ang="0">
                  <a:pos x="227" y="239"/>
                </a:cxn>
                <a:cxn ang="0">
                  <a:pos x="241" y="239"/>
                </a:cxn>
                <a:cxn ang="0">
                  <a:pos x="298" y="226"/>
                </a:cxn>
                <a:cxn ang="0">
                  <a:pos x="326" y="226"/>
                </a:cxn>
                <a:cxn ang="0">
                  <a:pos x="340" y="226"/>
                </a:cxn>
                <a:cxn ang="0">
                  <a:pos x="352" y="251"/>
                </a:cxn>
                <a:cxn ang="0">
                  <a:pos x="381" y="226"/>
                </a:cxn>
                <a:cxn ang="0">
                  <a:pos x="424" y="213"/>
                </a:cxn>
                <a:cxn ang="0">
                  <a:pos x="438" y="213"/>
                </a:cxn>
                <a:cxn ang="0">
                  <a:pos x="452" y="226"/>
                </a:cxn>
                <a:cxn ang="0">
                  <a:pos x="479" y="226"/>
                </a:cxn>
                <a:cxn ang="0">
                  <a:pos x="508" y="213"/>
                </a:cxn>
                <a:cxn ang="0">
                  <a:pos x="537" y="226"/>
                </a:cxn>
                <a:cxn ang="0">
                  <a:pos x="564" y="213"/>
                </a:cxn>
                <a:cxn ang="0">
                  <a:pos x="606" y="202"/>
                </a:cxn>
                <a:cxn ang="0">
                  <a:pos x="635" y="202"/>
                </a:cxn>
                <a:cxn ang="0">
                  <a:pos x="635" y="163"/>
                </a:cxn>
                <a:cxn ang="0">
                  <a:pos x="649" y="114"/>
                </a:cxn>
                <a:cxn ang="0">
                  <a:pos x="635" y="89"/>
                </a:cxn>
                <a:cxn ang="0">
                  <a:pos x="606" y="26"/>
                </a:cxn>
                <a:cxn ang="0">
                  <a:pos x="578" y="12"/>
                </a:cxn>
                <a:cxn ang="0">
                  <a:pos x="537" y="12"/>
                </a:cxn>
                <a:cxn ang="0">
                  <a:pos x="479" y="26"/>
                </a:cxn>
                <a:cxn ang="0">
                  <a:pos x="452" y="51"/>
                </a:cxn>
                <a:cxn ang="0">
                  <a:pos x="409" y="37"/>
                </a:cxn>
                <a:cxn ang="0">
                  <a:pos x="283" y="0"/>
                </a:cxn>
                <a:cxn ang="0">
                  <a:pos x="212" y="0"/>
                </a:cxn>
                <a:cxn ang="0">
                  <a:pos x="143" y="26"/>
                </a:cxn>
                <a:cxn ang="0">
                  <a:pos x="85" y="37"/>
                </a:cxn>
                <a:cxn ang="0">
                  <a:pos x="77" y="48"/>
                </a:cxn>
                <a:cxn ang="0">
                  <a:pos x="79" y="66"/>
                </a:cxn>
                <a:cxn ang="0">
                  <a:pos x="36" y="59"/>
                </a:cxn>
                <a:cxn ang="0">
                  <a:pos x="15" y="66"/>
                </a:cxn>
                <a:cxn ang="0">
                  <a:pos x="15" y="66"/>
                </a:cxn>
              </a:cxnLst>
              <a:rect l="0" t="0" r="r" b="b"/>
              <a:pathLst>
                <a:path w="649" h="251">
                  <a:moveTo>
                    <a:pt x="15" y="66"/>
                  </a:moveTo>
                  <a:lnTo>
                    <a:pt x="15" y="100"/>
                  </a:lnTo>
                  <a:lnTo>
                    <a:pt x="0" y="151"/>
                  </a:lnTo>
                  <a:lnTo>
                    <a:pt x="28" y="163"/>
                  </a:lnTo>
                  <a:lnTo>
                    <a:pt x="57" y="189"/>
                  </a:lnTo>
                  <a:lnTo>
                    <a:pt x="85" y="213"/>
                  </a:lnTo>
                  <a:lnTo>
                    <a:pt x="128" y="226"/>
                  </a:lnTo>
                  <a:lnTo>
                    <a:pt x="199" y="213"/>
                  </a:lnTo>
                  <a:lnTo>
                    <a:pt x="227" y="239"/>
                  </a:lnTo>
                  <a:lnTo>
                    <a:pt x="241" y="239"/>
                  </a:lnTo>
                  <a:lnTo>
                    <a:pt x="298" y="226"/>
                  </a:lnTo>
                  <a:lnTo>
                    <a:pt x="326" y="226"/>
                  </a:lnTo>
                  <a:lnTo>
                    <a:pt x="340" y="226"/>
                  </a:lnTo>
                  <a:lnTo>
                    <a:pt x="352" y="251"/>
                  </a:lnTo>
                  <a:lnTo>
                    <a:pt x="381" y="226"/>
                  </a:lnTo>
                  <a:lnTo>
                    <a:pt x="424" y="213"/>
                  </a:lnTo>
                  <a:lnTo>
                    <a:pt x="438" y="213"/>
                  </a:lnTo>
                  <a:lnTo>
                    <a:pt x="452" y="226"/>
                  </a:lnTo>
                  <a:lnTo>
                    <a:pt x="479" y="226"/>
                  </a:lnTo>
                  <a:lnTo>
                    <a:pt x="508" y="213"/>
                  </a:lnTo>
                  <a:lnTo>
                    <a:pt x="537" y="226"/>
                  </a:lnTo>
                  <a:lnTo>
                    <a:pt x="564" y="213"/>
                  </a:lnTo>
                  <a:lnTo>
                    <a:pt x="606" y="202"/>
                  </a:lnTo>
                  <a:lnTo>
                    <a:pt x="635" y="202"/>
                  </a:lnTo>
                  <a:lnTo>
                    <a:pt x="635" y="163"/>
                  </a:lnTo>
                  <a:lnTo>
                    <a:pt x="649" y="114"/>
                  </a:lnTo>
                  <a:lnTo>
                    <a:pt x="635" y="89"/>
                  </a:lnTo>
                  <a:lnTo>
                    <a:pt x="606" y="26"/>
                  </a:lnTo>
                  <a:lnTo>
                    <a:pt x="578" y="12"/>
                  </a:lnTo>
                  <a:lnTo>
                    <a:pt x="537" y="12"/>
                  </a:lnTo>
                  <a:lnTo>
                    <a:pt x="479" y="26"/>
                  </a:lnTo>
                  <a:lnTo>
                    <a:pt x="452" y="51"/>
                  </a:lnTo>
                  <a:lnTo>
                    <a:pt x="409" y="37"/>
                  </a:lnTo>
                  <a:lnTo>
                    <a:pt x="283" y="0"/>
                  </a:lnTo>
                  <a:lnTo>
                    <a:pt x="212" y="0"/>
                  </a:lnTo>
                  <a:lnTo>
                    <a:pt x="143" y="26"/>
                  </a:lnTo>
                  <a:lnTo>
                    <a:pt x="85" y="37"/>
                  </a:lnTo>
                  <a:lnTo>
                    <a:pt x="77" y="48"/>
                  </a:lnTo>
                  <a:lnTo>
                    <a:pt x="79" y="66"/>
                  </a:lnTo>
                  <a:lnTo>
                    <a:pt x="36" y="59"/>
                  </a:lnTo>
                  <a:lnTo>
                    <a:pt x="15" y="66"/>
                  </a:lnTo>
                  <a:lnTo>
                    <a:pt x="15" y="66"/>
                  </a:lnTo>
                  <a:close/>
                </a:path>
              </a:pathLst>
            </a:custGeom>
            <a:grpFill/>
            <a:ln w="9525">
              <a:solidFill>
                <a:srgbClr val="565BAC"/>
              </a:solidFill>
              <a:round/>
              <a:headEnd/>
              <a:tailEnd/>
            </a:ln>
          </p:spPr>
          <p:txBody>
            <a:bodyPr/>
            <a:lstStyle/>
            <a:p>
              <a:pPr>
                <a:defRPr/>
              </a:pPr>
              <a:endParaRPr lang="sq-AL">
                <a:cs typeface="+mn-cs"/>
              </a:endParaRPr>
            </a:p>
          </p:txBody>
        </p:sp>
        <p:sp>
          <p:nvSpPr>
            <p:cNvPr id="565107" name="Freeform 883"/>
            <p:cNvSpPr>
              <a:spLocks/>
            </p:cNvSpPr>
            <p:nvPr/>
          </p:nvSpPr>
          <p:spPr bwMode="auto">
            <a:xfrm>
              <a:off x="2933" y="1862"/>
              <a:ext cx="333" cy="132"/>
            </a:xfrm>
            <a:custGeom>
              <a:avLst/>
              <a:gdLst/>
              <a:ahLst/>
              <a:cxnLst>
                <a:cxn ang="0">
                  <a:pos x="15" y="66"/>
                </a:cxn>
                <a:cxn ang="0">
                  <a:pos x="15" y="100"/>
                </a:cxn>
                <a:cxn ang="0">
                  <a:pos x="0" y="151"/>
                </a:cxn>
                <a:cxn ang="0">
                  <a:pos x="28" y="163"/>
                </a:cxn>
                <a:cxn ang="0">
                  <a:pos x="57" y="189"/>
                </a:cxn>
                <a:cxn ang="0">
                  <a:pos x="85" y="213"/>
                </a:cxn>
                <a:cxn ang="0">
                  <a:pos x="128" y="226"/>
                </a:cxn>
                <a:cxn ang="0">
                  <a:pos x="199" y="213"/>
                </a:cxn>
                <a:cxn ang="0">
                  <a:pos x="227" y="239"/>
                </a:cxn>
                <a:cxn ang="0">
                  <a:pos x="241" y="239"/>
                </a:cxn>
                <a:cxn ang="0">
                  <a:pos x="298" y="226"/>
                </a:cxn>
                <a:cxn ang="0">
                  <a:pos x="326" y="226"/>
                </a:cxn>
                <a:cxn ang="0">
                  <a:pos x="340" y="226"/>
                </a:cxn>
                <a:cxn ang="0">
                  <a:pos x="352" y="251"/>
                </a:cxn>
                <a:cxn ang="0">
                  <a:pos x="381" y="226"/>
                </a:cxn>
                <a:cxn ang="0">
                  <a:pos x="424" y="213"/>
                </a:cxn>
                <a:cxn ang="0">
                  <a:pos x="438" y="213"/>
                </a:cxn>
                <a:cxn ang="0">
                  <a:pos x="452" y="226"/>
                </a:cxn>
                <a:cxn ang="0">
                  <a:pos x="479" y="226"/>
                </a:cxn>
                <a:cxn ang="0">
                  <a:pos x="508" y="213"/>
                </a:cxn>
                <a:cxn ang="0">
                  <a:pos x="537" y="226"/>
                </a:cxn>
                <a:cxn ang="0">
                  <a:pos x="564" y="213"/>
                </a:cxn>
                <a:cxn ang="0">
                  <a:pos x="606" y="202"/>
                </a:cxn>
                <a:cxn ang="0">
                  <a:pos x="635" y="202"/>
                </a:cxn>
                <a:cxn ang="0">
                  <a:pos x="635" y="163"/>
                </a:cxn>
                <a:cxn ang="0">
                  <a:pos x="649" y="114"/>
                </a:cxn>
                <a:cxn ang="0">
                  <a:pos x="635" y="89"/>
                </a:cxn>
                <a:cxn ang="0">
                  <a:pos x="606" y="26"/>
                </a:cxn>
                <a:cxn ang="0">
                  <a:pos x="578" y="12"/>
                </a:cxn>
                <a:cxn ang="0">
                  <a:pos x="537" y="12"/>
                </a:cxn>
                <a:cxn ang="0">
                  <a:pos x="479" y="26"/>
                </a:cxn>
                <a:cxn ang="0">
                  <a:pos x="452" y="51"/>
                </a:cxn>
                <a:cxn ang="0">
                  <a:pos x="409" y="37"/>
                </a:cxn>
                <a:cxn ang="0">
                  <a:pos x="283" y="0"/>
                </a:cxn>
                <a:cxn ang="0">
                  <a:pos x="212" y="0"/>
                </a:cxn>
                <a:cxn ang="0">
                  <a:pos x="143" y="26"/>
                </a:cxn>
                <a:cxn ang="0">
                  <a:pos x="85" y="37"/>
                </a:cxn>
                <a:cxn ang="0">
                  <a:pos x="77" y="48"/>
                </a:cxn>
                <a:cxn ang="0">
                  <a:pos x="79" y="66"/>
                </a:cxn>
                <a:cxn ang="0">
                  <a:pos x="36" y="59"/>
                </a:cxn>
                <a:cxn ang="0">
                  <a:pos x="15" y="66"/>
                </a:cxn>
                <a:cxn ang="0">
                  <a:pos x="15" y="66"/>
                </a:cxn>
              </a:cxnLst>
              <a:rect l="0" t="0" r="r" b="b"/>
              <a:pathLst>
                <a:path w="649" h="251">
                  <a:moveTo>
                    <a:pt x="15" y="66"/>
                  </a:moveTo>
                  <a:lnTo>
                    <a:pt x="15" y="100"/>
                  </a:lnTo>
                  <a:lnTo>
                    <a:pt x="0" y="151"/>
                  </a:lnTo>
                  <a:lnTo>
                    <a:pt x="28" y="163"/>
                  </a:lnTo>
                  <a:lnTo>
                    <a:pt x="57" y="189"/>
                  </a:lnTo>
                  <a:lnTo>
                    <a:pt x="85" y="213"/>
                  </a:lnTo>
                  <a:lnTo>
                    <a:pt x="128" y="226"/>
                  </a:lnTo>
                  <a:lnTo>
                    <a:pt x="199" y="213"/>
                  </a:lnTo>
                  <a:lnTo>
                    <a:pt x="227" y="239"/>
                  </a:lnTo>
                  <a:lnTo>
                    <a:pt x="241" y="239"/>
                  </a:lnTo>
                  <a:lnTo>
                    <a:pt x="298" y="226"/>
                  </a:lnTo>
                  <a:lnTo>
                    <a:pt x="326" y="226"/>
                  </a:lnTo>
                  <a:lnTo>
                    <a:pt x="340" y="226"/>
                  </a:lnTo>
                  <a:lnTo>
                    <a:pt x="352" y="251"/>
                  </a:lnTo>
                  <a:lnTo>
                    <a:pt x="381" y="226"/>
                  </a:lnTo>
                  <a:lnTo>
                    <a:pt x="424" y="213"/>
                  </a:lnTo>
                  <a:lnTo>
                    <a:pt x="438" y="213"/>
                  </a:lnTo>
                  <a:lnTo>
                    <a:pt x="452" y="226"/>
                  </a:lnTo>
                  <a:lnTo>
                    <a:pt x="479" y="226"/>
                  </a:lnTo>
                  <a:lnTo>
                    <a:pt x="508" y="213"/>
                  </a:lnTo>
                  <a:lnTo>
                    <a:pt x="537" y="226"/>
                  </a:lnTo>
                  <a:lnTo>
                    <a:pt x="564" y="213"/>
                  </a:lnTo>
                  <a:lnTo>
                    <a:pt x="606" y="202"/>
                  </a:lnTo>
                  <a:lnTo>
                    <a:pt x="635" y="202"/>
                  </a:lnTo>
                  <a:lnTo>
                    <a:pt x="635" y="163"/>
                  </a:lnTo>
                  <a:lnTo>
                    <a:pt x="649" y="114"/>
                  </a:lnTo>
                  <a:lnTo>
                    <a:pt x="635" y="89"/>
                  </a:lnTo>
                  <a:lnTo>
                    <a:pt x="606" y="26"/>
                  </a:lnTo>
                  <a:lnTo>
                    <a:pt x="578" y="12"/>
                  </a:lnTo>
                  <a:lnTo>
                    <a:pt x="537" y="12"/>
                  </a:lnTo>
                  <a:lnTo>
                    <a:pt x="479" y="26"/>
                  </a:lnTo>
                  <a:lnTo>
                    <a:pt x="452" y="51"/>
                  </a:lnTo>
                  <a:lnTo>
                    <a:pt x="409" y="37"/>
                  </a:lnTo>
                  <a:lnTo>
                    <a:pt x="283" y="0"/>
                  </a:lnTo>
                  <a:lnTo>
                    <a:pt x="212" y="0"/>
                  </a:lnTo>
                  <a:lnTo>
                    <a:pt x="143" y="26"/>
                  </a:lnTo>
                  <a:lnTo>
                    <a:pt x="85" y="37"/>
                  </a:lnTo>
                  <a:lnTo>
                    <a:pt x="77" y="48"/>
                  </a:lnTo>
                  <a:lnTo>
                    <a:pt x="79" y="66"/>
                  </a:lnTo>
                  <a:lnTo>
                    <a:pt x="36" y="59"/>
                  </a:lnTo>
                  <a:lnTo>
                    <a:pt x="15" y="66"/>
                  </a:lnTo>
                  <a:lnTo>
                    <a:pt x="15" y="66"/>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08" name="Freeform 884"/>
            <p:cNvSpPr>
              <a:spLocks/>
            </p:cNvSpPr>
            <p:nvPr/>
          </p:nvSpPr>
          <p:spPr bwMode="auto">
            <a:xfrm>
              <a:off x="3042" y="2007"/>
              <a:ext cx="28" cy="20"/>
            </a:xfrm>
            <a:custGeom>
              <a:avLst/>
              <a:gdLst/>
              <a:ahLst/>
              <a:cxnLst>
                <a:cxn ang="0">
                  <a:pos x="57" y="0"/>
                </a:cxn>
                <a:cxn ang="0">
                  <a:pos x="29" y="0"/>
                </a:cxn>
                <a:cxn ang="0">
                  <a:pos x="0" y="14"/>
                </a:cxn>
                <a:cxn ang="0">
                  <a:pos x="0" y="39"/>
                </a:cxn>
                <a:cxn ang="0">
                  <a:pos x="15" y="39"/>
                </a:cxn>
                <a:cxn ang="0">
                  <a:pos x="29" y="26"/>
                </a:cxn>
                <a:cxn ang="0">
                  <a:pos x="42" y="26"/>
                </a:cxn>
                <a:cxn ang="0">
                  <a:pos x="57" y="14"/>
                </a:cxn>
                <a:cxn ang="0">
                  <a:pos x="57" y="0"/>
                </a:cxn>
                <a:cxn ang="0">
                  <a:pos x="57" y="0"/>
                </a:cxn>
              </a:cxnLst>
              <a:rect l="0" t="0" r="r" b="b"/>
              <a:pathLst>
                <a:path w="57" h="39">
                  <a:moveTo>
                    <a:pt x="57" y="0"/>
                  </a:moveTo>
                  <a:lnTo>
                    <a:pt x="29" y="0"/>
                  </a:lnTo>
                  <a:lnTo>
                    <a:pt x="0" y="14"/>
                  </a:lnTo>
                  <a:lnTo>
                    <a:pt x="0" y="39"/>
                  </a:lnTo>
                  <a:lnTo>
                    <a:pt x="15" y="39"/>
                  </a:lnTo>
                  <a:lnTo>
                    <a:pt x="29" y="26"/>
                  </a:lnTo>
                  <a:lnTo>
                    <a:pt x="42" y="26"/>
                  </a:lnTo>
                  <a:lnTo>
                    <a:pt x="57" y="14"/>
                  </a:lnTo>
                  <a:lnTo>
                    <a:pt x="57" y="0"/>
                  </a:lnTo>
                  <a:lnTo>
                    <a:pt x="57" y="0"/>
                  </a:lnTo>
                  <a:close/>
                </a:path>
              </a:pathLst>
            </a:custGeom>
            <a:grpFill/>
            <a:ln w="9525">
              <a:solidFill>
                <a:srgbClr val="565BAC"/>
              </a:solidFill>
              <a:round/>
              <a:headEnd/>
              <a:tailEnd/>
            </a:ln>
          </p:spPr>
          <p:txBody>
            <a:bodyPr/>
            <a:lstStyle/>
            <a:p>
              <a:pPr>
                <a:defRPr/>
              </a:pPr>
              <a:endParaRPr lang="sq-AL">
                <a:cs typeface="+mn-cs"/>
              </a:endParaRPr>
            </a:p>
          </p:txBody>
        </p:sp>
        <p:sp>
          <p:nvSpPr>
            <p:cNvPr id="565109" name="Freeform 885"/>
            <p:cNvSpPr>
              <a:spLocks/>
            </p:cNvSpPr>
            <p:nvPr/>
          </p:nvSpPr>
          <p:spPr bwMode="auto">
            <a:xfrm>
              <a:off x="3042" y="2007"/>
              <a:ext cx="28" cy="20"/>
            </a:xfrm>
            <a:custGeom>
              <a:avLst/>
              <a:gdLst/>
              <a:ahLst/>
              <a:cxnLst>
                <a:cxn ang="0">
                  <a:pos x="57" y="0"/>
                </a:cxn>
                <a:cxn ang="0">
                  <a:pos x="29" y="0"/>
                </a:cxn>
                <a:cxn ang="0">
                  <a:pos x="0" y="14"/>
                </a:cxn>
                <a:cxn ang="0">
                  <a:pos x="0" y="39"/>
                </a:cxn>
                <a:cxn ang="0">
                  <a:pos x="15" y="39"/>
                </a:cxn>
                <a:cxn ang="0">
                  <a:pos x="29" y="26"/>
                </a:cxn>
                <a:cxn ang="0">
                  <a:pos x="42" y="26"/>
                </a:cxn>
                <a:cxn ang="0">
                  <a:pos x="57" y="14"/>
                </a:cxn>
                <a:cxn ang="0">
                  <a:pos x="57" y="0"/>
                </a:cxn>
                <a:cxn ang="0">
                  <a:pos x="57" y="0"/>
                </a:cxn>
              </a:cxnLst>
              <a:rect l="0" t="0" r="r" b="b"/>
              <a:pathLst>
                <a:path w="57" h="39">
                  <a:moveTo>
                    <a:pt x="57" y="0"/>
                  </a:moveTo>
                  <a:lnTo>
                    <a:pt x="29" y="0"/>
                  </a:lnTo>
                  <a:lnTo>
                    <a:pt x="0" y="14"/>
                  </a:lnTo>
                  <a:lnTo>
                    <a:pt x="0" y="39"/>
                  </a:lnTo>
                  <a:lnTo>
                    <a:pt x="15" y="39"/>
                  </a:lnTo>
                  <a:lnTo>
                    <a:pt x="29" y="26"/>
                  </a:lnTo>
                  <a:lnTo>
                    <a:pt x="42" y="26"/>
                  </a:lnTo>
                  <a:lnTo>
                    <a:pt x="57" y="14"/>
                  </a:lnTo>
                  <a:lnTo>
                    <a:pt x="57" y="0"/>
                  </a:lnTo>
                  <a:lnTo>
                    <a:pt x="57"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10" name="Freeform 886"/>
            <p:cNvSpPr>
              <a:spLocks/>
            </p:cNvSpPr>
            <p:nvPr/>
          </p:nvSpPr>
          <p:spPr bwMode="auto">
            <a:xfrm>
              <a:off x="2853" y="1629"/>
              <a:ext cx="297" cy="165"/>
            </a:xfrm>
            <a:custGeom>
              <a:avLst/>
              <a:gdLst/>
              <a:ahLst/>
              <a:cxnLst>
                <a:cxn ang="0">
                  <a:pos x="551" y="200"/>
                </a:cxn>
                <a:cxn ang="0">
                  <a:pos x="524" y="214"/>
                </a:cxn>
                <a:cxn ang="0">
                  <a:pos x="495" y="238"/>
                </a:cxn>
                <a:cxn ang="0">
                  <a:pos x="438" y="251"/>
                </a:cxn>
                <a:cxn ang="0">
                  <a:pos x="409" y="251"/>
                </a:cxn>
                <a:cxn ang="0">
                  <a:pos x="409" y="276"/>
                </a:cxn>
                <a:cxn ang="0">
                  <a:pos x="438" y="289"/>
                </a:cxn>
                <a:cxn ang="0">
                  <a:pos x="409" y="301"/>
                </a:cxn>
                <a:cxn ang="0">
                  <a:pos x="396" y="301"/>
                </a:cxn>
                <a:cxn ang="0">
                  <a:pos x="367" y="264"/>
                </a:cxn>
                <a:cxn ang="0">
                  <a:pos x="354" y="251"/>
                </a:cxn>
                <a:cxn ang="0">
                  <a:pos x="325" y="251"/>
                </a:cxn>
                <a:cxn ang="0">
                  <a:pos x="298" y="251"/>
                </a:cxn>
                <a:cxn ang="0">
                  <a:pos x="283" y="289"/>
                </a:cxn>
                <a:cxn ang="0">
                  <a:pos x="254" y="301"/>
                </a:cxn>
                <a:cxn ang="0">
                  <a:pos x="240" y="301"/>
                </a:cxn>
                <a:cxn ang="0">
                  <a:pos x="227" y="312"/>
                </a:cxn>
                <a:cxn ang="0">
                  <a:pos x="228" y="247"/>
                </a:cxn>
                <a:cxn ang="0">
                  <a:pos x="261" y="219"/>
                </a:cxn>
                <a:cxn ang="0">
                  <a:pos x="283" y="214"/>
                </a:cxn>
                <a:cxn ang="0">
                  <a:pos x="269" y="187"/>
                </a:cxn>
                <a:cxn ang="0">
                  <a:pos x="240" y="150"/>
                </a:cxn>
                <a:cxn ang="0">
                  <a:pos x="212" y="152"/>
                </a:cxn>
                <a:cxn ang="0">
                  <a:pos x="170" y="163"/>
                </a:cxn>
                <a:cxn ang="0">
                  <a:pos x="154" y="189"/>
                </a:cxn>
                <a:cxn ang="0">
                  <a:pos x="100" y="188"/>
                </a:cxn>
                <a:cxn ang="0">
                  <a:pos x="37" y="189"/>
                </a:cxn>
                <a:cxn ang="0">
                  <a:pos x="12" y="172"/>
                </a:cxn>
                <a:cxn ang="0">
                  <a:pos x="0" y="137"/>
                </a:cxn>
                <a:cxn ang="0">
                  <a:pos x="57" y="63"/>
                </a:cxn>
                <a:cxn ang="0">
                  <a:pos x="43" y="38"/>
                </a:cxn>
                <a:cxn ang="0">
                  <a:pos x="72" y="23"/>
                </a:cxn>
                <a:cxn ang="0">
                  <a:pos x="100" y="23"/>
                </a:cxn>
                <a:cxn ang="0">
                  <a:pos x="112" y="23"/>
                </a:cxn>
                <a:cxn ang="0">
                  <a:pos x="155" y="49"/>
                </a:cxn>
                <a:cxn ang="0">
                  <a:pos x="227" y="23"/>
                </a:cxn>
                <a:cxn ang="0">
                  <a:pos x="240" y="38"/>
                </a:cxn>
                <a:cxn ang="0">
                  <a:pos x="254" y="23"/>
                </a:cxn>
                <a:cxn ang="0">
                  <a:pos x="283" y="12"/>
                </a:cxn>
                <a:cxn ang="0">
                  <a:pos x="310" y="12"/>
                </a:cxn>
                <a:cxn ang="0">
                  <a:pos x="367" y="0"/>
                </a:cxn>
                <a:cxn ang="0">
                  <a:pos x="438" y="0"/>
                </a:cxn>
                <a:cxn ang="0">
                  <a:pos x="466" y="38"/>
                </a:cxn>
                <a:cxn ang="0">
                  <a:pos x="495" y="63"/>
                </a:cxn>
                <a:cxn ang="0">
                  <a:pos x="536" y="63"/>
                </a:cxn>
                <a:cxn ang="0">
                  <a:pos x="564" y="126"/>
                </a:cxn>
                <a:cxn ang="0">
                  <a:pos x="564" y="137"/>
                </a:cxn>
                <a:cxn ang="0">
                  <a:pos x="579" y="176"/>
                </a:cxn>
                <a:cxn ang="0">
                  <a:pos x="536" y="188"/>
                </a:cxn>
                <a:cxn ang="0">
                  <a:pos x="551" y="200"/>
                </a:cxn>
                <a:cxn ang="0">
                  <a:pos x="551" y="200"/>
                </a:cxn>
              </a:cxnLst>
              <a:rect l="0" t="0" r="r" b="b"/>
              <a:pathLst>
                <a:path w="579" h="312">
                  <a:moveTo>
                    <a:pt x="551" y="200"/>
                  </a:moveTo>
                  <a:lnTo>
                    <a:pt x="524" y="214"/>
                  </a:lnTo>
                  <a:lnTo>
                    <a:pt x="495" y="238"/>
                  </a:lnTo>
                  <a:lnTo>
                    <a:pt x="438" y="251"/>
                  </a:lnTo>
                  <a:lnTo>
                    <a:pt x="409" y="251"/>
                  </a:lnTo>
                  <a:lnTo>
                    <a:pt x="409" y="276"/>
                  </a:lnTo>
                  <a:lnTo>
                    <a:pt x="438" y="289"/>
                  </a:lnTo>
                  <a:lnTo>
                    <a:pt x="409" y="301"/>
                  </a:lnTo>
                  <a:lnTo>
                    <a:pt x="396" y="301"/>
                  </a:lnTo>
                  <a:lnTo>
                    <a:pt x="367" y="264"/>
                  </a:lnTo>
                  <a:lnTo>
                    <a:pt x="354" y="251"/>
                  </a:lnTo>
                  <a:lnTo>
                    <a:pt x="325" y="251"/>
                  </a:lnTo>
                  <a:lnTo>
                    <a:pt x="298" y="251"/>
                  </a:lnTo>
                  <a:lnTo>
                    <a:pt x="283" y="289"/>
                  </a:lnTo>
                  <a:lnTo>
                    <a:pt x="254" y="301"/>
                  </a:lnTo>
                  <a:lnTo>
                    <a:pt x="240" y="301"/>
                  </a:lnTo>
                  <a:lnTo>
                    <a:pt x="227" y="312"/>
                  </a:lnTo>
                  <a:lnTo>
                    <a:pt x="228" y="247"/>
                  </a:lnTo>
                  <a:lnTo>
                    <a:pt x="261" y="219"/>
                  </a:lnTo>
                  <a:lnTo>
                    <a:pt x="283" y="214"/>
                  </a:lnTo>
                  <a:lnTo>
                    <a:pt x="269" y="187"/>
                  </a:lnTo>
                  <a:lnTo>
                    <a:pt x="240" y="150"/>
                  </a:lnTo>
                  <a:lnTo>
                    <a:pt x="212" y="152"/>
                  </a:lnTo>
                  <a:lnTo>
                    <a:pt x="170" y="163"/>
                  </a:lnTo>
                  <a:lnTo>
                    <a:pt x="154" y="189"/>
                  </a:lnTo>
                  <a:lnTo>
                    <a:pt x="100" y="188"/>
                  </a:lnTo>
                  <a:lnTo>
                    <a:pt x="37" y="189"/>
                  </a:lnTo>
                  <a:lnTo>
                    <a:pt x="12" y="172"/>
                  </a:lnTo>
                  <a:lnTo>
                    <a:pt x="0" y="137"/>
                  </a:lnTo>
                  <a:lnTo>
                    <a:pt x="57" y="63"/>
                  </a:lnTo>
                  <a:lnTo>
                    <a:pt x="43" y="38"/>
                  </a:lnTo>
                  <a:lnTo>
                    <a:pt x="72" y="23"/>
                  </a:lnTo>
                  <a:lnTo>
                    <a:pt x="100" y="23"/>
                  </a:lnTo>
                  <a:lnTo>
                    <a:pt x="112" y="23"/>
                  </a:lnTo>
                  <a:lnTo>
                    <a:pt x="155" y="49"/>
                  </a:lnTo>
                  <a:lnTo>
                    <a:pt x="227" y="23"/>
                  </a:lnTo>
                  <a:lnTo>
                    <a:pt x="240" y="38"/>
                  </a:lnTo>
                  <a:lnTo>
                    <a:pt x="254" y="23"/>
                  </a:lnTo>
                  <a:lnTo>
                    <a:pt x="283" y="12"/>
                  </a:lnTo>
                  <a:lnTo>
                    <a:pt x="310" y="12"/>
                  </a:lnTo>
                  <a:lnTo>
                    <a:pt x="367" y="0"/>
                  </a:lnTo>
                  <a:lnTo>
                    <a:pt x="438" y="0"/>
                  </a:lnTo>
                  <a:lnTo>
                    <a:pt x="466" y="38"/>
                  </a:lnTo>
                  <a:lnTo>
                    <a:pt x="495" y="63"/>
                  </a:lnTo>
                  <a:lnTo>
                    <a:pt x="536" y="63"/>
                  </a:lnTo>
                  <a:lnTo>
                    <a:pt x="564" y="126"/>
                  </a:lnTo>
                  <a:lnTo>
                    <a:pt x="564" y="137"/>
                  </a:lnTo>
                  <a:lnTo>
                    <a:pt x="579" y="176"/>
                  </a:lnTo>
                  <a:lnTo>
                    <a:pt x="536" y="188"/>
                  </a:lnTo>
                  <a:lnTo>
                    <a:pt x="551" y="200"/>
                  </a:lnTo>
                  <a:lnTo>
                    <a:pt x="551" y="200"/>
                  </a:lnTo>
                  <a:close/>
                </a:path>
              </a:pathLst>
            </a:custGeom>
            <a:grpFill/>
            <a:ln w="9525">
              <a:solidFill>
                <a:srgbClr val="565BAC"/>
              </a:solidFill>
              <a:round/>
              <a:headEnd/>
              <a:tailEnd/>
            </a:ln>
          </p:spPr>
          <p:txBody>
            <a:bodyPr/>
            <a:lstStyle/>
            <a:p>
              <a:pPr>
                <a:defRPr/>
              </a:pPr>
              <a:endParaRPr lang="sq-AL">
                <a:cs typeface="+mn-cs"/>
              </a:endParaRPr>
            </a:p>
          </p:txBody>
        </p:sp>
        <p:sp>
          <p:nvSpPr>
            <p:cNvPr id="565111" name="Freeform 887"/>
            <p:cNvSpPr>
              <a:spLocks/>
            </p:cNvSpPr>
            <p:nvPr/>
          </p:nvSpPr>
          <p:spPr bwMode="auto">
            <a:xfrm>
              <a:off x="2853" y="1629"/>
              <a:ext cx="297" cy="165"/>
            </a:xfrm>
            <a:custGeom>
              <a:avLst/>
              <a:gdLst/>
              <a:ahLst/>
              <a:cxnLst>
                <a:cxn ang="0">
                  <a:pos x="551" y="200"/>
                </a:cxn>
                <a:cxn ang="0">
                  <a:pos x="524" y="214"/>
                </a:cxn>
                <a:cxn ang="0">
                  <a:pos x="495" y="238"/>
                </a:cxn>
                <a:cxn ang="0">
                  <a:pos x="438" y="251"/>
                </a:cxn>
                <a:cxn ang="0">
                  <a:pos x="409" y="251"/>
                </a:cxn>
                <a:cxn ang="0">
                  <a:pos x="409" y="276"/>
                </a:cxn>
                <a:cxn ang="0">
                  <a:pos x="438" y="289"/>
                </a:cxn>
                <a:cxn ang="0">
                  <a:pos x="409" y="301"/>
                </a:cxn>
                <a:cxn ang="0">
                  <a:pos x="396" y="301"/>
                </a:cxn>
                <a:cxn ang="0">
                  <a:pos x="367" y="264"/>
                </a:cxn>
                <a:cxn ang="0">
                  <a:pos x="354" y="251"/>
                </a:cxn>
                <a:cxn ang="0">
                  <a:pos x="325" y="251"/>
                </a:cxn>
                <a:cxn ang="0">
                  <a:pos x="298" y="251"/>
                </a:cxn>
                <a:cxn ang="0">
                  <a:pos x="283" y="289"/>
                </a:cxn>
                <a:cxn ang="0">
                  <a:pos x="254" y="301"/>
                </a:cxn>
                <a:cxn ang="0">
                  <a:pos x="240" y="301"/>
                </a:cxn>
                <a:cxn ang="0">
                  <a:pos x="227" y="312"/>
                </a:cxn>
                <a:cxn ang="0">
                  <a:pos x="228" y="247"/>
                </a:cxn>
                <a:cxn ang="0">
                  <a:pos x="261" y="219"/>
                </a:cxn>
                <a:cxn ang="0">
                  <a:pos x="283" y="214"/>
                </a:cxn>
                <a:cxn ang="0">
                  <a:pos x="269" y="187"/>
                </a:cxn>
                <a:cxn ang="0">
                  <a:pos x="240" y="150"/>
                </a:cxn>
                <a:cxn ang="0">
                  <a:pos x="212" y="152"/>
                </a:cxn>
                <a:cxn ang="0">
                  <a:pos x="170" y="163"/>
                </a:cxn>
                <a:cxn ang="0">
                  <a:pos x="154" y="189"/>
                </a:cxn>
                <a:cxn ang="0">
                  <a:pos x="100" y="188"/>
                </a:cxn>
                <a:cxn ang="0">
                  <a:pos x="37" y="189"/>
                </a:cxn>
                <a:cxn ang="0">
                  <a:pos x="12" y="172"/>
                </a:cxn>
                <a:cxn ang="0">
                  <a:pos x="0" y="137"/>
                </a:cxn>
                <a:cxn ang="0">
                  <a:pos x="57" y="63"/>
                </a:cxn>
                <a:cxn ang="0">
                  <a:pos x="43" y="38"/>
                </a:cxn>
                <a:cxn ang="0">
                  <a:pos x="72" y="23"/>
                </a:cxn>
                <a:cxn ang="0">
                  <a:pos x="100" y="23"/>
                </a:cxn>
                <a:cxn ang="0">
                  <a:pos x="112" y="23"/>
                </a:cxn>
                <a:cxn ang="0">
                  <a:pos x="155" y="49"/>
                </a:cxn>
                <a:cxn ang="0">
                  <a:pos x="227" y="23"/>
                </a:cxn>
                <a:cxn ang="0">
                  <a:pos x="240" y="38"/>
                </a:cxn>
                <a:cxn ang="0">
                  <a:pos x="254" y="23"/>
                </a:cxn>
                <a:cxn ang="0">
                  <a:pos x="283" y="12"/>
                </a:cxn>
                <a:cxn ang="0">
                  <a:pos x="310" y="12"/>
                </a:cxn>
                <a:cxn ang="0">
                  <a:pos x="367" y="0"/>
                </a:cxn>
                <a:cxn ang="0">
                  <a:pos x="438" y="0"/>
                </a:cxn>
                <a:cxn ang="0">
                  <a:pos x="466" y="38"/>
                </a:cxn>
                <a:cxn ang="0">
                  <a:pos x="495" y="63"/>
                </a:cxn>
                <a:cxn ang="0">
                  <a:pos x="536" y="63"/>
                </a:cxn>
                <a:cxn ang="0">
                  <a:pos x="564" y="126"/>
                </a:cxn>
                <a:cxn ang="0">
                  <a:pos x="564" y="137"/>
                </a:cxn>
                <a:cxn ang="0">
                  <a:pos x="579" y="176"/>
                </a:cxn>
                <a:cxn ang="0">
                  <a:pos x="536" y="188"/>
                </a:cxn>
                <a:cxn ang="0">
                  <a:pos x="551" y="200"/>
                </a:cxn>
                <a:cxn ang="0">
                  <a:pos x="551" y="200"/>
                </a:cxn>
              </a:cxnLst>
              <a:rect l="0" t="0" r="r" b="b"/>
              <a:pathLst>
                <a:path w="579" h="312">
                  <a:moveTo>
                    <a:pt x="551" y="200"/>
                  </a:moveTo>
                  <a:lnTo>
                    <a:pt x="524" y="214"/>
                  </a:lnTo>
                  <a:lnTo>
                    <a:pt x="495" y="238"/>
                  </a:lnTo>
                  <a:lnTo>
                    <a:pt x="438" y="251"/>
                  </a:lnTo>
                  <a:lnTo>
                    <a:pt x="409" y="251"/>
                  </a:lnTo>
                  <a:lnTo>
                    <a:pt x="409" y="276"/>
                  </a:lnTo>
                  <a:lnTo>
                    <a:pt x="438" y="289"/>
                  </a:lnTo>
                  <a:lnTo>
                    <a:pt x="409" y="301"/>
                  </a:lnTo>
                  <a:lnTo>
                    <a:pt x="396" y="301"/>
                  </a:lnTo>
                  <a:lnTo>
                    <a:pt x="367" y="264"/>
                  </a:lnTo>
                  <a:lnTo>
                    <a:pt x="354" y="251"/>
                  </a:lnTo>
                  <a:lnTo>
                    <a:pt x="325" y="251"/>
                  </a:lnTo>
                  <a:lnTo>
                    <a:pt x="298" y="251"/>
                  </a:lnTo>
                  <a:lnTo>
                    <a:pt x="283" y="289"/>
                  </a:lnTo>
                  <a:lnTo>
                    <a:pt x="254" y="301"/>
                  </a:lnTo>
                  <a:lnTo>
                    <a:pt x="240" y="301"/>
                  </a:lnTo>
                  <a:lnTo>
                    <a:pt x="227" y="312"/>
                  </a:lnTo>
                  <a:lnTo>
                    <a:pt x="228" y="247"/>
                  </a:lnTo>
                  <a:lnTo>
                    <a:pt x="261" y="219"/>
                  </a:lnTo>
                  <a:lnTo>
                    <a:pt x="283" y="214"/>
                  </a:lnTo>
                  <a:lnTo>
                    <a:pt x="269" y="187"/>
                  </a:lnTo>
                  <a:lnTo>
                    <a:pt x="240" y="150"/>
                  </a:lnTo>
                  <a:lnTo>
                    <a:pt x="212" y="152"/>
                  </a:lnTo>
                  <a:lnTo>
                    <a:pt x="170" y="163"/>
                  </a:lnTo>
                  <a:lnTo>
                    <a:pt x="154" y="189"/>
                  </a:lnTo>
                  <a:lnTo>
                    <a:pt x="100" y="188"/>
                  </a:lnTo>
                  <a:lnTo>
                    <a:pt x="37" y="189"/>
                  </a:lnTo>
                  <a:lnTo>
                    <a:pt x="12" y="172"/>
                  </a:lnTo>
                  <a:lnTo>
                    <a:pt x="0" y="137"/>
                  </a:lnTo>
                  <a:lnTo>
                    <a:pt x="57" y="63"/>
                  </a:lnTo>
                  <a:lnTo>
                    <a:pt x="43" y="38"/>
                  </a:lnTo>
                  <a:lnTo>
                    <a:pt x="72" y="23"/>
                  </a:lnTo>
                  <a:lnTo>
                    <a:pt x="100" y="23"/>
                  </a:lnTo>
                  <a:lnTo>
                    <a:pt x="112" y="23"/>
                  </a:lnTo>
                  <a:lnTo>
                    <a:pt x="155" y="49"/>
                  </a:lnTo>
                  <a:lnTo>
                    <a:pt x="227" y="23"/>
                  </a:lnTo>
                  <a:lnTo>
                    <a:pt x="240" y="38"/>
                  </a:lnTo>
                  <a:lnTo>
                    <a:pt x="254" y="23"/>
                  </a:lnTo>
                  <a:lnTo>
                    <a:pt x="283" y="12"/>
                  </a:lnTo>
                  <a:lnTo>
                    <a:pt x="310" y="12"/>
                  </a:lnTo>
                  <a:lnTo>
                    <a:pt x="367" y="0"/>
                  </a:lnTo>
                  <a:lnTo>
                    <a:pt x="438" y="0"/>
                  </a:lnTo>
                  <a:lnTo>
                    <a:pt x="466" y="38"/>
                  </a:lnTo>
                  <a:lnTo>
                    <a:pt x="495" y="63"/>
                  </a:lnTo>
                  <a:lnTo>
                    <a:pt x="536" y="63"/>
                  </a:lnTo>
                  <a:lnTo>
                    <a:pt x="564" y="126"/>
                  </a:lnTo>
                  <a:lnTo>
                    <a:pt x="564" y="137"/>
                  </a:lnTo>
                  <a:lnTo>
                    <a:pt x="579" y="176"/>
                  </a:lnTo>
                  <a:lnTo>
                    <a:pt x="536" y="188"/>
                  </a:lnTo>
                  <a:lnTo>
                    <a:pt x="551" y="200"/>
                  </a:lnTo>
                  <a:lnTo>
                    <a:pt x="551" y="20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12" name="Freeform 888"/>
            <p:cNvSpPr>
              <a:spLocks/>
            </p:cNvSpPr>
            <p:nvPr/>
          </p:nvSpPr>
          <p:spPr bwMode="auto">
            <a:xfrm>
              <a:off x="2942" y="1709"/>
              <a:ext cx="57" cy="50"/>
            </a:xfrm>
            <a:custGeom>
              <a:avLst/>
              <a:gdLst/>
              <a:ahLst/>
              <a:cxnLst>
                <a:cxn ang="0">
                  <a:pos x="0" y="10"/>
                </a:cxn>
                <a:cxn ang="0">
                  <a:pos x="49" y="73"/>
                </a:cxn>
                <a:cxn ang="0">
                  <a:pos x="52" y="94"/>
                </a:cxn>
                <a:cxn ang="0">
                  <a:pos x="86" y="69"/>
                </a:cxn>
                <a:cxn ang="0">
                  <a:pos x="111" y="61"/>
                </a:cxn>
                <a:cxn ang="0">
                  <a:pos x="82" y="20"/>
                </a:cxn>
                <a:cxn ang="0">
                  <a:pos x="64" y="0"/>
                </a:cxn>
                <a:cxn ang="0">
                  <a:pos x="42" y="0"/>
                </a:cxn>
                <a:cxn ang="0">
                  <a:pos x="13" y="5"/>
                </a:cxn>
                <a:cxn ang="0">
                  <a:pos x="0" y="10"/>
                </a:cxn>
                <a:cxn ang="0">
                  <a:pos x="0" y="10"/>
                </a:cxn>
              </a:cxnLst>
              <a:rect l="0" t="0" r="r" b="b"/>
              <a:pathLst>
                <a:path w="111" h="94">
                  <a:moveTo>
                    <a:pt x="0" y="10"/>
                  </a:moveTo>
                  <a:lnTo>
                    <a:pt x="49" y="73"/>
                  </a:lnTo>
                  <a:lnTo>
                    <a:pt x="52" y="94"/>
                  </a:lnTo>
                  <a:lnTo>
                    <a:pt x="86" y="69"/>
                  </a:lnTo>
                  <a:lnTo>
                    <a:pt x="111" y="61"/>
                  </a:lnTo>
                  <a:lnTo>
                    <a:pt x="82" y="20"/>
                  </a:lnTo>
                  <a:lnTo>
                    <a:pt x="64" y="0"/>
                  </a:lnTo>
                  <a:lnTo>
                    <a:pt x="42" y="0"/>
                  </a:lnTo>
                  <a:lnTo>
                    <a:pt x="13" y="5"/>
                  </a:lnTo>
                  <a:lnTo>
                    <a:pt x="0" y="10"/>
                  </a:lnTo>
                  <a:lnTo>
                    <a:pt x="0" y="10"/>
                  </a:lnTo>
                  <a:close/>
                </a:path>
              </a:pathLst>
            </a:custGeom>
            <a:grpFill/>
            <a:ln w="9525">
              <a:solidFill>
                <a:srgbClr val="565BAC"/>
              </a:solidFill>
              <a:round/>
              <a:headEnd/>
              <a:tailEnd/>
            </a:ln>
          </p:spPr>
          <p:txBody>
            <a:bodyPr/>
            <a:lstStyle/>
            <a:p>
              <a:pPr>
                <a:defRPr/>
              </a:pPr>
              <a:endParaRPr lang="sq-AL">
                <a:cs typeface="+mn-cs"/>
              </a:endParaRPr>
            </a:p>
          </p:txBody>
        </p:sp>
        <p:sp>
          <p:nvSpPr>
            <p:cNvPr id="565113" name="Freeform 889"/>
            <p:cNvSpPr>
              <a:spLocks/>
            </p:cNvSpPr>
            <p:nvPr/>
          </p:nvSpPr>
          <p:spPr bwMode="auto">
            <a:xfrm>
              <a:off x="2942" y="1709"/>
              <a:ext cx="57" cy="50"/>
            </a:xfrm>
            <a:custGeom>
              <a:avLst/>
              <a:gdLst/>
              <a:ahLst/>
              <a:cxnLst>
                <a:cxn ang="0">
                  <a:pos x="0" y="10"/>
                </a:cxn>
                <a:cxn ang="0">
                  <a:pos x="49" y="73"/>
                </a:cxn>
                <a:cxn ang="0">
                  <a:pos x="52" y="94"/>
                </a:cxn>
                <a:cxn ang="0">
                  <a:pos x="86" y="69"/>
                </a:cxn>
                <a:cxn ang="0">
                  <a:pos x="111" y="61"/>
                </a:cxn>
                <a:cxn ang="0">
                  <a:pos x="82" y="20"/>
                </a:cxn>
                <a:cxn ang="0">
                  <a:pos x="64" y="0"/>
                </a:cxn>
                <a:cxn ang="0">
                  <a:pos x="42" y="0"/>
                </a:cxn>
                <a:cxn ang="0">
                  <a:pos x="13" y="5"/>
                </a:cxn>
                <a:cxn ang="0">
                  <a:pos x="0" y="10"/>
                </a:cxn>
                <a:cxn ang="0">
                  <a:pos x="0" y="10"/>
                </a:cxn>
              </a:cxnLst>
              <a:rect l="0" t="0" r="r" b="b"/>
              <a:pathLst>
                <a:path w="111" h="94">
                  <a:moveTo>
                    <a:pt x="0" y="10"/>
                  </a:moveTo>
                  <a:lnTo>
                    <a:pt x="49" y="73"/>
                  </a:lnTo>
                  <a:lnTo>
                    <a:pt x="52" y="94"/>
                  </a:lnTo>
                  <a:lnTo>
                    <a:pt x="86" y="69"/>
                  </a:lnTo>
                  <a:lnTo>
                    <a:pt x="111" y="61"/>
                  </a:lnTo>
                  <a:lnTo>
                    <a:pt x="82" y="20"/>
                  </a:lnTo>
                  <a:lnTo>
                    <a:pt x="64" y="0"/>
                  </a:lnTo>
                  <a:lnTo>
                    <a:pt x="42" y="0"/>
                  </a:lnTo>
                  <a:lnTo>
                    <a:pt x="13" y="5"/>
                  </a:lnTo>
                  <a:lnTo>
                    <a:pt x="0" y="10"/>
                  </a:lnTo>
                  <a:lnTo>
                    <a:pt x="0" y="1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14" name="Freeform 890"/>
            <p:cNvSpPr>
              <a:spLocks/>
            </p:cNvSpPr>
            <p:nvPr/>
          </p:nvSpPr>
          <p:spPr bwMode="auto">
            <a:xfrm>
              <a:off x="2867" y="1528"/>
              <a:ext cx="180" cy="126"/>
            </a:xfrm>
            <a:custGeom>
              <a:avLst/>
              <a:gdLst/>
              <a:ahLst/>
              <a:cxnLst>
                <a:cxn ang="0">
                  <a:pos x="24" y="225"/>
                </a:cxn>
                <a:cxn ang="0">
                  <a:pos x="0" y="190"/>
                </a:cxn>
                <a:cxn ang="0">
                  <a:pos x="14" y="164"/>
                </a:cxn>
                <a:cxn ang="0">
                  <a:pos x="14" y="130"/>
                </a:cxn>
                <a:cxn ang="0">
                  <a:pos x="54" y="119"/>
                </a:cxn>
                <a:cxn ang="0">
                  <a:pos x="83" y="88"/>
                </a:cxn>
                <a:cxn ang="0">
                  <a:pos x="100" y="50"/>
                </a:cxn>
                <a:cxn ang="0">
                  <a:pos x="170" y="0"/>
                </a:cxn>
                <a:cxn ang="0">
                  <a:pos x="234" y="26"/>
                </a:cxn>
                <a:cxn ang="0">
                  <a:pos x="290" y="34"/>
                </a:cxn>
                <a:cxn ang="0">
                  <a:pos x="302" y="60"/>
                </a:cxn>
                <a:cxn ang="0">
                  <a:pos x="335" y="78"/>
                </a:cxn>
                <a:cxn ang="0">
                  <a:pos x="347" y="110"/>
                </a:cxn>
                <a:cxn ang="0">
                  <a:pos x="327" y="161"/>
                </a:cxn>
                <a:cxn ang="0">
                  <a:pos x="332" y="192"/>
                </a:cxn>
                <a:cxn ang="0">
                  <a:pos x="292" y="204"/>
                </a:cxn>
                <a:cxn ang="0">
                  <a:pos x="254" y="203"/>
                </a:cxn>
                <a:cxn ang="0">
                  <a:pos x="211" y="228"/>
                </a:cxn>
                <a:cxn ang="0">
                  <a:pos x="198" y="213"/>
                </a:cxn>
                <a:cxn ang="0">
                  <a:pos x="170" y="223"/>
                </a:cxn>
                <a:cxn ang="0">
                  <a:pos x="125" y="238"/>
                </a:cxn>
                <a:cxn ang="0">
                  <a:pos x="83" y="213"/>
                </a:cxn>
                <a:cxn ang="0">
                  <a:pos x="42" y="213"/>
                </a:cxn>
                <a:cxn ang="0">
                  <a:pos x="24" y="225"/>
                </a:cxn>
                <a:cxn ang="0">
                  <a:pos x="24" y="225"/>
                </a:cxn>
              </a:cxnLst>
              <a:rect l="0" t="0" r="r" b="b"/>
              <a:pathLst>
                <a:path w="347" h="238">
                  <a:moveTo>
                    <a:pt x="24" y="225"/>
                  </a:moveTo>
                  <a:lnTo>
                    <a:pt x="0" y="190"/>
                  </a:lnTo>
                  <a:lnTo>
                    <a:pt x="14" y="164"/>
                  </a:lnTo>
                  <a:lnTo>
                    <a:pt x="14" y="130"/>
                  </a:lnTo>
                  <a:lnTo>
                    <a:pt x="54" y="119"/>
                  </a:lnTo>
                  <a:lnTo>
                    <a:pt x="83" y="88"/>
                  </a:lnTo>
                  <a:lnTo>
                    <a:pt x="100" y="50"/>
                  </a:lnTo>
                  <a:lnTo>
                    <a:pt x="170" y="0"/>
                  </a:lnTo>
                  <a:lnTo>
                    <a:pt x="234" y="26"/>
                  </a:lnTo>
                  <a:lnTo>
                    <a:pt x="290" y="34"/>
                  </a:lnTo>
                  <a:lnTo>
                    <a:pt x="302" y="60"/>
                  </a:lnTo>
                  <a:lnTo>
                    <a:pt x="335" y="78"/>
                  </a:lnTo>
                  <a:lnTo>
                    <a:pt x="347" y="110"/>
                  </a:lnTo>
                  <a:lnTo>
                    <a:pt x="327" y="161"/>
                  </a:lnTo>
                  <a:lnTo>
                    <a:pt x="332" y="192"/>
                  </a:lnTo>
                  <a:lnTo>
                    <a:pt x="292" y="204"/>
                  </a:lnTo>
                  <a:lnTo>
                    <a:pt x="254" y="203"/>
                  </a:lnTo>
                  <a:lnTo>
                    <a:pt x="211" y="228"/>
                  </a:lnTo>
                  <a:lnTo>
                    <a:pt x="198" y="213"/>
                  </a:lnTo>
                  <a:lnTo>
                    <a:pt x="170" y="223"/>
                  </a:lnTo>
                  <a:lnTo>
                    <a:pt x="125" y="238"/>
                  </a:lnTo>
                  <a:lnTo>
                    <a:pt x="83" y="213"/>
                  </a:lnTo>
                  <a:lnTo>
                    <a:pt x="42" y="213"/>
                  </a:lnTo>
                  <a:lnTo>
                    <a:pt x="24" y="225"/>
                  </a:lnTo>
                  <a:lnTo>
                    <a:pt x="24" y="225"/>
                  </a:lnTo>
                  <a:close/>
                </a:path>
              </a:pathLst>
            </a:custGeom>
            <a:grpFill/>
            <a:ln w="9525">
              <a:solidFill>
                <a:srgbClr val="565BAC"/>
              </a:solidFill>
              <a:round/>
              <a:headEnd/>
              <a:tailEnd/>
            </a:ln>
          </p:spPr>
          <p:txBody>
            <a:bodyPr/>
            <a:lstStyle/>
            <a:p>
              <a:pPr>
                <a:defRPr/>
              </a:pPr>
              <a:endParaRPr lang="sq-AL">
                <a:cs typeface="+mn-cs"/>
              </a:endParaRPr>
            </a:p>
          </p:txBody>
        </p:sp>
        <p:sp>
          <p:nvSpPr>
            <p:cNvPr id="565115" name="Freeform 891"/>
            <p:cNvSpPr>
              <a:spLocks/>
            </p:cNvSpPr>
            <p:nvPr/>
          </p:nvSpPr>
          <p:spPr bwMode="auto">
            <a:xfrm>
              <a:off x="2867" y="1528"/>
              <a:ext cx="180" cy="126"/>
            </a:xfrm>
            <a:custGeom>
              <a:avLst/>
              <a:gdLst/>
              <a:ahLst/>
              <a:cxnLst>
                <a:cxn ang="0">
                  <a:pos x="24" y="225"/>
                </a:cxn>
                <a:cxn ang="0">
                  <a:pos x="0" y="190"/>
                </a:cxn>
                <a:cxn ang="0">
                  <a:pos x="14" y="164"/>
                </a:cxn>
                <a:cxn ang="0">
                  <a:pos x="14" y="130"/>
                </a:cxn>
                <a:cxn ang="0">
                  <a:pos x="54" y="119"/>
                </a:cxn>
                <a:cxn ang="0">
                  <a:pos x="83" y="88"/>
                </a:cxn>
                <a:cxn ang="0">
                  <a:pos x="100" y="50"/>
                </a:cxn>
                <a:cxn ang="0">
                  <a:pos x="170" y="0"/>
                </a:cxn>
                <a:cxn ang="0">
                  <a:pos x="234" y="26"/>
                </a:cxn>
                <a:cxn ang="0">
                  <a:pos x="290" y="34"/>
                </a:cxn>
                <a:cxn ang="0">
                  <a:pos x="302" y="60"/>
                </a:cxn>
                <a:cxn ang="0">
                  <a:pos x="335" y="78"/>
                </a:cxn>
                <a:cxn ang="0">
                  <a:pos x="347" y="110"/>
                </a:cxn>
                <a:cxn ang="0">
                  <a:pos x="327" y="161"/>
                </a:cxn>
                <a:cxn ang="0">
                  <a:pos x="332" y="192"/>
                </a:cxn>
                <a:cxn ang="0">
                  <a:pos x="292" y="204"/>
                </a:cxn>
                <a:cxn ang="0">
                  <a:pos x="254" y="203"/>
                </a:cxn>
                <a:cxn ang="0">
                  <a:pos x="211" y="228"/>
                </a:cxn>
                <a:cxn ang="0">
                  <a:pos x="198" y="213"/>
                </a:cxn>
                <a:cxn ang="0">
                  <a:pos x="170" y="223"/>
                </a:cxn>
                <a:cxn ang="0">
                  <a:pos x="125" y="238"/>
                </a:cxn>
                <a:cxn ang="0">
                  <a:pos x="83" y="213"/>
                </a:cxn>
                <a:cxn ang="0">
                  <a:pos x="42" y="213"/>
                </a:cxn>
                <a:cxn ang="0">
                  <a:pos x="24" y="225"/>
                </a:cxn>
                <a:cxn ang="0">
                  <a:pos x="24" y="225"/>
                </a:cxn>
              </a:cxnLst>
              <a:rect l="0" t="0" r="r" b="b"/>
              <a:pathLst>
                <a:path w="347" h="238">
                  <a:moveTo>
                    <a:pt x="24" y="225"/>
                  </a:moveTo>
                  <a:lnTo>
                    <a:pt x="0" y="190"/>
                  </a:lnTo>
                  <a:lnTo>
                    <a:pt x="14" y="164"/>
                  </a:lnTo>
                  <a:lnTo>
                    <a:pt x="14" y="130"/>
                  </a:lnTo>
                  <a:lnTo>
                    <a:pt x="54" y="119"/>
                  </a:lnTo>
                  <a:lnTo>
                    <a:pt x="83" y="88"/>
                  </a:lnTo>
                  <a:lnTo>
                    <a:pt x="100" y="50"/>
                  </a:lnTo>
                  <a:lnTo>
                    <a:pt x="170" y="0"/>
                  </a:lnTo>
                  <a:lnTo>
                    <a:pt x="234" y="26"/>
                  </a:lnTo>
                  <a:lnTo>
                    <a:pt x="290" y="34"/>
                  </a:lnTo>
                  <a:lnTo>
                    <a:pt x="302" y="60"/>
                  </a:lnTo>
                  <a:lnTo>
                    <a:pt x="335" y="78"/>
                  </a:lnTo>
                  <a:lnTo>
                    <a:pt x="347" y="110"/>
                  </a:lnTo>
                  <a:lnTo>
                    <a:pt x="327" y="161"/>
                  </a:lnTo>
                  <a:lnTo>
                    <a:pt x="332" y="192"/>
                  </a:lnTo>
                  <a:lnTo>
                    <a:pt x="292" y="204"/>
                  </a:lnTo>
                  <a:lnTo>
                    <a:pt x="254" y="203"/>
                  </a:lnTo>
                  <a:lnTo>
                    <a:pt x="211" y="228"/>
                  </a:lnTo>
                  <a:lnTo>
                    <a:pt x="198" y="213"/>
                  </a:lnTo>
                  <a:lnTo>
                    <a:pt x="170" y="223"/>
                  </a:lnTo>
                  <a:lnTo>
                    <a:pt x="125" y="238"/>
                  </a:lnTo>
                  <a:lnTo>
                    <a:pt x="83" y="213"/>
                  </a:lnTo>
                  <a:lnTo>
                    <a:pt x="42" y="213"/>
                  </a:lnTo>
                  <a:lnTo>
                    <a:pt x="24" y="225"/>
                  </a:lnTo>
                  <a:lnTo>
                    <a:pt x="24" y="225"/>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16" name="Freeform 892"/>
            <p:cNvSpPr>
              <a:spLocks/>
            </p:cNvSpPr>
            <p:nvPr/>
          </p:nvSpPr>
          <p:spPr bwMode="auto">
            <a:xfrm>
              <a:off x="2824" y="1714"/>
              <a:ext cx="145" cy="112"/>
            </a:xfrm>
            <a:custGeom>
              <a:avLst/>
              <a:gdLst/>
              <a:ahLst/>
              <a:cxnLst>
                <a:cxn ang="0">
                  <a:pos x="70" y="14"/>
                </a:cxn>
                <a:cxn ang="0">
                  <a:pos x="42" y="63"/>
                </a:cxn>
                <a:cxn ang="0">
                  <a:pos x="0" y="102"/>
                </a:cxn>
                <a:cxn ang="0">
                  <a:pos x="0" y="127"/>
                </a:cxn>
                <a:cxn ang="0">
                  <a:pos x="26" y="151"/>
                </a:cxn>
                <a:cxn ang="0">
                  <a:pos x="69" y="163"/>
                </a:cxn>
                <a:cxn ang="0">
                  <a:pos x="84" y="176"/>
                </a:cxn>
                <a:cxn ang="0">
                  <a:pos x="143" y="201"/>
                </a:cxn>
                <a:cxn ang="0">
                  <a:pos x="197" y="165"/>
                </a:cxn>
                <a:cxn ang="0">
                  <a:pos x="227" y="188"/>
                </a:cxn>
                <a:cxn ang="0">
                  <a:pos x="270" y="176"/>
                </a:cxn>
                <a:cxn ang="0">
                  <a:pos x="278" y="164"/>
                </a:cxn>
                <a:cxn ang="0">
                  <a:pos x="280" y="151"/>
                </a:cxn>
                <a:cxn ang="0">
                  <a:pos x="283" y="114"/>
                </a:cxn>
                <a:cxn ang="0">
                  <a:pos x="283" y="63"/>
                </a:cxn>
                <a:cxn ang="0">
                  <a:pos x="255" y="26"/>
                </a:cxn>
                <a:cxn ang="0">
                  <a:pos x="226" y="0"/>
                </a:cxn>
                <a:cxn ang="0">
                  <a:pos x="211" y="26"/>
                </a:cxn>
                <a:cxn ang="0">
                  <a:pos x="99" y="26"/>
                </a:cxn>
                <a:cxn ang="0">
                  <a:pos x="70" y="14"/>
                </a:cxn>
                <a:cxn ang="0">
                  <a:pos x="70" y="14"/>
                </a:cxn>
              </a:cxnLst>
              <a:rect l="0" t="0" r="r" b="b"/>
              <a:pathLst>
                <a:path w="283" h="201">
                  <a:moveTo>
                    <a:pt x="70" y="14"/>
                  </a:moveTo>
                  <a:lnTo>
                    <a:pt x="42" y="63"/>
                  </a:lnTo>
                  <a:lnTo>
                    <a:pt x="0" y="102"/>
                  </a:lnTo>
                  <a:lnTo>
                    <a:pt x="0" y="127"/>
                  </a:lnTo>
                  <a:lnTo>
                    <a:pt x="26" y="151"/>
                  </a:lnTo>
                  <a:lnTo>
                    <a:pt x="69" y="163"/>
                  </a:lnTo>
                  <a:lnTo>
                    <a:pt x="84" y="176"/>
                  </a:lnTo>
                  <a:lnTo>
                    <a:pt x="143" y="201"/>
                  </a:lnTo>
                  <a:lnTo>
                    <a:pt x="197" y="165"/>
                  </a:lnTo>
                  <a:lnTo>
                    <a:pt x="227" y="188"/>
                  </a:lnTo>
                  <a:lnTo>
                    <a:pt x="270" y="176"/>
                  </a:lnTo>
                  <a:lnTo>
                    <a:pt x="278" y="164"/>
                  </a:lnTo>
                  <a:lnTo>
                    <a:pt x="280" y="151"/>
                  </a:lnTo>
                  <a:lnTo>
                    <a:pt x="283" y="114"/>
                  </a:lnTo>
                  <a:lnTo>
                    <a:pt x="283" y="63"/>
                  </a:lnTo>
                  <a:lnTo>
                    <a:pt x="255" y="26"/>
                  </a:lnTo>
                  <a:lnTo>
                    <a:pt x="226" y="0"/>
                  </a:lnTo>
                  <a:lnTo>
                    <a:pt x="211" y="26"/>
                  </a:lnTo>
                  <a:lnTo>
                    <a:pt x="99" y="26"/>
                  </a:lnTo>
                  <a:lnTo>
                    <a:pt x="70" y="14"/>
                  </a:lnTo>
                  <a:lnTo>
                    <a:pt x="70" y="14"/>
                  </a:lnTo>
                  <a:close/>
                </a:path>
              </a:pathLst>
            </a:custGeom>
            <a:grpFill/>
            <a:ln w="9525">
              <a:solidFill>
                <a:srgbClr val="565BAC"/>
              </a:solidFill>
              <a:round/>
              <a:headEnd/>
              <a:tailEnd/>
            </a:ln>
          </p:spPr>
          <p:txBody>
            <a:bodyPr/>
            <a:lstStyle/>
            <a:p>
              <a:pPr>
                <a:defRPr/>
              </a:pPr>
              <a:endParaRPr lang="sq-AL">
                <a:cs typeface="+mn-cs"/>
              </a:endParaRPr>
            </a:p>
          </p:txBody>
        </p:sp>
        <p:sp>
          <p:nvSpPr>
            <p:cNvPr id="565117" name="Freeform 893"/>
            <p:cNvSpPr>
              <a:spLocks/>
            </p:cNvSpPr>
            <p:nvPr/>
          </p:nvSpPr>
          <p:spPr bwMode="auto">
            <a:xfrm>
              <a:off x="2824" y="1714"/>
              <a:ext cx="145" cy="112"/>
            </a:xfrm>
            <a:custGeom>
              <a:avLst/>
              <a:gdLst/>
              <a:ahLst/>
              <a:cxnLst>
                <a:cxn ang="0">
                  <a:pos x="70" y="14"/>
                </a:cxn>
                <a:cxn ang="0">
                  <a:pos x="42" y="63"/>
                </a:cxn>
                <a:cxn ang="0">
                  <a:pos x="0" y="102"/>
                </a:cxn>
                <a:cxn ang="0">
                  <a:pos x="0" y="127"/>
                </a:cxn>
                <a:cxn ang="0">
                  <a:pos x="26" y="151"/>
                </a:cxn>
                <a:cxn ang="0">
                  <a:pos x="69" y="163"/>
                </a:cxn>
                <a:cxn ang="0">
                  <a:pos x="84" y="176"/>
                </a:cxn>
                <a:cxn ang="0">
                  <a:pos x="143" y="201"/>
                </a:cxn>
                <a:cxn ang="0">
                  <a:pos x="197" y="165"/>
                </a:cxn>
                <a:cxn ang="0">
                  <a:pos x="227" y="188"/>
                </a:cxn>
                <a:cxn ang="0">
                  <a:pos x="270" y="176"/>
                </a:cxn>
                <a:cxn ang="0">
                  <a:pos x="278" y="164"/>
                </a:cxn>
                <a:cxn ang="0">
                  <a:pos x="280" y="151"/>
                </a:cxn>
                <a:cxn ang="0">
                  <a:pos x="283" y="114"/>
                </a:cxn>
                <a:cxn ang="0">
                  <a:pos x="283" y="63"/>
                </a:cxn>
                <a:cxn ang="0">
                  <a:pos x="255" y="26"/>
                </a:cxn>
                <a:cxn ang="0">
                  <a:pos x="226" y="0"/>
                </a:cxn>
                <a:cxn ang="0">
                  <a:pos x="211" y="26"/>
                </a:cxn>
                <a:cxn ang="0">
                  <a:pos x="99" y="26"/>
                </a:cxn>
                <a:cxn ang="0">
                  <a:pos x="70" y="14"/>
                </a:cxn>
                <a:cxn ang="0">
                  <a:pos x="70" y="14"/>
                </a:cxn>
              </a:cxnLst>
              <a:rect l="0" t="0" r="r" b="b"/>
              <a:pathLst>
                <a:path w="283" h="201">
                  <a:moveTo>
                    <a:pt x="70" y="14"/>
                  </a:moveTo>
                  <a:lnTo>
                    <a:pt x="42" y="63"/>
                  </a:lnTo>
                  <a:lnTo>
                    <a:pt x="0" y="102"/>
                  </a:lnTo>
                  <a:lnTo>
                    <a:pt x="0" y="127"/>
                  </a:lnTo>
                  <a:lnTo>
                    <a:pt x="26" y="151"/>
                  </a:lnTo>
                  <a:lnTo>
                    <a:pt x="69" y="163"/>
                  </a:lnTo>
                  <a:lnTo>
                    <a:pt x="84" y="176"/>
                  </a:lnTo>
                  <a:lnTo>
                    <a:pt x="143" y="201"/>
                  </a:lnTo>
                  <a:lnTo>
                    <a:pt x="197" y="165"/>
                  </a:lnTo>
                  <a:lnTo>
                    <a:pt x="227" y="188"/>
                  </a:lnTo>
                  <a:lnTo>
                    <a:pt x="270" y="176"/>
                  </a:lnTo>
                  <a:lnTo>
                    <a:pt x="278" y="164"/>
                  </a:lnTo>
                  <a:lnTo>
                    <a:pt x="280" y="151"/>
                  </a:lnTo>
                  <a:lnTo>
                    <a:pt x="283" y="114"/>
                  </a:lnTo>
                  <a:lnTo>
                    <a:pt x="283" y="63"/>
                  </a:lnTo>
                  <a:lnTo>
                    <a:pt x="255" y="26"/>
                  </a:lnTo>
                  <a:lnTo>
                    <a:pt x="226" y="0"/>
                  </a:lnTo>
                  <a:lnTo>
                    <a:pt x="211" y="26"/>
                  </a:lnTo>
                  <a:lnTo>
                    <a:pt x="99" y="26"/>
                  </a:lnTo>
                  <a:lnTo>
                    <a:pt x="70" y="14"/>
                  </a:lnTo>
                  <a:lnTo>
                    <a:pt x="70" y="14"/>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18" name="Freeform 894"/>
            <p:cNvSpPr>
              <a:spLocks/>
            </p:cNvSpPr>
            <p:nvPr/>
          </p:nvSpPr>
          <p:spPr bwMode="auto">
            <a:xfrm>
              <a:off x="2687" y="1655"/>
              <a:ext cx="172" cy="76"/>
            </a:xfrm>
            <a:custGeom>
              <a:avLst/>
              <a:gdLst/>
              <a:ahLst/>
              <a:cxnLst>
                <a:cxn ang="0">
                  <a:pos x="320" y="96"/>
                </a:cxn>
                <a:cxn ang="0">
                  <a:pos x="280" y="77"/>
                </a:cxn>
                <a:cxn ang="0">
                  <a:pos x="239" y="77"/>
                </a:cxn>
                <a:cxn ang="0">
                  <a:pos x="211" y="77"/>
                </a:cxn>
                <a:cxn ang="0">
                  <a:pos x="168" y="36"/>
                </a:cxn>
                <a:cxn ang="0">
                  <a:pos x="69" y="0"/>
                </a:cxn>
                <a:cxn ang="0">
                  <a:pos x="0" y="52"/>
                </a:cxn>
                <a:cxn ang="0">
                  <a:pos x="28" y="77"/>
                </a:cxn>
                <a:cxn ang="0">
                  <a:pos x="27" y="101"/>
                </a:cxn>
                <a:cxn ang="0">
                  <a:pos x="69" y="101"/>
                </a:cxn>
                <a:cxn ang="0">
                  <a:pos x="97" y="88"/>
                </a:cxn>
                <a:cxn ang="0">
                  <a:pos x="111" y="101"/>
                </a:cxn>
                <a:cxn ang="0">
                  <a:pos x="140" y="101"/>
                </a:cxn>
                <a:cxn ang="0">
                  <a:pos x="154" y="139"/>
                </a:cxn>
                <a:cxn ang="0">
                  <a:pos x="226" y="139"/>
                </a:cxn>
                <a:cxn ang="0">
                  <a:pos x="252" y="127"/>
                </a:cxn>
                <a:cxn ang="0">
                  <a:pos x="295" y="127"/>
                </a:cxn>
                <a:cxn ang="0">
                  <a:pos x="331" y="123"/>
                </a:cxn>
                <a:cxn ang="0">
                  <a:pos x="320" y="96"/>
                </a:cxn>
                <a:cxn ang="0">
                  <a:pos x="320" y="96"/>
                </a:cxn>
              </a:cxnLst>
              <a:rect l="0" t="0" r="r" b="b"/>
              <a:pathLst>
                <a:path w="331" h="139">
                  <a:moveTo>
                    <a:pt x="320" y="96"/>
                  </a:moveTo>
                  <a:lnTo>
                    <a:pt x="280" y="77"/>
                  </a:lnTo>
                  <a:lnTo>
                    <a:pt x="239" y="77"/>
                  </a:lnTo>
                  <a:lnTo>
                    <a:pt x="211" y="77"/>
                  </a:lnTo>
                  <a:lnTo>
                    <a:pt x="168" y="36"/>
                  </a:lnTo>
                  <a:lnTo>
                    <a:pt x="69" y="0"/>
                  </a:lnTo>
                  <a:lnTo>
                    <a:pt x="0" y="52"/>
                  </a:lnTo>
                  <a:lnTo>
                    <a:pt x="28" y="77"/>
                  </a:lnTo>
                  <a:lnTo>
                    <a:pt x="27" y="101"/>
                  </a:lnTo>
                  <a:lnTo>
                    <a:pt x="69" y="101"/>
                  </a:lnTo>
                  <a:lnTo>
                    <a:pt x="97" y="88"/>
                  </a:lnTo>
                  <a:lnTo>
                    <a:pt x="111" y="101"/>
                  </a:lnTo>
                  <a:lnTo>
                    <a:pt x="140" y="101"/>
                  </a:lnTo>
                  <a:lnTo>
                    <a:pt x="154" y="139"/>
                  </a:lnTo>
                  <a:lnTo>
                    <a:pt x="226" y="139"/>
                  </a:lnTo>
                  <a:lnTo>
                    <a:pt x="252" y="127"/>
                  </a:lnTo>
                  <a:lnTo>
                    <a:pt x="295" y="127"/>
                  </a:lnTo>
                  <a:lnTo>
                    <a:pt x="331" y="123"/>
                  </a:lnTo>
                  <a:lnTo>
                    <a:pt x="320" y="96"/>
                  </a:lnTo>
                  <a:lnTo>
                    <a:pt x="320" y="96"/>
                  </a:lnTo>
                  <a:close/>
                </a:path>
              </a:pathLst>
            </a:custGeom>
            <a:grpFill/>
            <a:ln w="9525">
              <a:solidFill>
                <a:srgbClr val="565BAC"/>
              </a:solidFill>
              <a:round/>
              <a:headEnd/>
              <a:tailEnd/>
            </a:ln>
          </p:spPr>
          <p:txBody>
            <a:bodyPr/>
            <a:lstStyle/>
            <a:p>
              <a:pPr>
                <a:defRPr/>
              </a:pPr>
              <a:endParaRPr lang="sq-AL">
                <a:cs typeface="+mn-cs"/>
              </a:endParaRPr>
            </a:p>
          </p:txBody>
        </p:sp>
        <p:sp>
          <p:nvSpPr>
            <p:cNvPr id="565119" name="Freeform 895"/>
            <p:cNvSpPr>
              <a:spLocks/>
            </p:cNvSpPr>
            <p:nvPr/>
          </p:nvSpPr>
          <p:spPr bwMode="auto">
            <a:xfrm>
              <a:off x="2687" y="1655"/>
              <a:ext cx="172" cy="76"/>
            </a:xfrm>
            <a:custGeom>
              <a:avLst/>
              <a:gdLst/>
              <a:ahLst/>
              <a:cxnLst>
                <a:cxn ang="0">
                  <a:pos x="320" y="96"/>
                </a:cxn>
                <a:cxn ang="0">
                  <a:pos x="280" y="77"/>
                </a:cxn>
                <a:cxn ang="0">
                  <a:pos x="239" y="77"/>
                </a:cxn>
                <a:cxn ang="0">
                  <a:pos x="211" y="77"/>
                </a:cxn>
                <a:cxn ang="0">
                  <a:pos x="168" y="36"/>
                </a:cxn>
                <a:cxn ang="0">
                  <a:pos x="69" y="0"/>
                </a:cxn>
                <a:cxn ang="0">
                  <a:pos x="0" y="52"/>
                </a:cxn>
                <a:cxn ang="0">
                  <a:pos x="28" y="77"/>
                </a:cxn>
                <a:cxn ang="0">
                  <a:pos x="27" y="101"/>
                </a:cxn>
                <a:cxn ang="0">
                  <a:pos x="69" y="101"/>
                </a:cxn>
                <a:cxn ang="0">
                  <a:pos x="97" y="88"/>
                </a:cxn>
                <a:cxn ang="0">
                  <a:pos x="111" y="101"/>
                </a:cxn>
                <a:cxn ang="0">
                  <a:pos x="140" y="101"/>
                </a:cxn>
                <a:cxn ang="0">
                  <a:pos x="154" y="139"/>
                </a:cxn>
                <a:cxn ang="0">
                  <a:pos x="226" y="139"/>
                </a:cxn>
                <a:cxn ang="0">
                  <a:pos x="252" y="127"/>
                </a:cxn>
                <a:cxn ang="0">
                  <a:pos x="295" y="127"/>
                </a:cxn>
                <a:cxn ang="0">
                  <a:pos x="331" y="123"/>
                </a:cxn>
                <a:cxn ang="0">
                  <a:pos x="320" y="96"/>
                </a:cxn>
                <a:cxn ang="0">
                  <a:pos x="320" y="96"/>
                </a:cxn>
              </a:cxnLst>
              <a:rect l="0" t="0" r="r" b="b"/>
              <a:pathLst>
                <a:path w="331" h="139">
                  <a:moveTo>
                    <a:pt x="320" y="96"/>
                  </a:moveTo>
                  <a:lnTo>
                    <a:pt x="280" y="77"/>
                  </a:lnTo>
                  <a:lnTo>
                    <a:pt x="239" y="77"/>
                  </a:lnTo>
                  <a:lnTo>
                    <a:pt x="211" y="77"/>
                  </a:lnTo>
                  <a:lnTo>
                    <a:pt x="168" y="36"/>
                  </a:lnTo>
                  <a:lnTo>
                    <a:pt x="69" y="0"/>
                  </a:lnTo>
                  <a:lnTo>
                    <a:pt x="0" y="52"/>
                  </a:lnTo>
                  <a:lnTo>
                    <a:pt x="28" y="77"/>
                  </a:lnTo>
                  <a:lnTo>
                    <a:pt x="27" y="101"/>
                  </a:lnTo>
                  <a:lnTo>
                    <a:pt x="69" y="101"/>
                  </a:lnTo>
                  <a:lnTo>
                    <a:pt x="97" y="88"/>
                  </a:lnTo>
                  <a:lnTo>
                    <a:pt x="111" y="101"/>
                  </a:lnTo>
                  <a:lnTo>
                    <a:pt x="140" y="101"/>
                  </a:lnTo>
                  <a:lnTo>
                    <a:pt x="154" y="139"/>
                  </a:lnTo>
                  <a:lnTo>
                    <a:pt x="226" y="139"/>
                  </a:lnTo>
                  <a:lnTo>
                    <a:pt x="252" y="127"/>
                  </a:lnTo>
                  <a:lnTo>
                    <a:pt x="295" y="127"/>
                  </a:lnTo>
                  <a:lnTo>
                    <a:pt x="331" y="123"/>
                  </a:lnTo>
                  <a:lnTo>
                    <a:pt x="320" y="96"/>
                  </a:lnTo>
                  <a:lnTo>
                    <a:pt x="320" y="96"/>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20" name="Freeform 896"/>
            <p:cNvSpPr>
              <a:spLocks/>
            </p:cNvSpPr>
            <p:nvPr/>
          </p:nvSpPr>
          <p:spPr bwMode="auto">
            <a:xfrm>
              <a:off x="2707" y="1569"/>
              <a:ext cx="174" cy="137"/>
            </a:xfrm>
            <a:custGeom>
              <a:avLst/>
              <a:gdLst/>
              <a:ahLst/>
              <a:cxnLst>
                <a:cxn ang="0">
                  <a:pos x="31" y="164"/>
                </a:cxn>
                <a:cxn ang="0">
                  <a:pos x="32" y="136"/>
                </a:cxn>
                <a:cxn ang="0">
                  <a:pos x="29" y="114"/>
                </a:cxn>
                <a:cxn ang="0">
                  <a:pos x="0" y="101"/>
                </a:cxn>
                <a:cxn ang="0">
                  <a:pos x="14" y="62"/>
                </a:cxn>
                <a:cxn ang="0">
                  <a:pos x="14" y="38"/>
                </a:cxn>
                <a:cxn ang="0">
                  <a:pos x="100" y="0"/>
                </a:cxn>
                <a:cxn ang="0">
                  <a:pos x="171" y="0"/>
                </a:cxn>
                <a:cxn ang="0">
                  <a:pos x="186" y="0"/>
                </a:cxn>
                <a:cxn ang="0">
                  <a:pos x="255" y="26"/>
                </a:cxn>
                <a:cxn ang="0">
                  <a:pos x="282" y="38"/>
                </a:cxn>
                <a:cxn ang="0">
                  <a:pos x="325" y="49"/>
                </a:cxn>
                <a:cxn ang="0">
                  <a:pos x="325" y="88"/>
                </a:cxn>
                <a:cxn ang="0">
                  <a:pos x="311" y="114"/>
                </a:cxn>
                <a:cxn ang="0">
                  <a:pos x="325" y="137"/>
                </a:cxn>
                <a:cxn ang="0">
                  <a:pos x="339" y="163"/>
                </a:cxn>
                <a:cxn ang="0">
                  <a:pos x="329" y="198"/>
                </a:cxn>
                <a:cxn ang="0">
                  <a:pos x="291" y="240"/>
                </a:cxn>
                <a:cxn ang="0">
                  <a:pos x="282" y="260"/>
                </a:cxn>
                <a:cxn ang="0">
                  <a:pos x="232" y="240"/>
                </a:cxn>
                <a:cxn ang="0">
                  <a:pos x="168" y="240"/>
                </a:cxn>
                <a:cxn ang="0">
                  <a:pos x="124" y="198"/>
                </a:cxn>
                <a:cxn ang="0">
                  <a:pos x="87" y="183"/>
                </a:cxn>
                <a:cxn ang="0">
                  <a:pos x="31" y="164"/>
                </a:cxn>
                <a:cxn ang="0">
                  <a:pos x="31" y="164"/>
                </a:cxn>
              </a:cxnLst>
              <a:rect l="0" t="0" r="r" b="b"/>
              <a:pathLst>
                <a:path w="339" h="260">
                  <a:moveTo>
                    <a:pt x="31" y="164"/>
                  </a:moveTo>
                  <a:lnTo>
                    <a:pt x="32" y="136"/>
                  </a:lnTo>
                  <a:lnTo>
                    <a:pt x="29" y="114"/>
                  </a:lnTo>
                  <a:lnTo>
                    <a:pt x="0" y="101"/>
                  </a:lnTo>
                  <a:lnTo>
                    <a:pt x="14" y="62"/>
                  </a:lnTo>
                  <a:lnTo>
                    <a:pt x="14" y="38"/>
                  </a:lnTo>
                  <a:lnTo>
                    <a:pt x="100" y="0"/>
                  </a:lnTo>
                  <a:lnTo>
                    <a:pt x="171" y="0"/>
                  </a:lnTo>
                  <a:lnTo>
                    <a:pt x="186" y="0"/>
                  </a:lnTo>
                  <a:lnTo>
                    <a:pt x="255" y="26"/>
                  </a:lnTo>
                  <a:lnTo>
                    <a:pt x="282" y="38"/>
                  </a:lnTo>
                  <a:lnTo>
                    <a:pt x="325" y="49"/>
                  </a:lnTo>
                  <a:lnTo>
                    <a:pt x="325" y="88"/>
                  </a:lnTo>
                  <a:lnTo>
                    <a:pt x="311" y="114"/>
                  </a:lnTo>
                  <a:lnTo>
                    <a:pt x="325" y="137"/>
                  </a:lnTo>
                  <a:lnTo>
                    <a:pt x="339" y="163"/>
                  </a:lnTo>
                  <a:lnTo>
                    <a:pt x="329" y="198"/>
                  </a:lnTo>
                  <a:lnTo>
                    <a:pt x="291" y="240"/>
                  </a:lnTo>
                  <a:lnTo>
                    <a:pt x="282" y="260"/>
                  </a:lnTo>
                  <a:lnTo>
                    <a:pt x="232" y="240"/>
                  </a:lnTo>
                  <a:lnTo>
                    <a:pt x="168" y="240"/>
                  </a:lnTo>
                  <a:lnTo>
                    <a:pt x="124" y="198"/>
                  </a:lnTo>
                  <a:lnTo>
                    <a:pt x="87" y="183"/>
                  </a:lnTo>
                  <a:lnTo>
                    <a:pt x="31" y="164"/>
                  </a:lnTo>
                  <a:lnTo>
                    <a:pt x="31" y="164"/>
                  </a:lnTo>
                  <a:close/>
                </a:path>
              </a:pathLst>
            </a:custGeom>
            <a:grpFill/>
            <a:ln w="9525">
              <a:solidFill>
                <a:srgbClr val="565BAC"/>
              </a:solidFill>
              <a:round/>
              <a:headEnd/>
              <a:tailEnd/>
            </a:ln>
          </p:spPr>
          <p:txBody>
            <a:bodyPr/>
            <a:lstStyle/>
            <a:p>
              <a:pPr>
                <a:defRPr/>
              </a:pPr>
              <a:endParaRPr lang="sq-AL">
                <a:cs typeface="+mn-cs"/>
              </a:endParaRPr>
            </a:p>
          </p:txBody>
        </p:sp>
        <p:sp>
          <p:nvSpPr>
            <p:cNvPr id="565121" name="Freeform 897"/>
            <p:cNvSpPr>
              <a:spLocks/>
            </p:cNvSpPr>
            <p:nvPr/>
          </p:nvSpPr>
          <p:spPr bwMode="auto">
            <a:xfrm>
              <a:off x="2707" y="1569"/>
              <a:ext cx="174" cy="137"/>
            </a:xfrm>
            <a:custGeom>
              <a:avLst/>
              <a:gdLst/>
              <a:ahLst/>
              <a:cxnLst>
                <a:cxn ang="0">
                  <a:pos x="31" y="164"/>
                </a:cxn>
                <a:cxn ang="0">
                  <a:pos x="32" y="136"/>
                </a:cxn>
                <a:cxn ang="0">
                  <a:pos x="29" y="114"/>
                </a:cxn>
                <a:cxn ang="0">
                  <a:pos x="0" y="101"/>
                </a:cxn>
                <a:cxn ang="0">
                  <a:pos x="14" y="62"/>
                </a:cxn>
                <a:cxn ang="0">
                  <a:pos x="14" y="38"/>
                </a:cxn>
                <a:cxn ang="0">
                  <a:pos x="100" y="0"/>
                </a:cxn>
                <a:cxn ang="0">
                  <a:pos x="171" y="0"/>
                </a:cxn>
                <a:cxn ang="0">
                  <a:pos x="186" y="0"/>
                </a:cxn>
                <a:cxn ang="0">
                  <a:pos x="255" y="26"/>
                </a:cxn>
                <a:cxn ang="0">
                  <a:pos x="282" y="38"/>
                </a:cxn>
                <a:cxn ang="0">
                  <a:pos x="325" y="49"/>
                </a:cxn>
                <a:cxn ang="0">
                  <a:pos x="325" y="88"/>
                </a:cxn>
                <a:cxn ang="0">
                  <a:pos x="311" y="114"/>
                </a:cxn>
                <a:cxn ang="0">
                  <a:pos x="325" y="137"/>
                </a:cxn>
                <a:cxn ang="0">
                  <a:pos x="339" y="163"/>
                </a:cxn>
                <a:cxn ang="0">
                  <a:pos x="329" y="198"/>
                </a:cxn>
                <a:cxn ang="0">
                  <a:pos x="291" y="240"/>
                </a:cxn>
                <a:cxn ang="0">
                  <a:pos x="282" y="260"/>
                </a:cxn>
                <a:cxn ang="0">
                  <a:pos x="232" y="240"/>
                </a:cxn>
                <a:cxn ang="0">
                  <a:pos x="168" y="240"/>
                </a:cxn>
                <a:cxn ang="0">
                  <a:pos x="124" y="198"/>
                </a:cxn>
                <a:cxn ang="0">
                  <a:pos x="87" y="183"/>
                </a:cxn>
                <a:cxn ang="0">
                  <a:pos x="31" y="164"/>
                </a:cxn>
                <a:cxn ang="0">
                  <a:pos x="31" y="164"/>
                </a:cxn>
              </a:cxnLst>
              <a:rect l="0" t="0" r="r" b="b"/>
              <a:pathLst>
                <a:path w="339" h="260">
                  <a:moveTo>
                    <a:pt x="31" y="164"/>
                  </a:moveTo>
                  <a:lnTo>
                    <a:pt x="32" y="136"/>
                  </a:lnTo>
                  <a:lnTo>
                    <a:pt x="29" y="114"/>
                  </a:lnTo>
                  <a:lnTo>
                    <a:pt x="0" y="101"/>
                  </a:lnTo>
                  <a:lnTo>
                    <a:pt x="14" y="62"/>
                  </a:lnTo>
                  <a:lnTo>
                    <a:pt x="14" y="38"/>
                  </a:lnTo>
                  <a:lnTo>
                    <a:pt x="100" y="0"/>
                  </a:lnTo>
                  <a:lnTo>
                    <a:pt x="171" y="0"/>
                  </a:lnTo>
                  <a:lnTo>
                    <a:pt x="186" y="0"/>
                  </a:lnTo>
                  <a:lnTo>
                    <a:pt x="255" y="26"/>
                  </a:lnTo>
                  <a:lnTo>
                    <a:pt x="282" y="38"/>
                  </a:lnTo>
                  <a:lnTo>
                    <a:pt x="325" y="49"/>
                  </a:lnTo>
                  <a:lnTo>
                    <a:pt x="325" y="88"/>
                  </a:lnTo>
                  <a:lnTo>
                    <a:pt x="311" y="114"/>
                  </a:lnTo>
                  <a:lnTo>
                    <a:pt x="325" y="137"/>
                  </a:lnTo>
                  <a:lnTo>
                    <a:pt x="339" y="163"/>
                  </a:lnTo>
                  <a:lnTo>
                    <a:pt x="329" y="198"/>
                  </a:lnTo>
                  <a:lnTo>
                    <a:pt x="291" y="240"/>
                  </a:lnTo>
                  <a:lnTo>
                    <a:pt x="282" y="260"/>
                  </a:lnTo>
                  <a:lnTo>
                    <a:pt x="232" y="240"/>
                  </a:lnTo>
                  <a:lnTo>
                    <a:pt x="168" y="240"/>
                  </a:lnTo>
                  <a:lnTo>
                    <a:pt x="124" y="198"/>
                  </a:lnTo>
                  <a:lnTo>
                    <a:pt x="87" y="183"/>
                  </a:lnTo>
                  <a:lnTo>
                    <a:pt x="31" y="164"/>
                  </a:lnTo>
                  <a:lnTo>
                    <a:pt x="31" y="164"/>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22" name="Freeform 898"/>
            <p:cNvSpPr>
              <a:spLocks/>
            </p:cNvSpPr>
            <p:nvPr/>
          </p:nvSpPr>
          <p:spPr bwMode="auto">
            <a:xfrm>
              <a:off x="2803" y="1525"/>
              <a:ext cx="117" cy="72"/>
            </a:xfrm>
            <a:custGeom>
              <a:avLst/>
              <a:gdLst/>
              <a:ahLst/>
              <a:cxnLst>
                <a:cxn ang="0">
                  <a:pos x="0" y="82"/>
                </a:cxn>
                <a:cxn ang="0">
                  <a:pos x="28" y="66"/>
                </a:cxn>
                <a:cxn ang="0">
                  <a:pos x="26" y="49"/>
                </a:cxn>
                <a:cxn ang="0">
                  <a:pos x="35" y="17"/>
                </a:cxn>
                <a:cxn ang="0">
                  <a:pos x="57" y="10"/>
                </a:cxn>
                <a:cxn ang="0">
                  <a:pos x="69" y="0"/>
                </a:cxn>
                <a:cxn ang="0">
                  <a:pos x="81" y="16"/>
                </a:cxn>
                <a:cxn ang="0">
                  <a:pos x="96" y="32"/>
                </a:cxn>
                <a:cxn ang="0">
                  <a:pos x="139" y="43"/>
                </a:cxn>
                <a:cxn ang="0">
                  <a:pos x="181" y="32"/>
                </a:cxn>
                <a:cxn ang="0">
                  <a:pos x="198" y="44"/>
                </a:cxn>
                <a:cxn ang="0">
                  <a:pos x="226" y="58"/>
                </a:cxn>
                <a:cxn ang="0">
                  <a:pos x="208" y="94"/>
                </a:cxn>
                <a:cxn ang="0">
                  <a:pos x="175" y="125"/>
                </a:cxn>
                <a:cxn ang="0">
                  <a:pos x="140" y="135"/>
                </a:cxn>
                <a:cxn ang="0">
                  <a:pos x="96" y="120"/>
                </a:cxn>
                <a:cxn ang="0">
                  <a:pos x="26" y="94"/>
                </a:cxn>
                <a:cxn ang="0">
                  <a:pos x="0" y="82"/>
                </a:cxn>
                <a:cxn ang="0">
                  <a:pos x="0" y="82"/>
                </a:cxn>
              </a:cxnLst>
              <a:rect l="0" t="0" r="r" b="b"/>
              <a:pathLst>
                <a:path w="226" h="135">
                  <a:moveTo>
                    <a:pt x="0" y="82"/>
                  </a:moveTo>
                  <a:lnTo>
                    <a:pt x="28" y="66"/>
                  </a:lnTo>
                  <a:lnTo>
                    <a:pt x="26" y="49"/>
                  </a:lnTo>
                  <a:lnTo>
                    <a:pt x="35" y="17"/>
                  </a:lnTo>
                  <a:lnTo>
                    <a:pt x="57" y="10"/>
                  </a:lnTo>
                  <a:lnTo>
                    <a:pt x="69" y="0"/>
                  </a:lnTo>
                  <a:lnTo>
                    <a:pt x="81" y="16"/>
                  </a:lnTo>
                  <a:lnTo>
                    <a:pt x="96" y="32"/>
                  </a:lnTo>
                  <a:lnTo>
                    <a:pt x="139" y="43"/>
                  </a:lnTo>
                  <a:lnTo>
                    <a:pt x="181" y="32"/>
                  </a:lnTo>
                  <a:lnTo>
                    <a:pt x="198" y="44"/>
                  </a:lnTo>
                  <a:lnTo>
                    <a:pt x="226" y="58"/>
                  </a:lnTo>
                  <a:lnTo>
                    <a:pt x="208" y="94"/>
                  </a:lnTo>
                  <a:lnTo>
                    <a:pt x="175" y="125"/>
                  </a:lnTo>
                  <a:lnTo>
                    <a:pt x="140" y="135"/>
                  </a:lnTo>
                  <a:lnTo>
                    <a:pt x="96" y="120"/>
                  </a:lnTo>
                  <a:lnTo>
                    <a:pt x="26" y="94"/>
                  </a:lnTo>
                  <a:lnTo>
                    <a:pt x="0" y="82"/>
                  </a:lnTo>
                  <a:lnTo>
                    <a:pt x="0" y="82"/>
                  </a:lnTo>
                  <a:close/>
                </a:path>
              </a:pathLst>
            </a:custGeom>
            <a:grpFill/>
            <a:ln w="9525">
              <a:solidFill>
                <a:srgbClr val="565BAC"/>
              </a:solidFill>
              <a:round/>
              <a:headEnd/>
              <a:tailEnd/>
            </a:ln>
          </p:spPr>
          <p:txBody>
            <a:bodyPr/>
            <a:lstStyle/>
            <a:p>
              <a:pPr>
                <a:defRPr/>
              </a:pPr>
              <a:endParaRPr lang="sq-AL">
                <a:cs typeface="+mn-cs"/>
              </a:endParaRPr>
            </a:p>
          </p:txBody>
        </p:sp>
        <p:sp>
          <p:nvSpPr>
            <p:cNvPr id="565123" name="Freeform 899"/>
            <p:cNvSpPr>
              <a:spLocks/>
            </p:cNvSpPr>
            <p:nvPr/>
          </p:nvSpPr>
          <p:spPr bwMode="auto">
            <a:xfrm>
              <a:off x="2803" y="1525"/>
              <a:ext cx="117" cy="72"/>
            </a:xfrm>
            <a:custGeom>
              <a:avLst/>
              <a:gdLst/>
              <a:ahLst/>
              <a:cxnLst>
                <a:cxn ang="0">
                  <a:pos x="0" y="82"/>
                </a:cxn>
                <a:cxn ang="0">
                  <a:pos x="28" y="66"/>
                </a:cxn>
                <a:cxn ang="0">
                  <a:pos x="26" y="49"/>
                </a:cxn>
                <a:cxn ang="0">
                  <a:pos x="35" y="17"/>
                </a:cxn>
                <a:cxn ang="0">
                  <a:pos x="57" y="10"/>
                </a:cxn>
                <a:cxn ang="0">
                  <a:pos x="69" y="0"/>
                </a:cxn>
                <a:cxn ang="0">
                  <a:pos x="81" y="16"/>
                </a:cxn>
                <a:cxn ang="0">
                  <a:pos x="96" y="32"/>
                </a:cxn>
                <a:cxn ang="0">
                  <a:pos x="139" y="43"/>
                </a:cxn>
                <a:cxn ang="0">
                  <a:pos x="181" y="32"/>
                </a:cxn>
                <a:cxn ang="0">
                  <a:pos x="198" y="44"/>
                </a:cxn>
                <a:cxn ang="0">
                  <a:pos x="226" y="58"/>
                </a:cxn>
                <a:cxn ang="0">
                  <a:pos x="208" y="94"/>
                </a:cxn>
                <a:cxn ang="0">
                  <a:pos x="175" y="125"/>
                </a:cxn>
                <a:cxn ang="0">
                  <a:pos x="140" y="135"/>
                </a:cxn>
                <a:cxn ang="0">
                  <a:pos x="96" y="120"/>
                </a:cxn>
                <a:cxn ang="0">
                  <a:pos x="26" y="94"/>
                </a:cxn>
                <a:cxn ang="0">
                  <a:pos x="0" y="82"/>
                </a:cxn>
                <a:cxn ang="0">
                  <a:pos x="0" y="82"/>
                </a:cxn>
              </a:cxnLst>
              <a:rect l="0" t="0" r="r" b="b"/>
              <a:pathLst>
                <a:path w="226" h="135">
                  <a:moveTo>
                    <a:pt x="0" y="82"/>
                  </a:moveTo>
                  <a:lnTo>
                    <a:pt x="28" y="66"/>
                  </a:lnTo>
                  <a:lnTo>
                    <a:pt x="26" y="49"/>
                  </a:lnTo>
                  <a:lnTo>
                    <a:pt x="35" y="17"/>
                  </a:lnTo>
                  <a:lnTo>
                    <a:pt x="57" y="10"/>
                  </a:lnTo>
                  <a:lnTo>
                    <a:pt x="69" y="0"/>
                  </a:lnTo>
                  <a:lnTo>
                    <a:pt x="81" y="16"/>
                  </a:lnTo>
                  <a:lnTo>
                    <a:pt x="96" y="32"/>
                  </a:lnTo>
                  <a:lnTo>
                    <a:pt x="139" y="43"/>
                  </a:lnTo>
                  <a:lnTo>
                    <a:pt x="181" y="32"/>
                  </a:lnTo>
                  <a:lnTo>
                    <a:pt x="198" y="44"/>
                  </a:lnTo>
                  <a:lnTo>
                    <a:pt x="226" y="58"/>
                  </a:lnTo>
                  <a:lnTo>
                    <a:pt x="208" y="94"/>
                  </a:lnTo>
                  <a:lnTo>
                    <a:pt x="175" y="125"/>
                  </a:lnTo>
                  <a:lnTo>
                    <a:pt x="140" y="135"/>
                  </a:lnTo>
                  <a:lnTo>
                    <a:pt x="96" y="120"/>
                  </a:lnTo>
                  <a:lnTo>
                    <a:pt x="26" y="94"/>
                  </a:lnTo>
                  <a:lnTo>
                    <a:pt x="0" y="82"/>
                  </a:lnTo>
                  <a:lnTo>
                    <a:pt x="0" y="82"/>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24" name="Freeform 900"/>
            <p:cNvSpPr>
              <a:spLocks/>
            </p:cNvSpPr>
            <p:nvPr/>
          </p:nvSpPr>
          <p:spPr bwMode="auto">
            <a:xfrm>
              <a:off x="2824" y="1481"/>
              <a:ext cx="131" cy="73"/>
            </a:xfrm>
            <a:custGeom>
              <a:avLst/>
              <a:gdLst/>
              <a:ahLst/>
              <a:cxnLst>
                <a:cxn ang="0">
                  <a:pos x="0" y="100"/>
                </a:cxn>
                <a:cxn ang="0">
                  <a:pos x="0" y="62"/>
                </a:cxn>
                <a:cxn ang="0">
                  <a:pos x="29" y="39"/>
                </a:cxn>
                <a:cxn ang="0">
                  <a:pos x="85" y="51"/>
                </a:cxn>
                <a:cxn ang="0">
                  <a:pos x="99" y="51"/>
                </a:cxn>
                <a:cxn ang="0">
                  <a:pos x="85" y="0"/>
                </a:cxn>
                <a:cxn ang="0">
                  <a:pos x="127" y="38"/>
                </a:cxn>
                <a:cxn ang="0">
                  <a:pos x="157" y="39"/>
                </a:cxn>
                <a:cxn ang="0">
                  <a:pos x="186" y="41"/>
                </a:cxn>
                <a:cxn ang="0">
                  <a:pos x="255" y="85"/>
                </a:cxn>
                <a:cxn ang="0">
                  <a:pos x="238" y="101"/>
                </a:cxn>
                <a:cxn ang="0">
                  <a:pos x="185" y="138"/>
                </a:cxn>
                <a:cxn ang="0">
                  <a:pos x="141" y="114"/>
                </a:cxn>
                <a:cxn ang="0">
                  <a:pos x="93" y="126"/>
                </a:cxn>
                <a:cxn ang="0">
                  <a:pos x="54" y="115"/>
                </a:cxn>
                <a:cxn ang="0">
                  <a:pos x="42" y="100"/>
                </a:cxn>
                <a:cxn ang="0">
                  <a:pos x="29" y="76"/>
                </a:cxn>
                <a:cxn ang="0">
                  <a:pos x="17" y="94"/>
                </a:cxn>
                <a:cxn ang="0">
                  <a:pos x="0" y="100"/>
                </a:cxn>
                <a:cxn ang="0">
                  <a:pos x="0" y="100"/>
                </a:cxn>
              </a:cxnLst>
              <a:rect l="0" t="0" r="r" b="b"/>
              <a:pathLst>
                <a:path w="255" h="138">
                  <a:moveTo>
                    <a:pt x="0" y="100"/>
                  </a:moveTo>
                  <a:lnTo>
                    <a:pt x="0" y="62"/>
                  </a:lnTo>
                  <a:lnTo>
                    <a:pt x="29" y="39"/>
                  </a:lnTo>
                  <a:lnTo>
                    <a:pt x="85" y="51"/>
                  </a:lnTo>
                  <a:lnTo>
                    <a:pt x="99" y="51"/>
                  </a:lnTo>
                  <a:lnTo>
                    <a:pt x="85" y="0"/>
                  </a:lnTo>
                  <a:lnTo>
                    <a:pt x="127" y="38"/>
                  </a:lnTo>
                  <a:lnTo>
                    <a:pt x="157" y="39"/>
                  </a:lnTo>
                  <a:lnTo>
                    <a:pt x="186" y="41"/>
                  </a:lnTo>
                  <a:lnTo>
                    <a:pt x="255" y="85"/>
                  </a:lnTo>
                  <a:lnTo>
                    <a:pt x="238" y="101"/>
                  </a:lnTo>
                  <a:lnTo>
                    <a:pt x="185" y="138"/>
                  </a:lnTo>
                  <a:lnTo>
                    <a:pt x="141" y="114"/>
                  </a:lnTo>
                  <a:lnTo>
                    <a:pt x="93" y="126"/>
                  </a:lnTo>
                  <a:lnTo>
                    <a:pt x="54" y="115"/>
                  </a:lnTo>
                  <a:lnTo>
                    <a:pt x="42" y="100"/>
                  </a:lnTo>
                  <a:lnTo>
                    <a:pt x="29" y="76"/>
                  </a:lnTo>
                  <a:lnTo>
                    <a:pt x="17" y="94"/>
                  </a:lnTo>
                  <a:lnTo>
                    <a:pt x="0" y="100"/>
                  </a:lnTo>
                  <a:lnTo>
                    <a:pt x="0" y="100"/>
                  </a:lnTo>
                  <a:close/>
                </a:path>
              </a:pathLst>
            </a:custGeom>
            <a:grpFill/>
            <a:ln w="9525">
              <a:solidFill>
                <a:srgbClr val="565BAC"/>
              </a:solidFill>
              <a:round/>
              <a:headEnd/>
              <a:tailEnd/>
            </a:ln>
          </p:spPr>
          <p:txBody>
            <a:bodyPr/>
            <a:lstStyle/>
            <a:p>
              <a:pPr>
                <a:defRPr/>
              </a:pPr>
              <a:endParaRPr lang="sq-AL">
                <a:cs typeface="+mn-cs"/>
              </a:endParaRPr>
            </a:p>
          </p:txBody>
        </p:sp>
        <p:sp>
          <p:nvSpPr>
            <p:cNvPr id="565125" name="Freeform 901"/>
            <p:cNvSpPr>
              <a:spLocks/>
            </p:cNvSpPr>
            <p:nvPr/>
          </p:nvSpPr>
          <p:spPr bwMode="auto">
            <a:xfrm>
              <a:off x="2824" y="1481"/>
              <a:ext cx="131" cy="73"/>
            </a:xfrm>
            <a:custGeom>
              <a:avLst/>
              <a:gdLst/>
              <a:ahLst/>
              <a:cxnLst>
                <a:cxn ang="0">
                  <a:pos x="0" y="100"/>
                </a:cxn>
                <a:cxn ang="0">
                  <a:pos x="0" y="62"/>
                </a:cxn>
                <a:cxn ang="0">
                  <a:pos x="29" y="39"/>
                </a:cxn>
                <a:cxn ang="0">
                  <a:pos x="85" y="51"/>
                </a:cxn>
                <a:cxn ang="0">
                  <a:pos x="99" y="51"/>
                </a:cxn>
                <a:cxn ang="0">
                  <a:pos x="85" y="0"/>
                </a:cxn>
                <a:cxn ang="0">
                  <a:pos x="127" y="38"/>
                </a:cxn>
                <a:cxn ang="0">
                  <a:pos x="157" y="39"/>
                </a:cxn>
                <a:cxn ang="0">
                  <a:pos x="186" y="41"/>
                </a:cxn>
                <a:cxn ang="0">
                  <a:pos x="255" y="85"/>
                </a:cxn>
                <a:cxn ang="0">
                  <a:pos x="238" y="101"/>
                </a:cxn>
                <a:cxn ang="0">
                  <a:pos x="185" y="138"/>
                </a:cxn>
                <a:cxn ang="0">
                  <a:pos x="141" y="114"/>
                </a:cxn>
                <a:cxn ang="0">
                  <a:pos x="93" y="126"/>
                </a:cxn>
                <a:cxn ang="0">
                  <a:pos x="54" y="115"/>
                </a:cxn>
                <a:cxn ang="0">
                  <a:pos x="42" y="100"/>
                </a:cxn>
                <a:cxn ang="0">
                  <a:pos x="29" y="76"/>
                </a:cxn>
                <a:cxn ang="0">
                  <a:pos x="17" y="94"/>
                </a:cxn>
                <a:cxn ang="0">
                  <a:pos x="0" y="100"/>
                </a:cxn>
                <a:cxn ang="0">
                  <a:pos x="0" y="100"/>
                </a:cxn>
              </a:cxnLst>
              <a:rect l="0" t="0" r="r" b="b"/>
              <a:pathLst>
                <a:path w="255" h="138">
                  <a:moveTo>
                    <a:pt x="0" y="100"/>
                  </a:moveTo>
                  <a:lnTo>
                    <a:pt x="0" y="62"/>
                  </a:lnTo>
                  <a:lnTo>
                    <a:pt x="29" y="39"/>
                  </a:lnTo>
                  <a:lnTo>
                    <a:pt x="85" y="51"/>
                  </a:lnTo>
                  <a:lnTo>
                    <a:pt x="99" y="51"/>
                  </a:lnTo>
                  <a:lnTo>
                    <a:pt x="85" y="0"/>
                  </a:lnTo>
                  <a:lnTo>
                    <a:pt x="127" y="38"/>
                  </a:lnTo>
                  <a:lnTo>
                    <a:pt x="157" y="39"/>
                  </a:lnTo>
                  <a:lnTo>
                    <a:pt x="186" y="41"/>
                  </a:lnTo>
                  <a:lnTo>
                    <a:pt x="255" y="85"/>
                  </a:lnTo>
                  <a:lnTo>
                    <a:pt x="238" y="101"/>
                  </a:lnTo>
                  <a:lnTo>
                    <a:pt x="185" y="138"/>
                  </a:lnTo>
                  <a:lnTo>
                    <a:pt x="141" y="114"/>
                  </a:lnTo>
                  <a:lnTo>
                    <a:pt x="93" y="126"/>
                  </a:lnTo>
                  <a:lnTo>
                    <a:pt x="54" y="115"/>
                  </a:lnTo>
                  <a:lnTo>
                    <a:pt x="42" y="100"/>
                  </a:lnTo>
                  <a:lnTo>
                    <a:pt x="29" y="76"/>
                  </a:lnTo>
                  <a:lnTo>
                    <a:pt x="17" y="94"/>
                  </a:lnTo>
                  <a:lnTo>
                    <a:pt x="0" y="100"/>
                  </a:lnTo>
                  <a:lnTo>
                    <a:pt x="0" y="10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26" name="Freeform 902"/>
            <p:cNvSpPr>
              <a:spLocks/>
            </p:cNvSpPr>
            <p:nvPr/>
          </p:nvSpPr>
          <p:spPr bwMode="auto">
            <a:xfrm>
              <a:off x="2867" y="1442"/>
              <a:ext cx="94" cy="78"/>
            </a:xfrm>
            <a:custGeom>
              <a:avLst/>
              <a:gdLst/>
              <a:ahLst/>
              <a:cxnLst>
                <a:cxn ang="0">
                  <a:pos x="0" y="75"/>
                </a:cxn>
                <a:cxn ang="0">
                  <a:pos x="0" y="37"/>
                </a:cxn>
                <a:cxn ang="0">
                  <a:pos x="28" y="25"/>
                </a:cxn>
                <a:cxn ang="0">
                  <a:pos x="83" y="12"/>
                </a:cxn>
                <a:cxn ang="0">
                  <a:pos x="100" y="0"/>
                </a:cxn>
                <a:cxn ang="0">
                  <a:pos x="126" y="0"/>
                </a:cxn>
                <a:cxn ang="0">
                  <a:pos x="183" y="12"/>
                </a:cxn>
                <a:cxn ang="0">
                  <a:pos x="154" y="25"/>
                </a:cxn>
                <a:cxn ang="0">
                  <a:pos x="170" y="63"/>
                </a:cxn>
                <a:cxn ang="0">
                  <a:pos x="183" y="88"/>
                </a:cxn>
                <a:cxn ang="0">
                  <a:pos x="170" y="121"/>
                </a:cxn>
                <a:cxn ang="0">
                  <a:pos x="154" y="151"/>
                </a:cxn>
                <a:cxn ang="0">
                  <a:pos x="100" y="114"/>
                </a:cxn>
                <a:cxn ang="0">
                  <a:pos x="43" y="114"/>
                </a:cxn>
                <a:cxn ang="0">
                  <a:pos x="14" y="88"/>
                </a:cxn>
                <a:cxn ang="0">
                  <a:pos x="0" y="75"/>
                </a:cxn>
                <a:cxn ang="0">
                  <a:pos x="0" y="75"/>
                </a:cxn>
              </a:cxnLst>
              <a:rect l="0" t="0" r="r" b="b"/>
              <a:pathLst>
                <a:path w="183" h="151">
                  <a:moveTo>
                    <a:pt x="0" y="75"/>
                  </a:moveTo>
                  <a:lnTo>
                    <a:pt x="0" y="37"/>
                  </a:lnTo>
                  <a:lnTo>
                    <a:pt x="28" y="25"/>
                  </a:lnTo>
                  <a:lnTo>
                    <a:pt x="83" y="12"/>
                  </a:lnTo>
                  <a:lnTo>
                    <a:pt x="100" y="0"/>
                  </a:lnTo>
                  <a:lnTo>
                    <a:pt x="126" y="0"/>
                  </a:lnTo>
                  <a:lnTo>
                    <a:pt x="183" y="12"/>
                  </a:lnTo>
                  <a:lnTo>
                    <a:pt x="154" y="25"/>
                  </a:lnTo>
                  <a:lnTo>
                    <a:pt x="170" y="63"/>
                  </a:lnTo>
                  <a:lnTo>
                    <a:pt x="183" y="88"/>
                  </a:lnTo>
                  <a:lnTo>
                    <a:pt x="170" y="121"/>
                  </a:lnTo>
                  <a:lnTo>
                    <a:pt x="154" y="151"/>
                  </a:lnTo>
                  <a:lnTo>
                    <a:pt x="100" y="114"/>
                  </a:lnTo>
                  <a:lnTo>
                    <a:pt x="43" y="114"/>
                  </a:lnTo>
                  <a:lnTo>
                    <a:pt x="14" y="88"/>
                  </a:lnTo>
                  <a:lnTo>
                    <a:pt x="0" y="75"/>
                  </a:lnTo>
                  <a:lnTo>
                    <a:pt x="0" y="75"/>
                  </a:lnTo>
                  <a:close/>
                </a:path>
              </a:pathLst>
            </a:custGeom>
            <a:grpFill/>
            <a:ln w="9525">
              <a:solidFill>
                <a:srgbClr val="565BAC"/>
              </a:solidFill>
              <a:round/>
              <a:headEnd/>
              <a:tailEnd/>
            </a:ln>
          </p:spPr>
          <p:txBody>
            <a:bodyPr/>
            <a:lstStyle/>
            <a:p>
              <a:pPr>
                <a:defRPr/>
              </a:pPr>
              <a:endParaRPr lang="sq-AL">
                <a:cs typeface="+mn-cs"/>
              </a:endParaRPr>
            </a:p>
          </p:txBody>
        </p:sp>
        <p:sp>
          <p:nvSpPr>
            <p:cNvPr id="565127" name="Freeform 903"/>
            <p:cNvSpPr>
              <a:spLocks/>
            </p:cNvSpPr>
            <p:nvPr/>
          </p:nvSpPr>
          <p:spPr bwMode="auto">
            <a:xfrm>
              <a:off x="2867" y="1442"/>
              <a:ext cx="94" cy="78"/>
            </a:xfrm>
            <a:custGeom>
              <a:avLst/>
              <a:gdLst/>
              <a:ahLst/>
              <a:cxnLst>
                <a:cxn ang="0">
                  <a:pos x="0" y="75"/>
                </a:cxn>
                <a:cxn ang="0">
                  <a:pos x="0" y="37"/>
                </a:cxn>
                <a:cxn ang="0">
                  <a:pos x="28" y="25"/>
                </a:cxn>
                <a:cxn ang="0">
                  <a:pos x="83" y="12"/>
                </a:cxn>
                <a:cxn ang="0">
                  <a:pos x="100" y="0"/>
                </a:cxn>
                <a:cxn ang="0">
                  <a:pos x="126" y="0"/>
                </a:cxn>
                <a:cxn ang="0">
                  <a:pos x="183" y="12"/>
                </a:cxn>
                <a:cxn ang="0">
                  <a:pos x="154" y="25"/>
                </a:cxn>
                <a:cxn ang="0">
                  <a:pos x="170" y="63"/>
                </a:cxn>
                <a:cxn ang="0">
                  <a:pos x="183" y="88"/>
                </a:cxn>
                <a:cxn ang="0">
                  <a:pos x="170" y="121"/>
                </a:cxn>
                <a:cxn ang="0">
                  <a:pos x="154" y="151"/>
                </a:cxn>
                <a:cxn ang="0">
                  <a:pos x="100" y="114"/>
                </a:cxn>
                <a:cxn ang="0">
                  <a:pos x="43" y="114"/>
                </a:cxn>
                <a:cxn ang="0">
                  <a:pos x="14" y="88"/>
                </a:cxn>
                <a:cxn ang="0">
                  <a:pos x="0" y="75"/>
                </a:cxn>
                <a:cxn ang="0">
                  <a:pos x="0" y="75"/>
                </a:cxn>
              </a:cxnLst>
              <a:rect l="0" t="0" r="r" b="b"/>
              <a:pathLst>
                <a:path w="183" h="151">
                  <a:moveTo>
                    <a:pt x="0" y="75"/>
                  </a:moveTo>
                  <a:lnTo>
                    <a:pt x="0" y="37"/>
                  </a:lnTo>
                  <a:lnTo>
                    <a:pt x="28" y="25"/>
                  </a:lnTo>
                  <a:lnTo>
                    <a:pt x="83" y="12"/>
                  </a:lnTo>
                  <a:lnTo>
                    <a:pt x="100" y="0"/>
                  </a:lnTo>
                  <a:lnTo>
                    <a:pt x="126" y="0"/>
                  </a:lnTo>
                  <a:lnTo>
                    <a:pt x="183" y="12"/>
                  </a:lnTo>
                  <a:lnTo>
                    <a:pt x="154" y="25"/>
                  </a:lnTo>
                  <a:lnTo>
                    <a:pt x="170" y="63"/>
                  </a:lnTo>
                  <a:lnTo>
                    <a:pt x="183" y="88"/>
                  </a:lnTo>
                  <a:lnTo>
                    <a:pt x="170" y="121"/>
                  </a:lnTo>
                  <a:lnTo>
                    <a:pt x="154" y="151"/>
                  </a:lnTo>
                  <a:lnTo>
                    <a:pt x="100" y="114"/>
                  </a:lnTo>
                  <a:lnTo>
                    <a:pt x="43" y="114"/>
                  </a:lnTo>
                  <a:lnTo>
                    <a:pt x="14" y="88"/>
                  </a:lnTo>
                  <a:lnTo>
                    <a:pt x="0" y="75"/>
                  </a:lnTo>
                  <a:lnTo>
                    <a:pt x="0" y="75"/>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28" name="Freeform 904"/>
            <p:cNvSpPr>
              <a:spLocks/>
            </p:cNvSpPr>
            <p:nvPr/>
          </p:nvSpPr>
          <p:spPr bwMode="auto">
            <a:xfrm>
              <a:off x="2785" y="1137"/>
              <a:ext cx="210" cy="284"/>
            </a:xfrm>
            <a:custGeom>
              <a:avLst/>
              <a:gdLst/>
              <a:ahLst/>
              <a:cxnLst>
                <a:cxn ang="0">
                  <a:pos x="339" y="525"/>
                </a:cxn>
                <a:cxn ang="0">
                  <a:pos x="326" y="525"/>
                </a:cxn>
                <a:cxn ang="0">
                  <a:pos x="297" y="514"/>
                </a:cxn>
                <a:cxn ang="0">
                  <a:pos x="297" y="488"/>
                </a:cxn>
                <a:cxn ang="0">
                  <a:pos x="282" y="488"/>
                </a:cxn>
                <a:cxn ang="0">
                  <a:pos x="268" y="514"/>
                </a:cxn>
                <a:cxn ang="0">
                  <a:pos x="170" y="538"/>
                </a:cxn>
                <a:cxn ang="0">
                  <a:pos x="113" y="525"/>
                </a:cxn>
                <a:cxn ang="0">
                  <a:pos x="71" y="525"/>
                </a:cxn>
                <a:cxn ang="0">
                  <a:pos x="71" y="500"/>
                </a:cxn>
                <a:cxn ang="0">
                  <a:pos x="85" y="476"/>
                </a:cxn>
                <a:cxn ang="0">
                  <a:pos x="57" y="450"/>
                </a:cxn>
                <a:cxn ang="0">
                  <a:pos x="57" y="413"/>
                </a:cxn>
                <a:cxn ang="0">
                  <a:pos x="71" y="387"/>
                </a:cxn>
                <a:cxn ang="0">
                  <a:pos x="100" y="387"/>
                </a:cxn>
                <a:cxn ang="0">
                  <a:pos x="100" y="362"/>
                </a:cxn>
                <a:cxn ang="0">
                  <a:pos x="170" y="312"/>
                </a:cxn>
                <a:cxn ang="0">
                  <a:pos x="184" y="286"/>
                </a:cxn>
                <a:cxn ang="0">
                  <a:pos x="170" y="261"/>
                </a:cxn>
                <a:cxn ang="0">
                  <a:pos x="141" y="237"/>
                </a:cxn>
                <a:cxn ang="0">
                  <a:pos x="113" y="237"/>
                </a:cxn>
                <a:cxn ang="0">
                  <a:pos x="113" y="186"/>
                </a:cxn>
                <a:cxn ang="0">
                  <a:pos x="88" y="122"/>
                </a:cxn>
                <a:cxn ang="0">
                  <a:pos x="0" y="44"/>
                </a:cxn>
                <a:cxn ang="0">
                  <a:pos x="26" y="36"/>
                </a:cxn>
                <a:cxn ang="0">
                  <a:pos x="100" y="67"/>
                </a:cxn>
                <a:cxn ang="0">
                  <a:pos x="141" y="57"/>
                </a:cxn>
                <a:cxn ang="0">
                  <a:pos x="199" y="10"/>
                </a:cxn>
                <a:cxn ang="0">
                  <a:pos x="251" y="0"/>
                </a:cxn>
                <a:cxn ang="0">
                  <a:pos x="242" y="23"/>
                </a:cxn>
                <a:cxn ang="0">
                  <a:pos x="268" y="72"/>
                </a:cxn>
                <a:cxn ang="0">
                  <a:pos x="268" y="123"/>
                </a:cxn>
                <a:cxn ang="0">
                  <a:pos x="282" y="149"/>
                </a:cxn>
                <a:cxn ang="0">
                  <a:pos x="310" y="186"/>
                </a:cxn>
                <a:cxn ang="0">
                  <a:pos x="310" y="237"/>
                </a:cxn>
                <a:cxn ang="0">
                  <a:pos x="339" y="274"/>
                </a:cxn>
                <a:cxn ang="0">
                  <a:pos x="339" y="325"/>
                </a:cxn>
                <a:cxn ang="0">
                  <a:pos x="381" y="387"/>
                </a:cxn>
                <a:cxn ang="0">
                  <a:pos x="410" y="425"/>
                </a:cxn>
                <a:cxn ang="0">
                  <a:pos x="381" y="488"/>
                </a:cxn>
                <a:cxn ang="0">
                  <a:pos x="326" y="500"/>
                </a:cxn>
                <a:cxn ang="0">
                  <a:pos x="339" y="525"/>
                </a:cxn>
                <a:cxn ang="0">
                  <a:pos x="339" y="525"/>
                </a:cxn>
              </a:cxnLst>
              <a:rect l="0" t="0" r="r" b="b"/>
              <a:pathLst>
                <a:path w="410" h="538">
                  <a:moveTo>
                    <a:pt x="339" y="525"/>
                  </a:moveTo>
                  <a:lnTo>
                    <a:pt x="326" y="525"/>
                  </a:lnTo>
                  <a:lnTo>
                    <a:pt x="297" y="514"/>
                  </a:lnTo>
                  <a:lnTo>
                    <a:pt x="297" y="488"/>
                  </a:lnTo>
                  <a:lnTo>
                    <a:pt x="282" y="488"/>
                  </a:lnTo>
                  <a:lnTo>
                    <a:pt x="268" y="514"/>
                  </a:lnTo>
                  <a:lnTo>
                    <a:pt x="170" y="538"/>
                  </a:lnTo>
                  <a:lnTo>
                    <a:pt x="113" y="525"/>
                  </a:lnTo>
                  <a:lnTo>
                    <a:pt x="71" y="525"/>
                  </a:lnTo>
                  <a:lnTo>
                    <a:pt x="71" y="500"/>
                  </a:lnTo>
                  <a:lnTo>
                    <a:pt x="85" y="476"/>
                  </a:lnTo>
                  <a:lnTo>
                    <a:pt x="57" y="450"/>
                  </a:lnTo>
                  <a:lnTo>
                    <a:pt x="57" y="413"/>
                  </a:lnTo>
                  <a:lnTo>
                    <a:pt x="71" y="387"/>
                  </a:lnTo>
                  <a:lnTo>
                    <a:pt x="100" y="387"/>
                  </a:lnTo>
                  <a:lnTo>
                    <a:pt x="100" y="362"/>
                  </a:lnTo>
                  <a:lnTo>
                    <a:pt x="170" y="312"/>
                  </a:lnTo>
                  <a:lnTo>
                    <a:pt x="184" y="286"/>
                  </a:lnTo>
                  <a:lnTo>
                    <a:pt x="170" y="261"/>
                  </a:lnTo>
                  <a:lnTo>
                    <a:pt x="141" y="237"/>
                  </a:lnTo>
                  <a:lnTo>
                    <a:pt x="113" y="237"/>
                  </a:lnTo>
                  <a:lnTo>
                    <a:pt x="113" y="186"/>
                  </a:lnTo>
                  <a:lnTo>
                    <a:pt x="88" y="122"/>
                  </a:lnTo>
                  <a:lnTo>
                    <a:pt x="0" y="44"/>
                  </a:lnTo>
                  <a:lnTo>
                    <a:pt x="26" y="36"/>
                  </a:lnTo>
                  <a:lnTo>
                    <a:pt x="100" y="67"/>
                  </a:lnTo>
                  <a:lnTo>
                    <a:pt x="141" y="57"/>
                  </a:lnTo>
                  <a:lnTo>
                    <a:pt x="199" y="10"/>
                  </a:lnTo>
                  <a:lnTo>
                    <a:pt x="251" y="0"/>
                  </a:lnTo>
                  <a:lnTo>
                    <a:pt x="242" y="23"/>
                  </a:lnTo>
                  <a:lnTo>
                    <a:pt x="268" y="72"/>
                  </a:lnTo>
                  <a:lnTo>
                    <a:pt x="268" y="123"/>
                  </a:lnTo>
                  <a:lnTo>
                    <a:pt x="282" y="149"/>
                  </a:lnTo>
                  <a:lnTo>
                    <a:pt x="310" y="186"/>
                  </a:lnTo>
                  <a:lnTo>
                    <a:pt x="310" y="237"/>
                  </a:lnTo>
                  <a:lnTo>
                    <a:pt x="339" y="274"/>
                  </a:lnTo>
                  <a:lnTo>
                    <a:pt x="339" y="325"/>
                  </a:lnTo>
                  <a:lnTo>
                    <a:pt x="381" y="387"/>
                  </a:lnTo>
                  <a:lnTo>
                    <a:pt x="410" y="425"/>
                  </a:lnTo>
                  <a:lnTo>
                    <a:pt x="381" y="488"/>
                  </a:lnTo>
                  <a:lnTo>
                    <a:pt x="326" y="500"/>
                  </a:lnTo>
                  <a:lnTo>
                    <a:pt x="339" y="525"/>
                  </a:lnTo>
                  <a:lnTo>
                    <a:pt x="339" y="525"/>
                  </a:lnTo>
                  <a:close/>
                </a:path>
              </a:pathLst>
            </a:custGeom>
            <a:grpFill/>
            <a:ln w="9525">
              <a:solidFill>
                <a:srgbClr val="565BAC"/>
              </a:solidFill>
              <a:round/>
              <a:headEnd/>
              <a:tailEnd/>
            </a:ln>
          </p:spPr>
          <p:txBody>
            <a:bodyPr/>
            <a:lstStyle/>
            <a:p>
              <a:pPr>
                <a:defRPr/>
              </a:pPr>
              <a:endParaRPr lang="sq-AL">
                <a:cs typeface="+mn-cs"/>
              </a:endParaRPr>
            </a:p>
          </p:txBody>
        </p:sp>
        <p:sp>
          <p:nvSpPr>
            <p:cNvPr id="565129" name="Freeform 905"/>
            <p:cNvSpPr>
              <a:spLocks/>
            </p:cNvSpPr>
            <p:nvPr/>
          </p:nvSpPr>
          <p:spPr bwMode="auto">
            <a:xfrm>
              <a:off x="2785" y="1137"/>
              <a:ext cx="210" cy="284"/>
            </a:xfrm>
            <a:custGeom>
              <a:avLst/>
              <a:gdLst/>
              <a:ahLst/>
              <a:cxnLst>
                <a:cxn ang="0">
                  <a:pos x="339" y="525"/>
                </a:cxn>
                <a:cxn ang="0">
                  <a:pos x="326" y="525"/>
                </a:cxn>
                <a:cxn ang="0">
                  <a:pos x="297" y="514"/>
                </a:cxn>
                <a:cxn ang="0">
                  <a:pos x="297" y="488"/>
                </a:cxn>
                <a:cxn ang="0">
                  <a:pos x="282" y="488"/>
                </a:cxn>
                <a:cxn ang="0">
                  <a:pos x="268" y="514"/>
                </a:cxn>
                <a:cxn ang="0">
                  <a:pos x="170" y="538"/>
                </a:cxn>
                <a:cxn ang="0">
                  <a:pos x="113" y="525"/>
                </a:cxn>
                <a:cxn ang="0">
                  <a:pos x="71" y="525"/>
                </a:cxn>
                <a:cxn ang="0">
                  <a:pos x="71" y="500"/>
                </a:cxn>
                <a:cxn ang="0">
                  <a:pos x="85" y="476"/>
                </a:cxn>
                <a:cxn ang="0">
                  <a:pos x="57" y="450"/>
                </a:cxn>
                <a:cxn ang="0">
                  <a:pos x="57" y="413"/>
                </a:cxn>
                <a:cxn ang="0">
                  <a:pos x="71" y="387"/>
                </a:cxn>
                <a:cxn ang="0">
                  <a:pos x="100" y="387"/>
                </a:cxn>
                <a:cxn ang="0">
                  <a:pos x="100" y="362"/>
                </a:cxn>
                <a:cxn ang="0">
                  <a:pos x="170" y="312"/>
                </a:cxn>
                <a:cxn ang="0">
                  <a:pos x="184" y="286"/>
                </a:cxn>
                <a:cxn ang="0">
                  <a:pos x="170" y="261"/>
                </a:cxn>
                <a:cxn ang="0">
                  <a:pos x="141" y="237"/>
                </a:cxn>
                <a:cxn ang="0">
                  <a:pos x="113" y="237"/>
                </a:cxn>
                <a:cxn ang="0">
                  <a:pos x="113" y="186"/>
                </a:cxn>
                <a:cxn ang="0">
                  <a:pos x="88" y="122"/>
                </a:cxn>
                <a:cxn ang="0">
                  <a:pos x="0" y="44"/>
                </a:cxn>
                <a:cxn ang="0">
                  <a:pos x="26" y="36"/>
                </a:cxn>
                <a:cxn ang="0">
                  <a:pos x="100" y="67"/>
                </a:cxn>
                <a:cxn ang="0">
                  <a:pos x="141" y="57"/>
                </a:cxn>
                <a:cxn ang="0">
                  <a:pos x="199" y="10"/>
                </a:cxn>
                <a:cxn ang="0">
                  <a:pos x="251" y="0"/>
                </a:cxn>
                <a:cxn ang="0">
                  <a:pos x="242" y="23"/>
                </a:cxn>
                <a:cxn ang="0">
                  <a:pos x="268" y="72"/>
                </a:cxn>
                <a:cxn ang="0">
                  <a:pos x="268" y="123"/>
                </a:cxn>
                <a:cxn ang="0">
                  <a:pos x="282" y="149"/>
                </a:cxn>
                <a:cxn ang="0">
                  <a:pos x="310" y="186"/>
                </a:cxn>
                <a:cxn ang="0">
                  <a:pos x="310" y="237"/>
                </a:cxn>
                <a:cxn ang="0">
                  <a:pos x="339" y="274"/>
                </a:cxn>
                <a:cxn ang="0">
                  <a:pos x="339" y="325"/>
                </a:cxn>
                <a:cxn ang="0">
                  <a:pos x="381" y="387"/>
                </a:cxn>
                <a:cxn ang="0">
                  <a:pos x="410" y="425"/>
                </a:cxn>
                <a:cxn ang="0">
                  <a:pos x="381" y="488"/>
                </a:cxn>
                <a:cxn ang="0">
                  <a:pos x="326" y="500"/>
                </a:cxn>
                <a:cxn ang="0">
                  <a:pos x="339" y="525"/>
                </a:cxn>
                <a:cxn ang="0">
                  <a:pos x="339" y="525"/>
                </a:cxn>
              </a:cxnLst>
              <a:rect l="0" t="0" r="r" b="b"/>
              <a:pathLst>
                <a:path w="410" h="538">
                  <a:moveTo>
                    <a:pt x="339" y="525"/>
                  </a:moveTo>
                  <a:lnTo>
                    <a:pt x="326" y="525"/>
                  </a:lnTo>
                  <a:lnTo>
                    <a:pt x="297" y="514"/>
                  </a:lnTo>
                  <a:lnTo>
                    <a:pt x="297" y="488"/>
                  </a:lnTo>
                  <a:lnTo>
                    <a:pt x="282" y="488"/>
                  </a:lnTo>
                  <a:lnTo>
                    <a:pt x="268" y="514"/>
                  </a:lnTo>
                  <a:lnTo>
                    <a:pt x="170" y="538"/>
                  </a:lnTo>
                  <a:lnTo>
                    <a:pt x="113" y="525"/>
                  </a:lnTo>
                  <a:lnTo>
                    <a:pt x="71" y="525"/>
                  </a:lnTo>
                  <a:lnTo>
                    <a:pt x="71" y="500"/>
                  </a:lnTo>
                  <a:lnTo>
                    <a:pt x="85" y="476"/>
                  </a:lnTo>
                  <a:lnTo>
                    <a:pt x="57" y="450"/>
                  </a:lnTo>
                  <a:lnTo>
                    <a:pt x="57" y="413"/>
                  </a:lnTo>
                  <a:lnTo>
                    <a:pt x="71" y="387"/>
                  </a:lnTo>
                  <a:lnTo>
                    <a:pt x="100" y="387"/>
                  </a:lnTo>
                  <a:lnTo>
                    <a:pt x="100" y="362"/>
                  </a:lnTo>
                  <a:lnTo>
                    <a:pt x="170" y="312"/>
                  </a:lnTo>
                  <a:lnTo>
                    <a:pt x="184" y="286"/>
                  </a:lnTo>
                  <a:lnTo>
                    <a:pt x="170" y="261"/>
                  </a:lnTo>
                  <a:lnTo>
                    <a:pt x="141" y="237"/>
                  </a:lnTo>
                  <a:lnTo>
                    <a:pt x="113" y="237"/>
                  </a:lnTo>
                  <a:lnTo>
                    <a:pt x="113" y="186"/>
                  </a:lnTo>
                  <a:lnTo>
                    <a:pt x="88" y="122"/>
                  </a:lnTo>
                  <a:lnTo>
                    <a:pt x="0" y="44"/>
                  </a:lnTo>
                  <a:lnTo>
                    <a:pt x="26" y="36"/>
                  </a:lnTo>
                  <a:lnTo>
                    <a:pt x="100" y="67"/>
                  </a:lnTo>
                  <a:lnTo>
                    <a:pt x="141" y="57"/>
                  </a:lnTo>
                  <a:lnTo>
                    <a:pt x="199" y="10"/>
                  </a:lnTo>
                  <a:lnTo>
                    <a:pt x="251" y="0"/>
                  </a:lnTo>
                  <a:lnTo>
                    <a:pt x="242" y="23"/>
                  </a:lnTo>
                  <a:lnTo>
                    <a:pt x="268" y="72"/>
                  </a:lnTo>
                  <a:lnTo>
                    <a:pt x="268" y="123"/>
                  </a:lnTo>
                  <a:lnTo>
                    <a:pt x="282" y="149"/>
                  </a:lnTo>
                  <a:lnTo>
                    <a:pt x="310" y="186"/>
                  </a:lnTo>
                  <a:lnTo>
                    <a:pt x="310" y="237"/>
                  </a:lnTo>
                  <a:lnTo>
                    <a:pt x="339" y="274"/>
                  </a:lnTo>
                  <a:lnTo>
                    <a:pt x="339" y="325"/>
                  </a:lnTo>
                  <a:lnTo>
                    <a:pt x="381" y="387"/>
                  </a:lnTo>
                  <a:lnTo>
                    <a:pt x="410" y="425"/>
                  </a:lnTo>
                  <a:lnTo>
                    <a:pt x="381" y="488"/>
                  </a:lnTo>
                  <a:lnTo>
                    <a:pt x="326" y="500"/>
                  </a:lnTo>
                  <a:lnTo>
                    <a:pt x="339" y="525"/>
                  </a:lnTo>
                  <a:lnTo>
                    <a:pt x="339" y="525"/>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30" name="Freeform 906"/>
            <p:cNvSpPr>
              <a:spLocks/>
            </p:cNvSpPr>
            <p:nvPr/>
          </p:nvSpPr>
          <p:spPr bwMode="auto">
            <a:xfrm>
              <a:off x="2665" y="1182"/>
              <a:ext cx="183" cy="360"/>
            </a:xfrm>
            <a:custGeom>
              <a:avLst/>
              <a:gdLst/>
              <a:ahLst/>
              <a:cxnLst>
                <a:cxn ang="0">
                  <a:pos x="357" y="152"/>
                </a:cxn>
                <a:cxn ang="0">
                  <a:pos x="310" y="188"/>
                </a:cxn>
                <a:cxn ang="0">
                  <a:pos x="296" y="250"/>
                </a:cxn>
                <a:cxn ang="0">
                  <a:pos x="283" y="288"/>
                </a:cxn>
                <a:cxn ang="0">
                  <a:pos x="241" y="327"/>
                </a:cxn>
                <a:cxn ang="0">
                  <a:pos x="198" y="339"/>
                </a:cxn>
                <a:cxn ang="0">
                  <a:pos x="169" y="402"/>
                </a:cxn>
                <a:cxn ang="0">
                  <a:pos x="169" y="428"/>
                </a:cxn>
                <a:cxn ang="0">
                  <a:pos x="212" y="478"/>
                </a:cxn>
                <a:cxn ang="0">
                  <a:pos x="212" y="490"/>
                </a:cxn>
                <a:cxn ang="0">
                  <a:pos x="184" y="502"/>
                </a:cxn>
                <a:cxn ang="0">
                  <a:pos x="169" y="490"/>
                </a:cxn>
                <a:cxn ang="0">
                  <a:pos x="155" y="502"/>
                </a:cxn>
                <a:cxn ang="0">
                  <a:pos x="169" y="515"/>
                </a:cxn>
                <a:cxn ang="0">
                  <a:pos x="169" y="541"/>
                </a:cxn>
                <a:cxn ang="0">
                  <a:pos x="169" y="553"/>
                </a:cxn>
                <a:cxn ang="0">
                  <a:pos x="169" y="604"/>
                </a:cxn>
                <a:cxn ang="0">
                  <a:pos x="141" y="627"/>
                </a:cxn>
                <a:cxn ang="0">
                  <a:pos x="98" y="641"/>
                </a:cxn>
                <a:cxn ang="0">
                  <a:pos x="84" y="679"/>
                </a:cxn>
                <a:cxn ang="0">
                  <a:pos x="57" y="679"/>
                </a:cxn>
                <a:cxn ang="0">
                  <a:pos x="43" y="641"/>
                </a:cxn>
                <a:cxn ang="0">
                  <a:pos x="29" y="604"/>
                </a:cxn>
                <a:cxn ang="0">
                  <a:pos x="3" y="584"/>
                </a:cxn>
                <a:cxn ang="0">
                  <a:pos x="0" y="541"/>
                </a:cxn>
                <a:cxn ang="0">
                  <a:pos x="0" y="502"/>
                </a:cxn>
                <a:cxn ang="0">
                  <a:pos x="0" y="490"/>
                </a:cxn>
                <a:cxn ang="0">
                  <a:pos x="29" y="452"/>
                </a:cxn>
                <a:cxn ang="0">
                  <a:pos x="43" y="376"/>
                </a:cxn>
                <a:cxn ang="0">
                  <a:pos x="29" y="301"/>
                </a:cxn>
                <a:cxn ang="0">
                  <a:pos x="43" y="265"/>
                </a:cxn>
                <a:cxn ang="0">
                  <a:pos x="109" y="204"/>
                </a:cxn>
                <a:cxn ang="0">
                  <a:pos x="116" y="164"/>
                </a:cxn>
                <a:cxn ang="0">
                  <a:pos x="168" y="78"/>
                </a:cxn>
                <a:cxn ang="0">
                  <a:pos x="186" y="33"/>
                </a:cxn>
                <a:cxn ang="0">
                  <a:pos x="235" y="21"/>
                </a:cxn>
                <a:cxn ang="0">
                  <a:pos x="255" y="0"/>
                </a:cxn>
                <a:cxn ang="0">
                  <a:pos x="300" y="0"/>
                </a:cxn>
                <a:cxn ang="0">
                  <a:pos x="322" y="33"/>
                </a:cxn>
                <a:cxn ang="0">
                  <a:pos x="352" y="88"/>
                </a:cxn>
                <a:cxn ang="0">
                  <a:pos x="352" y="113"/>
                </a:cxn>
                <a:cxn ang="0">
                  <a:pos x="357" y="152"/>
                </a:cxn>
                <a:cxn ang="0">
                  <a:pos x="357" y="152"/>
                </a:cxn>
              </a:cxnLst>
              <a:rect l="0" t="0" r="r" b="b"/>
              <a:pathLst>
                <a:path w="357" h="679">
                  <a:moveTo>
                    <a:pt x="357" y="152"/>
                  </a:moveTo>
                  <a:lnTo>
                    <a:pt x="310" y="188"/>
                  </a:lnTo>
                  <a:lnTo>
                    <a:pt x="296" y="250"/>
                  </a:lnTo>
                  <a:lnTo>
                    <a:pt x="283" y="288"/>
                  </a:lnTo>
                  <a:lnTo>
                    <a:pt x="241" y="327"/>
                  </a:lnTo>
                  <a:lnTo>
                    <a:pt x="198" y="339"/>
                  </a:lnTo>
                  <a:lnTo>
                    <a:pt x="169" y="402"/>
                  </a:lnTo>
                  <a:lnTo>
                    <a:pt x="169" y="428"/>
                  </a:lnTo>
                  <a:lnTo>
                    <a:pt x="212" y="478"/>
                  </a:lnTo>
                  <a:lnTo>
                    <a:pt x="212" y="490"/>
                  </a:lnTo>
                  <a:lnTo>
                    <a:pt x="184" y="502"/>
                  </a:lnTo>
                  <a:lnTo>
                    <a:pt x="169" y="490"/>
                  </a:lnTo>
                  <a:lnTo>
                    <a:pt x="155" y="502"/>
                  </a:lnTo>
                  <a:lnTo>
                    <a:pt x="169" y="515"/>
                  </a:lnTo>
                  <a:lnTo>
                    <a:pt x="169" y="541"/>
                  </a:lnTo>
                  <a:lnTo>
                    <a:pt x="169" y="553"/>
                  </a:lnTo>
                  <a:lnTo>
                    <a:pt x="169" y="604"/>
                  </a:lnTo>
                  <a:lnTo>
                    <a:pt x="141" y="627"/>
                  </a:lnTo>
                  <a:lnTo>
                    <a:pt x="98" y="641"/>
                  </a:lnTo>
                  <a:lnTo>
                    <a:pt x="84" y="679"/>
                  </a:lnTo>
                  <a:lnTo>
                    <a:pt x="57" y="679"/>
                  </a:lnTo>
                  <a:lnTo>
                    <a:pt x="43" y="641"/>
                  </a:lnTo>
                  <a:lnTo>
                    <a:pt x="29" y="604"/>
                  </a:lnTo>
                  <a:lnTo>
                    <a:pt x="3" y="584"/>
                  </a:lnTo>
                  <a:lnTo>
                    <a:pt x="0" y="541"/>
                  </a:lnTo>
                  <a:lnTo>
                    <a:pt x="0" y="502"/>
                  </a:lnTo>
                  <a:lnTo>
                    <a:pt x="0" y="490"/>
                  </a:lnTo>
                  <a:lnTo>
                    <a:pt x="29" y="452"/>
                  </a:lnTo>
                  <a:lnTo>
                    <a:pt x="43" y="376"/>
                  </a:lnTo>
                  <a:lnTo>
                    <a:pt x="29" y="301"/>
                  </a:lnTo>
                  <a:lnTo>
                    <a:pt x="43" y="265"/>
                  </a:lnTo>
                  <a:lnTo>
                    <a:pt x="109" y="204"/>
                  </a:lnTo>
                  <a:lnTo>
                    <a:pt x="116" y="164"/>
                  </a:lnTo>
                  <a:lnTo>
                    <a:pt x="168" y="78"/>
                  </a:lnTo>
                  <a:lnTo>
                    <a:pt x="186" y="33"/>
                  </a:lnTo>
                  <a:lnTo>
                    <a:pt x="235" y="21"/>
                  </a:lnTo>
                  <a:lnTo>
                    <a:pt x="255" y="0"/>
                  </a:lnTo>
                  <a:lnTo>
                    <a:pt x="300" y="0"/>
                  </a:lnTo>
                  <a:lnTo>
                    <a:pt x="322" y="33"/>
                  </a:lnTo>
                  <a:lnTo>
                    <a:pt x="352" y="88"/>
                  </a:lnTo>
                  <a:lnTo>
                    <a:pt x="352" y="113"/>
                  </a:lnTo>
                  <a:lnTo>
                    <a:pt x="357" y="152"/>
                  </a:lnTo>
                  <a:lnTo>
                    <a:pt x="357" y="152"/>
                  </a:lnTo>
                  <a:close/>
                </a:path>
              </a:pathLst>
            </a:custGeom>
            <a:grpFill/>
            <a:ln w="9525">
              <a:solidFill>
                <a:srgbClr val="565BAC"/>
              </a:solidFill>
              <a:round/>
              <a:headEnd/>
              <a:tailEnd/>
            </a:ln>
          </p:spPr>
          <p:txBody>
            <a:bodyPr/>
            <a:lstStyle/>
            <a:p>
              <a:pPr>
                <a:defRPr/>
              </a:pPr>
              <a:endParaRPr lang="sq-AL">
                <a:cs typeface="+mn-cs"/>
              </a:endParaRPr>
            </a:p>
          </p:txBody>
        </p:sp>
        <p:sp>
          <p:nvSpPr>
            <p:cNvPr id="565131" name="Freeform 907"/>
            <p:cNvSpPr>
              <a:spLocks/>
            </p:cNvSpPr>
            <p:nvPr/>
          </p:nvSpPr>
          <p:spPr bwMode="auto">
            <a:xfrm>
              <a:off x="2665" y="1182"/>
              <a:ext cx="183" cy="360"/>
            </a:xfrm>
            <a:custGeom>
              <a:avLst/>
              <a:gdLst/>
              <a:ahLst/>
              <a:cxnLst>
                <a:cxn ang="0">
                  <a:pos x="357" y="152"/>
                </a:cxn>
                <a:cxn ang="0">
                  <a:pos x="310" y="188"/>
                </a:cxn>
                <a:cxn ang="0">
                  <a:pos x="296" y="250"/>
                </a:cxn>
                <a:cxn ang="0">
                  <a:pos x="283" y="288"/>
                </a:cxn>
                <a:cxn ang="0">
                  <a:pos x="241" y="327"/>
                </a:cxn>
                <a:cxn ang="0">
                  <a:pos x="198" y="339"/>
                </a:cxn>
                <a:cxn ang="0">
                  <a:pos x="169" y="402"/>
                </a:cxn>
                <a:cxn ang="0">
                  <a:pos x="169" y="428"/>
                </a:cxn>
                <a:cxn ang="0">
                  <a:pos x="212" y="478"/>
                </a:cxn>
                <a:cxn ang="0">
                  <a:pos x="212" y="490"/>
                </a:cxn>
                <a:cxn ang="0">
                  <a:pos x="184" y="502"/>
                </a:cxn>
                <a:cxn ang="0">
                  <a:pos x="169" y="490"/>
                </a:cxn>
                <a:cxn ang="0">
                  <a:pos x="155" y="502"/>
                </a:cxn>
                <a:cxn ang="0">
                  <a:pos x="169" y="515"/>
                </a:cxn>
                <a:cxn ang="0">
                  <a:pos x="169" y="541"/>
                </a:cxn>
                <a:cxn ang="0">
                  <a:pos x="169" y="553"/>
                </a:cxn>
                <a:cxn ang="0">
                  <a:pos x="169" y="604"/>
                </a:cxn>
                <a:cxn ang="0">
                  <a:pos x="141" y="627"/>
                </a:cxn>
                <a:cxn ang="0">
                  <a:pos x="98" y="641"/>
                </a:cxn>
                <a:cxn ang="0">
                  <a:pos x="84" y="679"/>
                </a:cxn>
                <a:cxn ang="0">
                  <a:pos x="57" y="679"/>
                </a:cxn>
                <a:cxn ang="0">
                  <a:pos x="43" y="641"/>
                </a:cxn>
                <a:cxn ang="0">
                  <a:pos x="29" y="604"/>
                </a:cxn>
                <a:cxn ang="0">
                  <a:pos x="3" y="584"/>
                </a:cxn>
                <a:cxn ang="0">
                  <a:pos x="0" y="541"/>
                </a:cxn>
                <a:cxn ang="0">
                  <a:pos x="0" y="502"/>
                </a:cxn>
                <a:cxn ang="0">
                  <a:pos x="0" y="490"/>
                </a:cxn>
                <a:cxn ang="0">
                  <a:pos x="29" y="452"/>
                </a:cxn>
                <a:cxn ang="0">
                  <a:pos x="43" y="376"/>
                </a:cxn>
                <a:cxn ang="0">
                  <a:pos x="29" y="301"/>
                </a:cxn>
                <a:cxn ang="0">
                  <a:pos x="43" y="265"/>
                </a:cxn>
                <a:cxn ang="0">
                  <a:pos x="109" y="204"/>
                </a:cxn>
                <a:cxn ang="0">
                  <a:pos x="116" y="164"/>
                </a:cxn>
                <a:cxn ang="0">
                  <a:pos x="168" y="78"/>
                </a:cxn>
                <a:cxn ang="0">
                  <a:pos x="186" y="33"/>
                </a:cxn>
                <a:cxn ang="0">
                  <a:pos x="235" y="21"/>
                </a:cxn>
                <a:cxn ang="0">
                  <a:pos x="255" y="0"/>
                </a:cxn>
                <a:cxn ang="0">
                  <a:pos x="300" y="0"/>
                </a:cxn>
                <a:cxn ang="0">
                  <a:pos x="322" y="33"/>
                </a:cxn>
                <a:cxn ang="0">
                  <a:pos x="352" y="88"/>
                </a:cxn>
                <a:cxn ang="0">
                  <a:pos x="352" y="113"/>
                </a:cxn>
                <a:cxn ang="0">
                  <a:pos x="357" y="152"/>
                </a:cxn>
                <a:cxn ang="0">
                  <a:pos x="357" y="152"/>
                </a:cxn>
              </a:cxnLst>
              <a:rect l="0" t="0" r="r" b="b"/>
              <a:pathLst>
                <a:path w="357" h="679">
                  <a:moveTo>
                    <a:pt x="357" y="152"/>
                  </a:moveTo>
                  <a:lnTo>
                    <a:pt x="310" y="188"/>
                  </a:lnTo>
                  <a:lnTo>
                    <a:pt x="296" y="250"/>
                  </a:lnTo>
                  <a:lnTo>
                    <a:pt x="283" y="288"/>
                  </a:lnTo>
                  <a:lnTo>
                    <a:pt x="241" y="327"/>
                  </a:lnTo>
                  <a:lnTo>
                    <a:pt x="198" y="339"/>
                  </a:lnTo>
                  <a:lnTo>
                    <a:pt x="169" y="402"/>
                  </a:lnTo>
                  <a:lnTo>
                    <a:pt x="169" y="428"/>
                  </a:lnTo>
                  <a:lnTo>
                    <a:pt x="212" y="478"/>
                  </a:lnTo>
                  <a:lnTo>
                    <a:pt x="212" y="490"/>
                  </a:lnTo>
                  <a:lnTo>
                    <a:pt x="184" y="502"/>
                  </a:lnTo>
                  <a:lnTo>
                    <a:pt x="169" y="490"/>
                  </a:lnTo>
                  <a:lnTo>
                    <a:pt x="155" y="502"/>
                  </a:lnTo>
                  <a:lnTo>
                    <a:pt x="169" y="515"/>
                  </a:lnTo>
                  <a:lnTo>
                    <a:pt x="169" y="541"/>
                  </a:lnTo>
                  <a:lnTo>
                    <a:pt x="169" y="553"/>
                  </a:lnTo>
                  <a:lnTo>
                    <a:pt x="169" y="604"/>
                  </a:lnTo>
                  <a:lnTo>
                    <a:pt x="141" y="627"/>
                  </a:lnTo>
                  <a:lnTo>
                    <a:pt x="98" y="641"/>
                  </a:lnTo>
                  <a:lnTo>
                    <a:pt x="84" y="679"/>
                  </a:lnTo>
                  <a:lnTo>
                    <a:pt x="57" y="679"/>
                  </a:lnTo>
                  <a:lnTo>
                    <a:pt x="43" y="641"/>
                  </a:lnTo>
                  <a:lnTo>
                    <a:pt x="29" y="604"/>
                  </a:lnTo>
                  <a:lnTo>
                    <a:pt x="3" y="584"/>
                  </a:lnTo>
                  <a:lnTo>
                    <a:pt x="0" y="541"/>
                  </a:lnTo>
                  <a:lnTo>
                    <a:pt x="0" y="502"/>
                  </a:lnTo>
                  <a:lnTo>
                    <a:pt x="0" y="490"/>
                  </a:lnTo>
                  <a:lnTo>
                    <a:pt x="29" y="452"/>
                  </a:lnTo>
                  <a:lnTo>
                    <a:pt x="43" y="376"/>
                  </a:lnTo>
                  <a:lnTo>
                    <a:pt x="29" y="301"/>
                  </a:lnTo>
                  <a:lnTo>
                    <a:pt x="43" y="265"/>
                  </a:lnTo>
                  <a:lnTo>
                    <a:pt x="109" y="204"/>
                  </a:lnTo>
                  <a:lnTo>
                    <a:pt x="116" y="164"/>
                  </a:lnTo>
                  <a:lnTo>
                    <a:pt x="168" y="78"/>
                  </a:lnTo>
                  <a:lnTo>
                    <a:pt x="186" y="33"/>
                  </a:lnTo>
                  <a:lnTo>
                    <a:pt x="235" y="21"/>
                  </a:lnTo>
                  <a:lnTo>
                    <a:pt x="255" y="0"/>
                  </a:lnTo>
                  <a:lnTo>
                    <a:pt x="300" y="0"/>
                  </a:lnTo>
                  <a:lnTo>
                    <a:pt x="322" y="33"/>
                  </a:lnTo>
                  <a:lnTo>
                    <a:pt x="352" y="88"/>
                  </a:lnTo>
                  <a:lnTo>
                    <a:pt x="352" y="113"/>
                  </a:lnTo>
                  <a:lnTo>
                    <a:pt x="357" y="152"/>
                  </a:lnTo>
                  <a:lnTo>
                    <a:pt x="357" y="152"/>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32" name="Freeform 908"/>
            <p:cNvSpPr>
              <a:spLocks/>
            </p:cNvSpPr>
            <p:nvPr/>
          </p:nvSpPr>
          <p:spPr bwMode="auto">
            <a:xfrm>
              <a:off x="2570" y="1109"/>
              <a:ext cx="370" cy="372"/>
            </a:xfrm>
            <a:custGeom>
              <a:avLst/>
              <a:gdLst/>
              <a:ahLst/>
              <a:cxnLst>
                <a:cxn ang="0">
                  <a:pos x="634" y="0"/>
                </a:cxn>
                <a:cxn ang="0">
                  <a:pos x="592" y="0"/>
                </a:cxn>
                <a:cxn ang="0">
                  <a:pos x="549" y="12"/>
                </a:cxn>
                <a:cxn ang="0">
                  <a:pos x="479" y="25"/>
                </a:cxn>
                <a:cxn ang="0">
                  <a:pos x="424" y="63"/>
                </a:cxn>
                <a:cxn ang="0">
                  <a:pos x="324" y="139"/>
                </a:cxn>
                <a:cxn ang="0">
                  <a:pos x="310" y="164"/>
                </a:cxn>
                <a:cxn ang="0">
                  <a:pos x="296" y="202"/>
                </a:cxn>
                <a:cxn ang="0">
                  <a:pos x="240" y="239"/>
                </a:cxn>
                <a:cxn ang="0">
                  <a:pos x="183" y="339"/>
                </a:cxn>
                <a:cxn ang="0">
                  <a:pos x="127" y="415"/>
                </a:cxn>
                <a:cxn ang="0">
                  <a:pos x="152" y="426"/>
                </a:cxn>
                <a:cxn ang="0">
                  <a:pos x="98" y="453"/>
                </a:cxn>
                <a:cxn ang="0">
                  <a:pos x="0" y="515"/>
                </a:cxn>
                <a:cxn ang="0">
                  <a:pos x="42" y="541"/>
                </a:cxn>
                <a:cxn ang="0">
                  <a:pos x="42" y="567"/>
                </a:cxn>
                <a:cxn ang="0">
                  <a:pos x="14" y="591"/>
                </a:cxn>
                <a:cxn ang="0">
                  <a:pos x="14" y="629"/>
                </a:cxn>
                <a:cxn ang="0">
                  <a:pos x="14" y="666"/>
                </a:cxn>
                <a:cxn ang="0">
                  <a:pos x="28" y="704"/>
                </a:cxn>
                <a:cxn ang="0">
                  <a:pos x="141" y="666"/>
                </a:cxn>
                <a:cxn ang="0">
                  <a:pos x="212" y="591"/>
                </a:cxn>
                <a:cxn ang="0">
                  <a:pos x="226" y="491"/>
                </a:cxn>
                <a:cxn ang="0">
                  <a:pos x="240" y="389"/>
                </a:cxn>
                <a:cxn ang="0">
                  <a:pos x="296" y="339"/>
                </a:cxn>
                <a:cxn ang="0">
                  <a:pos x="324" y="264"/>
                </a:cxn>
                <a:cxn ang="0">
                  <a:pos x="409" y="164"/>
                </a:cxn>
                <a:cxn ang="0">
                  <a:pos x="425" y="91"/>
                </a:cxn>
                <a:cxn ang="0">
                  <a:pos x="519" y="123"/>
                </a:cxn>
                <a:cxn ang="0">
                  <a:pos x="603" y="77"/>
                </a:cxn>
                <a:cxn ang="0">
                  <a:pos x="678" y="51"/>
                </a:cxn>
                <a:cxn ang="0">
                  <a:pos x="719" y="25"/>
                </a:cxn>
                <a:cxn ang="0">
                  <a:pos x="704" y="0"/>
                </a:cxn>
              </a:cxnLst>
              <a:rect l="0" t="0" r="r" b="b"/>
              <a:pathLst>
                <a:path w="719" h="704">
                  <a:moveTo>
                    <a:pt x="704" y="0"/>
                  </a:moveTo>
                  <a:lnTo>
                    <a:pt x="634" y="0"/>
                  </a:lnTo>
                  <a:lnTo>
                    <a:pt x="606" y="25"/>
                  </a:lnTo>
                  <a:lnTo>
                    <a:pt x="592" y="0"/>
                  </a:lnTo>
                  <a:lnTo>
                    <a:pt x="549" y="0"/>
                  </a:lnTo>
                  <a:lnTo>
                    <a:pt x="549" y="12"/>
                  </a:lnTo>
                  <a:lnTo>
                    <a:pt x="522" y="12"/>
                  </a:lnTo>
                  <a:lnTo>
                    <a:pt x="479" y="25"/>
                  </a:lnTo>
                  <a:lnTo>
                    <a:pt x="475" y="63"/>
                  </a:lnTo>
                  <a:lnTo>
                    <a:pt x="424" y="63"/>
                  </a:lnTo>
                  <a:lnTo>
                    <a:pt x="381" y="76"/>
                  </a:lnTo>
                  <a:lnTo>
                    <a:pt x="324" y="139"/>
                  </a:lnTo>
                  <a:lnTo>
                    <a:pt x="352" y="150"/>
                  </a:lnTo>
                  <a:lnTo>
                    <a:pt x="310" y="164"/>
                  </a:lnTo>
                  <a:lnTo>
                    <a:pt x="310" y="187"/>
                  </a:lnTo>
                  <a:lnTo>
                    <a:pt x="296" y="202"/>
                  </a:lnTo>
                  <a:lnTo>
                    <a:pt x="267" y="187"/>
                  </a:lnTo>
                  <a:lnTo>
                    <a:pt x="240" y="239"/>
                  </a:lnTo>
                  <a:lnTo>
                    <a:pt x="240" y="264"/>
                  </a:lnTo>
                  <a:lnTo>
                    <a:pt x="183" y="339"/>
                  </a:lnTo>
                  <a:lnTo>
                    <a:pt x="127" y="404"/>
                  </a:lnTo>
                  <a:lnTo>
                    <a:pt x="127" y="415"/>
                  </a:lnTo>
                  <a:lnTo>
                    <a:pt x="169" y="415"/>
                  </a:lnTo>
                  <a:lnTo>
                    <a:pt x="152" y="426"/>
                  </a:lnTo>
                  <a:lnTo>
                    <a:pt x="112" y="427"/>
                  </a:lnTo>
                  <a:lnTo>
                    <a:pt x="98" y="453"/>
                  </a:lnTo>
                  <a:lnTo>
                    <a:pt x="28" y="491"/>
                  </a:lnTo>
                  <a:lnTo>
                    <a:pt x="0" y="515"/>
                  </a:lnTo>
                  <a:lnTo>
                    <a:pt x="0" y="553"/>
                  </a:lnTo>
                  <a:lnTo>
                    <a:pt x="42" y="541"/>
                  </a:lnTo>
                  <a:lnTo>
                    <a:pt x="57" y="541"/>
                  </a:lnTo>
                  <a:lnTo>
                    <a:pt x="42" y="567"/>
                  </a:lnTo>
                  <a:lnTo>
                    <a:pt x="14" y="567"/>
                  </a:lnTo>
                  <a:lnTo>
                    <a:pt x="14" y="591"/>
                  </a:lnTo>
                  <a:lnTo>
                    <a:pt x="6" y="614"/>
                  </a:lnTo>
                  <a:lnTo>
                    <a:pt x="14" y="629"/>
                  </a:lnTo>
                  <a:lnTo>
                    <a:pt x="6" y="638"/>
                  </a:lnTo>
                  <a:lnTo>
                    <a:pt x="14" y="666"/>
                  </a:lnTo>
                  <a:lnTo>
                    <a:pt x="0" y="680"/>
                  </a:lnTo>
                  <a:lnTo>
                    <a:pt x="28" y="704"/>
                  </a:lnTo>
                  <a:lnTo>
                    <a:pt x="98" y="692"/>
                  </a:lnTo>
                  <a:lnTo>
                    <a:pt x="141" y="666"/>
                  </a:lnTo>
                  <a:lnTo>
                    <a:pt x="183" y="641"/>
                  </a:lnTo>
                  <a:lnTo>
                    <a:pt x="212" y="591"/>
                  </a:lnTo>
                  <a:lnTo>
                    <a:pt x="226" y="515"/>
                  </a:lnTo>
                  <a:lnTo>
                    <a:pt x="226" y="491"/>
                  </a:lnTo>
                  <a:lnTo>
                    <a:pt x="212" y="440"/>
                  </a:lnTo>
                  <a:lnTo>
                    <a:pt x="240" y="389"/>
                  </a:lnTo>
                  <a:lnTo>
                    <a:pt x="267" y="365"/>
                  </a:lnTo>
                  <a:lnTo>
                    <a:pt x="296" y="339"/>
                  </a:lnTo>
                  <a:lnTo>
                    <a:pt x="296" y="314"/>
                  </a:lnTo>
                  <a:lnTo>
                    <a:pt x="324" y="264"/>
                  </a:lnTo>
                  <a:lnTo>
                    <a:pt x="367" y="176"/>
                  </a:lnTo>
                  <a:lnTo>
                    <a:pt x="409" y="164"/>
                  </a:lnTo>
                  <a:lnTo>
                    <a:pt x="486" y="141"/>
                  </a:lnTo>
                  <a:lnTo>
                    <a:pt x="425" y="91"/>
                  </a:lnTo>
                  <a:lnTo>
                    <a:pt x="448" y="86"/>
                  </a:lnTo>
                  <a:lnTo>
                    <a:pt x="519" y="123"/>
                  </a:lnTo>
                  <a:lnTo>
                    <a:pt x="551" y="120"/>
                  </a:lnTo>
                  <a:lnTo>
                    <a:pt x="603" y="77"/>
                  </a:lnTo>
                  <a:lnTo>
                    <a:pt x="621" y="63"/>
                  </a:lnTo>
                  <a:lnTo>
                    <a:pt x="678" y="51"/>
                  </a:lnTo>
                  <a:lnTo>
                    <a:pt x="678" y="38"/>
                  </a:lnTo>
                  <a:lnTo>
                    <a:pt x="719" y="25"/>
                  </a:lnTo>
                  <a:lnTo>
                    <a:pt x="704" y="0"/>
                  </a:lnTo>
                  <a:lnTo>
                    <a:pt x="704" y="0"/>
                  </a:lnTo>
                  <a:close/>
                </a:path>
              </a:pathLst>
            </a:custGeom>
            <a:grpFill/>
            <a:ln w="9525">
              <a:solidFill>
                <a:srgbClr val="565BAC"/>
              </a:solidFill>
              <a:round/>
              <a:headEnd/>
              <a:tailEnd/>
            </a:ln>
          </p:spPr>
          <p:txBody>
            <a:bodyPr/>
            <a:lstStyle/>
            <a:p>
              <a:pPr>
                <a:defRPr/>
              </a:pPr>
              <a:endParaRPr lang="sq-AL">
                <a:cs typeface="+mn-cs"/>
              </a:endParaRPr>
            </a:p>
          </p:txBody>
        </p:sp>
        <p:sp>
          <p:nvSpPr>
            <p:cNvPr id="565133" name="Freeform 909"/>
            <p:cNvSpPr>
              <a:spLocks/>
            </p:cNvSpPr>
            <p:nvPr/>
          </p:nvSpPr>
          <p:spPr bwMode="auto">
            <a:xfrm>
              <a:off x="2570" y="1109"/>
              <a:ext cx="370" cy="372"/>
            </a:xfrm>
            <a:custGeom>
              <a:avLst/>
              <a:gdLst/>
              <a:ahLst/>
              <a:cxnLst>
                <a:cxn ang="0">
                  <a:pos x="634" y="0"/>
                </a:cxn>
                <a:cxn ang="0">
                  <a:pos x="592" y="0"/>
                </a:cxn>
                <a:cxn ang="0">
                  <a:pos x="549" y="12"/>
                </a:cxn>
                <a:cxn ang="0">
                  <a:pos x="479" y="25"/>
                </a:cxn>
                <a:cxn ang="0">
                  <a:pos x="424" y="63"/>
                </a:cxn>
                <a:cxn ang="0">
                  <a:pos x="324" y="139"/>
                </a:cxn>
                <a:cxn ang="0">
                  <a:pos x="310" y="164"/>
                </a:cxn>
                <a:cxn ang="0">
                  <a:pos x="296" y="202"/>
                </a:cxn>
                <a:cxn ang="0">
                  <a:pos x="240" y="239"/>
                </a:cxn>
                <a:cxn ang="0">
                  <a:pos x="183" y="339"/>
                </a:cxn>
                <a:cxn ang="0">
                  <a:pos x="127" y="415"/>
                </a:cxn>
                <a:cxn ang="0">
                  <a:pos x="152" y="426"/>
                </a:cxn>
                <a:cxn ang="0">
                  <a:pos x="98" y="453"/>
                </a:cxn>
                <a:cxn ang="0">
                  <a:pos x="0" y="515"/>
                </a:cxn>
                <a:cxn ang="0">
                  <a:pos x="42" y="541"/>
                </a:cxn>
                <a:cxn ang="0">
                  <a:pos x="42" y="567"/>
                </a:cxn>
                <a:cxn ang="0">
                  <a:pos x="14" y="591"/>
                </a:cxn>
                <a:cxn ang="0">
                  <a:pos x="14" y="629"/>
                </a:cxn>
                <a:cxn ang="0">
                  <a:pos x="14" y="666"/>
                </a:cxn>
                <a:cxn ang="0">
                  <a:pos x="28" y="704"/>
                </a:cxn>
                <a:cxn ang="0">
                  <a:pos x="141" y="666"/>
                </a:cxn>
                <a:cxn ang="0">
                  <a:pos x="212" y="591"/>
                </a:cxn>
                <a:cxn ang="0">
                  <a:pos x="226" y="491"/>
                </a:cxn>
                <a:cxn ang="0">
                  <a:pos x="240" y="389"/>
                </a:cxn>
                <a:cxn ang="0">
                  <a:pos x="296" y="339"/>
                </a:cxn>
                <a:cxn ang="0">
                  <a:pos x="324" y="264"/>
                </a:cxn>
                <a:cxn ang="0">
                  <a:pos x="409" y="164"/>
                </a:cxn>
                <a:cxn ang="0">
                  <a:pos x="425" y="91"/>
                </a:cxn>
                <a:cxn ang="0">
                  <a:pos x="519" y="123"/>
                </a:cxn>
                <a:cxn ang="0">
                  <a:pos x="603" y="77"/>
                </a:cxn>
                <a:cxn ang="0">
                  <a:pos x="678" y="51"/>
                </a:cxn>
                <a:cxn ang="0">
                  <a:pos x="719" y="25"/>
                </a:cxn>
                <a:cxn ang="0">
                  <a:pos x="704" y="0"/>
                </a:cxn>
              </a:cxnLst>
              <a:rect l="0" t="0" r="r" b="b"/>
              <a:pathLst>
                <a:path w="719" h="704">
                  <a:moveTo>
                    <a:pt x="704" y="0"/>
                  </a:moveTo>
                  <a:lnTo>
                    <a:pt x="634" y="0"/>
                  </a:lnTo>
                  <a:lnTo>
                    <a:pt x="606" y="25"/>
                  </a:lnTo>
                  <a:lnTo>
                    <a:pt x="592" y="0"/>
                  </a:lnTo>
                  <a:lnTo>
                    <a:pt x="549" y="0"/>
                  </a:lnTo>
                  <a:lnTo>
                    <a:pt x="549" y="12"/>
                  </a:lnTo>
                  <a:lnTo>
                    <a:pt x="522" y="12"/>
                  </a:lnTo>
                  <a:lnTo>
                    <a:pt x="479" y="25"/>
                  </a:lnTo>
                  <a:lnTo>
                    <a:pt x="475" y="63"/>
                  </a:lnTo>
                  <a:lnTo>
                    <a:pt x="424" y="63"/>
                  </a:lnTo>
                  <a:lnTo>
                    <a:pt x="381" y="76"/>
                  </a:lnTo>
                  <a:lnTo>
                    <a:pt x="324" y="139"/>
                  </a:lnTo>
                  <a:lnTo>
                    <a:pt x="352" y="150"/>
                  </a:lnTo>
                  <a:lnTo>
                    <a:pt x="310" y="164"/>
                  </a:lnTo>
                  <a:lnTo>
                    <a:pt x="310" y="187"/>
                  </a:lnTo>
                  <a:lnTo>
                    <a:pt x="296" y="202"/>
                  </a:lnTo>
                  <a:lnTo>
                    <a:pt x="267" y="187"/>
                  </a:lnTo>
                  <a:lnTo>
                    <a:pt x="240" y="239"/>
                  </a:lnTo>
                  <a:lnTo>
                    <a:pt x="240" y="264"/>
                  </a:lnTo>
                  <a:lnTo>
                    <a:pt x="183" y="339"/>
                  </a:lnTo>
                  <a:lnTo>
                    <a:pt x="127" y="404"/>
                  </a:lnTo>
                  <a:lnTo>
                    <a:pt x="127" y="415"/>
                  </a:lnTo>
                  <a:lnTo>
                    <a:pt x="169" y="415"/>
                  </a:lnTo>
                  <a:lnTo>
                    <a:pt x="152" y="426"/>
                  </a:lnTo>
                  <a:lnTo>
                    <a:pt x="112" y="427"/>
                  </a:lnTo>
                  <a:lnTo>
                    <a:pt x="98" y="453"/>
                  </a:lnTo>
                  <a:lnTo>
                    <a:pt x="28" y="491"/>
                  </a:lnTo>
                  <a:lnTo>
                    <a:pt x="0" y="515"/>
                  </a:lnTo>
                  <a:lnTo>
                    <a:pt x="0" y="553"/>
                  </a:lnTo>
                  <a:lnTo>
                    <a:pt x="42" y="541"/>
                  </a:lnTo>
                  <a:lnTo>
                    <a:pt x="57" y="541"/>
                  </a:lnTo>
                  <a:lnTo>
                    <a:pt x="42" y="567"/>
                  </a:lnTo>
                  <a:lnTo>
                    <a:pt x="14" y="567"/>
                  </a:lnTo>
                  <a:lnTo>
                    <a:pt x="14" y="591"/>
                  </a:lnTo>
                  <a:lnTo>
                    <a:pt x="6" y="614"/>
                  </a:lnTo>
                  <a:lnTo>
                    <a:pt x="14" y="629"/>
                  </a:lnTo>
                  <a:lnTo>
                    <a:pt x="6" y="638"/>
                  </a:lnTo>
                  <a:lnTo>
                    <a:pt x="14" y="666"/>
                  </a:lnTo>
                  <a:lnTo>
                    <a:pt x="0" y="680"/>
                  </a:lnTo>
                  <a:lnTo>
                    <a:pt x="28" y="704"/>
                  </a:lnTo>
                  <a:lnTo>
                    <a:pt x="98" y="692"/>
                  </a:lnTo>
                  <a:lnTo>
                    <a:pt x="141" y="666"/>
                  </a:lnTo>
                  <a:lnTo>
                    <a:pt x="183" y="641"/>
                  </a:lnTo>
                  <a:lnTo>
                    <a:pt x="212" y="591"/>
                  </a:lnTo>
                  <a:lnTo>
                    <a:pt x="226" y="515"/>
                  </a:lnTo>
                  <a:lnTo>
                    <a:pt x="226" y="491"/>
                  </a:lnTo>
                  <a:lnTo>
                    <a:pt x="212" y="440"/>
                  </a:lnTo>
                  <a:lnTo>
                    <a:pt x="240" y="389"/>
                  </a:lnTo>
                  <a:lnTo>
                    <a:pt x="267" y="365"/>
                  </a:lnTo>
                  <a:lnTo>
                    <a:pt x="296" y="339"/>
                  </a:lnTo>
                  <a:lnTo>
                    <a:pt x="296" y="314"/>
                  </a:lnTo>
                  <a:lnTo>
                    <a:pt x="324" y="264"/>
                  </a:lnTo>
                  <a:lnTo>
                    <a:pt x="367" y="176"/>
                  </a:lnTo>
                  <a:lnTo>
                    <a:pt x="409" y="164"/>
                  </a:lnTo>
                  <a:lnTo>
                    <a:pt x="486" y="141"/>
                  </a:lnTo>
                  <a:lnTo>
                    <a:pt x="425" y="91"/>
                  </a:lnTo>
                  <a:lnTo>
                    <a:pt x="448" y="86"/>
                  </a:lnTo>
                  <a:lnTo>
                    <a:pt x="519" y="123"/>
                  </a:lnTo>
                  <a:lnTo>
                    <a:pt x="551" y="120"/>
                  </a:lnTo>
                  <a:lnTo>
                    <a:pt x="603" y="77"/>
                  </a:lnTo>
                  <a:lnTo>
                    <a:pt x="621" y="63"/>
                  </a:lnTo>
                  <a:lnTo>
                    <a:pt x="678" y="51"/>
                  </a:lnTo>
                  <a:lnTo>
                    <a:pt x="678" y="38"/>
                  </a:lnTo>
                  <a:lnTo>
                    <a:pt x="719" y="25"/>
                  </a:lnTo>
                  <a:lnTo>
                    <a:pt x="704" y="0"/>
                  </a:lnTo>
                  <a:lnTo>
                    <a:pt x="704"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34" name="Freeform 910"/>
            <p:cNvSpPr>
              <a:spLocks/>
            </p:cNvSpPr>
            <p:nvPr/>
          </p:nvSpPr>
          <p:spPr bwMode="auto">
            <a:xfrm>
              <a:off x="2759" y="1481"/>
              <a:ext cx="22" cy="20"/>
            </a:xfrm>
            <a:custGeom>
              <a:avLst/>
              <a:gdLst/>
              <a:ahLst/>
              <a:cxnLst>
                <a:cxn ang="0">
                  <a:pos x="28" y="0"/>
                </a:cxn>
                <a:cxn ang="0">
                  <a:pos x="0" y="13"/>
                </a:cxn>
                <a:cxn ang="0">
                  <a:pos x="14" y="51"/>
                </a:cxn>
                <a:cxn ang="0">
                  <a:pos x="28" y="39"/>
                </a:cxn>
                <a:cxn ang="0">
                  <a:pos x="42" y="25"/>
                </a:cxn>
                <a:cxn ang="0">
                  <a:pos x="28" y="0"/>
                </a:cxn>
                <a:cxn ang="0">
                  <a:pos x="28" y="0"/>
                </a:cxn>
              </a:cxnLst>
              <a:rect l="0" t="0" r="r" b="b"/>
              <a:pathLst>
                <a:path w="42" h="51">
                  <a:moveTo>
                    <a:pt x="28" y="0"/>
                  </a:moveTo>
                  <a:lnTo>
                    <a:pt x="0" y="13"/>
                  </a:lnTo>
                  <a:lnTo>
                    <a:pt x="14" y="51"/>
                  </a:lnTo>
                  <a:lnTo>
                    <a:pt x="28" y="39"/>
                  </a:lnTo>
                  <a:lnTo>
                    <a:pt x="42" y="25"/>
                  </a:lnTo>
                  <a:lnTo>
                    <a:pt x="28" y="0"/>
                  </a:lnTo>
                  <a:lnTo>
                    <a:pt x="28" y="0"/>
                  </a:lnTo>
                  <a:close/>
                </a:path>
              </a:pathLst>
            </a:custGeom>
            <a:grpFill/>
            <a:ln w="9525">
              <a:solidFill>
                <a:srgbClr val="565BAC"/>
              </a:solidFill>
              <a:round/>
              <a:headEnd/>
              <a:tailEnd/>
            </a:ln>
          </p:spPr>
          <p:txBody>
            <a:bodyPr/>
            <a:lstStyle/>
            <a:p>
              <a:pPr>
                <a:defRPr/>
              </a:pPr>
              <a:endParaRPr lang="sq-AL">
                <a:cs typeface="+mn-cs"/>
              </a:endParaRPr>
            </a:p>
          </p:txBody>
        </p:sp>
        <p:sp>
          <p:nvSpPr>
            <p:cNvPr id="565135" name="Freeform 911"/>
            <p:cNvSpPr>
              <a:spLocks/>
            </p:cNvSpPr>
            <p:nvPr/>
          </p:nvSpPr>
          <p:spPr bwMode="auto">
            <a:xfrm>
              <a:off x="2759" y="1481"/>
              <a:ext cx="22" cy="20"/>
            </a:xfrm>
            <a:custGeom>
              <a:avLst/>
              <a:gdLst/>
              <a:ahLst/>
              <a:cxnLst>
                <a:cxn ang="0">
                  <a:pos x="28" y="0"/>
                </a:cxn>
                <a:cxn ang="0">
                  <a:pos x="0" y="13"/>
                </a:cxn>
                <a:cxn ang="0">
                  <a:pos x="14" y="51"/>
                </a:cxn>
                <a:cxn ang="0">
                  <a:pos x="28" y="39"/>
                </a:cxn>
                <a:cxn ang="0">
                  <a:pos x="42" y="25"/>
                </a:cxn>
                <a:cxn ang="0">
                  <a:pos x="28" y="0"/>
                </a:cxn>
                <a:cxn ang="0">
                  <a:pos x="28" y="0"/>
                </a:cxn>
              </a:cxnLst>
              <a:rect l="0" t="0" r="r" b="b"/>
              <a:pathLst>
                <a:path w="42" h="51">
                  <a:moveTo>
                    <a:pt x="28" y="0"/>
                  </a:moveTo>
                  <a:lnTo>
                    <a:pt x="0" y="13"/>
                  </a:lnTo>
                  <a:lnTo>
                    <a:pt x="14" y="51"/>
                  </a:lnTo>
                  <a:lnTo>
                    <a:pt x="28" y="39"/>
                  </a:lnTo>
                  <a:lnTo>
                    <a:pt x="42" y="25"/>
                  </a:lnTo>
                  <a:lnTo>
                    <a:pt x="28" y="0"/>
                  </a:lnTo>
                  <a:lnTo>
                    <a:pt x="28"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36" name="Freeform 912"/>
            <p:cNvSpPr>
              <a:spLocks/>
            </p:cNvSpPr>
            <p:nvPr/>
          </p:nvSpPr>
          <p:spPr bwMode="auto">
            <a:xfrm>
              <a:off x="2658" y="1548"/>
              <a:ext cx="21" cy="21"/>
            </a:xfrm>
            <a:custGeom>
              <a:avLst/>
              <a:gdLst/>
              <a:ahLst/>
              <a:cxnLst>
                <a:cxn ang="0">
                  <a:pos x="28" y="0"/>
                </a:cxn>
                <a:cxn ang="0">
                  <a:pos x="0" y="24"/>
                </a:cxn>
                <a:cxn ang="0">
                  <a:pos x="14" y="37"/>
                </a:cxn>
                <a:cxn ang="0">
                  <a:pos x="43" y="24"/>
                </a:cxn>
                <a:cxn ang="0">
                  <a:pos x="28" y="0"/>
                </a:cxn>
                <a:cxn ang="0">
                  <a:pos x="28" y="0"/>
                </a:cxn>
              </a:cxnLst>
              <a:rect l="0" t="0" r="r" b="b"/>
              <a:pathLst>
                <a:path w="43" h="37">
                  <a:moveTo>
                    <a:pt x="28" y="0"/>
                  </a:moveTo>
                  <a:lnTo>
                    <a:pt x="0" y="24"/>
                  </a:lnTo>
                  <a:lnTo>
                    <a:pt x="14" y="37"/>
                  </a:lnTo>
                  <a:lnTo>
                    <a:pt x="43" y="24"/>
                  </a:lnTo>
                  <a:lnTo>
                    <a:pt x="28" y="0"/>
                  </a:lnTo>
                  <a:lnTo>
                    <a:pt x="28" y="0"/>
                  </a:lnTo>
                  <a:close/>
                </a:path>
              </a:pathLst>
            </a:custGeom>
            <a:grpFill/>
            <a:ln w="9525">
              <a:solidFill>
                <a:srgbClr val="565BAC"/>
              </a:solidFill>
              <a:round/>
              <a:headEnd/>
              <a:tailEnd/>
            </a:ln>
          </p:spPr>
          <p:txBody>
            <a:bodyPr/>
            <a:lstStyle/>
            <a:p>
              <a:pPr>
                <a:defRPr/>
              </a:pPr>
              <a:endParaRPr lang="sq-AL">
                <a:cs typeface="+mn-cs"/>
              </a:endParaRPr>
            </a:p>
          </p:txBody>
        </p:sp>
        <p:sp>
          <p:nvSpPr>
            <p:cNvPr id="565137" name="Freeform 913"/>
            <p:cNvSpPr>
              <a:spLocks/>
            </p:cNvSpPr>
            <p:nvPr/>
          </p:nvSpPr>
          <p:spPr bwMode="auto">
            <a:xfrm>
              <a:off x="2658" y="1548"/>
              <a:ext cx="21" cy="21"/>
            </a:xfrm>
            <a:custGeom>
              <a:avLst/>
              <a:gdLst/>
              <a:ahLst/>
              <a:cxnLst>
                <a:cxn ang="0">
                  <a:pos x="28" y="0"/>
                </a:cxn>
                <a:cxn ang="0">
                  <a:pos x="0" y="24"/>
                </a:cxn>
                <a:cxn ang="0">
                  <a:pos x="14" y="37"/>
                </a:cxn>
                <a:cxn ang="0">
                  <a:pos x="43" y="24"/>
                </a:cxn>
                <a:cxn ang="0">
                  <a:pos x="28" y="0"/>
                </a:cxn>
                <a:cxn ang="0">
                  <a:pos x="28" y="0"/>
                </a:cxn>
              </a:cxnLst>
              <a:rect l="0" t="0" r="r" b="b"/>
              <a:pathLst>
                <a:path w="43" h="37">
                  <a:moveTo>
                    <a:pt x="28" y="0"/>
                  </a:moveTo>
                  <a:lnTo>
                    <a:pt x="0" y="24"/>
                  </a:lnTo>
                  <a:lnTo>
                    <a:pt x="14" y="37"/>
                  </a:lnTo>
                  <a:lnTo>
                    <a:pt x="43" y="24"/>
                  </a:lnTo>
                  <a:lnTo>
                    <a:pt x="28" y="0"/>
                  </a:lnTo>
                  <a:lnTo>
                    <a:pt x="28"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38" name="Freeform 914"/>
            <p:cNvSpPr>
              <a:spLocks/>
            </p:cNvSpPr>
            <p:nvPr/>
          </p:nvSpPr>
          <p:spPr bwMode="auto">
            <a:xfrm>
              <a:off x="2854" y="1802"/>
              <a:ext cx="107" cy="62"/>
            </a:xfrm>
            <a:custGeom>
              <a:avLst/>
              <a:gdLst/>
              <a:ahLst/>
              <a:cxnLst>
                <a:cxn ang="0">
                  <a:pos x="210" y="12"/>
                </a:cxn>
                <a:cxn ang="0">
                  <a:pos x="197" y="36"/>
                </a:cxn>
                <a:cxn ang="0">
                  <a:pos x="168" y="62"/>
                </a:cxn>
                <a:cxn ang="0">
                  <a:pos x="197" y="88"/>
                </a:cxn>
                <a:cxn ang="0">
                  <a:pos x="168" y="113"/>
                </a:cxn>
                <a:cxn ang="0">
                  <a:pos x="139" y="113"/>
                </a:cxn>
                <a:cxn ang="0">
                  <a:pos x="70" y="113"/>
                </a:cxn>
                <a:cxn ang="0">
                  <a:pos x="27" y="120"/>
                </a:cxn>
                <a:cxn ang="0">
                  <a:pos x="11" y="99"/>
                </a:cxn>
                <a:cxn ang="0">
                  <a:pos x="25" y="88"/>
                </a:cxn>
                <a:cxn ang="0">
                  <a:pos x="0" y="54"/>
                </a:cxn>
                <a:cxn ang="0">
                  <a:pos x="12" y="47"/>
                </a:cxn>
                <a:cxn ang="0">
                  <a:pos x="15" y="18"/>
                </a:cxn>
                <a:cxn ang="0">
                  <a:pos x="27" y="12"/>
                </a:cxn>
                <a:cxn ang="0">
                  <a:pos x="83" y="36"/>
                </a:cxn>
                <a:cxn ang="0">
                  <a:pos x="139" y="0"/>
                </a:cxn>
                <a:cxn ang="0">
                  <a:pos x="168" y="25"/>
                </a:cxn>
                <a:cxn ang="0">
                  <a:pos x="210" y="12"/>
                </a:cxn>
                <a:cxn ang="0">
                  <a:pos x="210" y="12"/>
                </a:cxn>
              </a:cxnLst>
              <a:rect l="0" t="0" r="r" b="b"/>
              <a:pathLst>
                <a:path w="210" h="120">
                  <a:moveTo>
                    <a:pt x="210" y="12"/>
                  </a:moveTo>
                  <a:lnTo>
                    <a:pt x="197" y="36"/>
                  </a:lnTo>
                  <a:lnTo>
                    <a:pt x="168" y="62"/>
                  </a:lnTo>
                  <a:lnTo>
                    <a:pt x="197" y="88"/>
                  </a:lnTo>
                  <a:lnTo>
                    <a:pt x="168" y="113"/>
                  </a:lnTo>
                  <a:lnTo>
                    <a:pt x="139" y="113"/>
                  </a:lnTo>
                  <a:lnTo>
                    <a:pt x="70" y="113"/>
                  </a:lnTo>
                  <a:lnTo>
                    <a:pt x="27" y="120"/>
                  </a:lnTo>
                  <a:lnTo>
                    <a:pt x="11" y="99"/>
                  </a:lnTo>
                  <a:lnTo>
                    <a:pt x="25" y="88"/>
                  </a:lnTo>
                  <a:lnTo>
                    <a:pt x="0" y="54"/>
                  </a:lnTo>
                  <a:lnTo>
                    <a:pt x="12" y="47"/>
                  </a:lnTo>
                  <a:lnTo>
                    <a:pt x="15" y="18"/>
                  </a:lnTo>
                  <a:lnTo>
                    <a:pt x="27" y="12"/>
                  </a:lnTo>
                  <a:lnTo>
                    <a:pt x="83" y="36"/>
                  </a:lnTo>
                  <a:lnTo>
                    <a:pt x="139" y="0"/>
                  </a:lnTo>
                  <a:lnTo>
                    <a:pt x="168" y="25"/>
                  </a:lnTo>
                  <a:lnTo>
                    <a:pt x="210" y="12"/>
                  </a:lnTo>
                  <a:lnTo>
                    <a:pt x="210" y="12"/>
                  </a:lnTo>
                  <a:close/>
                </a:path>
              </a:pathLst>
            </a:custGeom>
            <a:grpFill/>
            <a:ln w="9525">
              <a:solidFill>
                <a:srgbClr val="565BAC"/>
              </a:solidFill>
              <a:round/>
              <a:headEnd/>
              <a:tailEnd/>
            </a:ln>
          </p:spPr>
          <p:txBody>
            <a:bodyPr/>
            <a:lstStyle/>
            <a:p>
              <a:pPr>
                <a:defRPr/>
              </a:pPr>
              <a:endParaRPr lang="sq-AL">
                <a:cs typeface="+mn-cs"/>
              </a:endParaRPr>
            </a:p>
          </p:txBody>
        </p:sp>
        <p:sp>
          <p:nvSpPr>
            <p:cNvPr id="565139" name="Freeform 915"/>
            <p:cNvSpPr>
              <a:spLocks/>
            </p:cNvSpPr>
            <p:nvPr/>
          </p:nvSpPr>
          <p:spPr bwMode="auto">
            <a:xfrm>
              <a:off x="2854" y="1802"/>
              <a:ext cx="107" cy="62"/>
            </a:xfrm>
            <a:custGeom>
              <a:avLst/>
              <a:gdLst/>
              <a:ahLst/>
              <a:cxnLst>
                <a:cxn ang="0">
                  <a:pos x="210" y="12"/>
                </a:cxn>
                <a:cxn ang="0">
                  <a:pos x="197" y="36"/>
                </a:cxn>
                <a:cxn ang="0">
                  <a:pos x="168" y="62"/>
                </a:cxn>
                <a:cxn ang="0">
                  <a:pos x="197" y="88"/>
                </a:cxn>
                <a:cxn ang="0">
                  <a:pos x="168" y="113"/>
                </a:cxn>
                <a:cxn ang="0">
                  <a:pos x="139" y="113"/>
                </a:cxn>
                <a:cxn ang="0">
                  <a:pos x="70" y="113"/>
                </a:cxn>
                <a:cxn ang="0">
                  <a:pos x="27" y="120"/>
                </a:cxn>
                <a:cxn ang="0">
                  <a:pos x="11" y="99"/>
                </a:cxn>
                <a:cxn ang="0">
                  <a:pos x="25" y="88"/>
                </a:cxn>
                <a:cxn ang="0">
                  <a:pos x="0" y="54"/>
                </a:cxn>
                <a:cxn ang="0">
                  <a:pos x="12" y="47"/>
                </a:cxn>
                <a:cxn ang="0">
                  <a:pos x="15" y="18"/>
                </a:cxn>
                <a:cxn ang="0">
                  <a:pos x="27" y="12"/>
                </a:cxn>
                <a:cxn ang="0">
                  <a:pos x="83" y="36"/>
                </a:cxn>
                <a:cxn ang="0">
                  <a:pos x="139" y="0"/>
                </a:cxn>
                <a:cxn ang="0">
                  <a:pos x="168" y="25"/>
                </a:cxn>
                <a:cxn ang="0">
                  <a:pos x="210" y="12"/>
                </a:cxn>
                <a:cxn ang="0">
                  <a:pos x="210" y="12"/>
                </a:cxn>
              </a:cxnLst>
              <a:rect l="0" t="0" r="r" b="b"/>
              <a:pathLst>
                <a:path w="210" h="120">
                  <a:moveTo>
                    <a:pt x="210" y="12"/>
                  </a:moveTo>
                  <a:lnTo>
                    <a:pt x="197" y="36"/>
                  </a:lnTo>
                  <a:lnTo>
                    <a:pt x="168" y="62"/>
                  </a:lnTo>
                  <a:lnTo>
                    <a:pt x="197" y="88"/>
                  </a:lnTo>
                  <a:lnTo>
                    <a:pt x="168" y="113"/>
                  </a:lnTo>
                  <a:lnTo>
                    <a:pt x="139" y="113"/>
                  </a:lnTo>
                  <a:lnTo>
                    <a:pt x="70" y="113"/>
                  </a:lnTo>
                  <a:lnTo>
                    <a:pt x="27" y="120"/>
                  </a:lnTo>
                  <a:lnTo>
                    <a:pt x="11" y="99"/>
                  </a:lnTo>
                  <a:lnTo>
                    <a:pt x="25" y="88"/>
                  </a:lnTo>
                  <a:lnTo>
                    <a:pt x="0" y="54"/>
                  </a:lnTo>
                  <a:lnTo>
                    <a:pt x="12" y="47"/>
                  </a:lnTo>
                  <a:lnTo>
                    <a:pt x="15" y="18"/>
                  </a:lnTo>
                  <a:lnTo>
                    <a:pt x="27" y="12"/>
                  </a:lnTo>
                  <a:lnTo>
                    <a:pt x="83" y="36"/>
                  </a:lnTo>
                  <a:lnTo>
                    <a:pt x="139" y="0"/>
                  </a:lnTo>
                  <a:lnTo>
                    <a:pt x="168" y="25"/>
                  </a:lnTo>
                  <a:lnTo>
                    <a:pt x="210" y="12"/>
                  </a:lnTo>
                  <a:lnTo>
                    <a:pt x="210" y="12"/>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40" name="Freeform 916"/>
            <p:cNvSpPr>
              <a:spLocks/>
            </p:cNvSpPr>
            <p:nvPr/>
          </p:nvSpPr>
          <p:spPr bwMode="auto">
            <a:xfrm>
              <a:off x="2920" y="1850"/>
              <a:ext cx="46" cy="43"/>
            </a:xfrm>
            <a:custGeom>
              <a:avLst/>
              <a:gdLst/>
              <a:ahLst/>
              <a:cxnLst>
                <a:cxn ang="0">
                  <a:pos x="68" y="0"/>
                </a:cxn>
                <a:cxn ang="0">
                  <a:pos x="23" y="35"/>
                </a:cxn>
                <a:cxn ang="0">
                  <a:pos x="0" y="57"/>
                </a:cxn>
                <a:cxn ang="0">
                  <a:pos x="33" y="81"/>
                </a:cxn>
                <a:cxn ang="0">
                  <a:pos x="59" y="57"/>
                </a:cxn>
                <a:cxn ang="0">
                  <a:pos x="92" y="38"/>
                </a:cxn>
                <a:cxn ang="0">
                  <a:pos x="81" y="2"/>
                </a:cxn>
                <a:cxn ang="0">
                  <a:pos x="68" y="0"/>
                </a:cxn>
                <a:cxn ang="0">
                  <a:pos x="68" y="0"/>
                </a:cxn>
              </a:cxnLst>
              <a:rect l="0" t="0" r="r" b="b"/>
              <a:pathLst>
                <a:path w="92" h="81">
                  <a:moveTo>
                    <a:pt x="68" y="0"/>
                  </a:moveTo>
                  <a:lnTo>
                    <a:pt x="23" y="35"/>
                  </a:lnTo>
                  <a:lnTo>
                    <a:pt x="0" y="57"/>
                  </a:lnTo>
                  <a:lnTo>
                    <a:pt x="33" y="81"/>
                  </a:lnTo>
                  <a:lnTo>
                    <a:pt x="59" y="57"/>
                  </a:lnTo>
                  <a:lnTo>
                    <a:pt x="92" y="38"/>
                  </a:lnTo>
                  <a:lnTo>
                    <a:pt x="81" y="2"/>
                  </a:lnTo>
                  <a:lnTo>
                    <a:pt x="68" y="0"/>
                  </a:lnTo>
                  <a:lnTo>
                    <a:pt x="68" y="0"/>
                  </a:lnTo>
                  <a:close/>
                </a:path>
              </a:pathLst>
            </a:custGeom>
            <a:grpFill/>
            <a:ln w="9525">
              <a:solidFill>
                <a:srgbClr val="565BAC"/>
              </a:solidFill>
              <a:round/>
              <a:headEnd/>
              <a:tailEnd/>
            </a:ln>
          </p:spPr>
          <p:txBody>
            <a:bodyPr/>
            <a:lstStyle/>
            <a:p>
              <a:pPr>
                <a:defRPr/>
              </a:pPr>
              <a:endParaRPr lang="sq-AL">
                <a:cs typeface="+mn-cs"/>
              </a:endParaRPr>
            </a:p>
          </p:txBody>
        </p:sp>
        <p:sp>
          <p:nvSpPr>
            <p:cNvPr id="565141" name="Freeform 917"/>
            <p:cNvSpPr>
              <a:spLocks/>
            </p:cNvSpPr>
            <p:nvPr/>
          </p:nvSpPr>
          <p:spPr bwMode="auto">
            <a:xfrm>
              <a:off x="2920" y="1850"/>
              <a:ext cx="46" cy="43"/>
            </a:xfrm>
            <a:custGeom>
              <a:avLst/>
              <a:gdLst/>
              <a:ahLst/>
              <a:cxnLst>
                <a:cxn ang="0">
                  <a:pos x="68" y="0"/>
                </a:cxn>
                <a:cxn ang="0">
                  <a:pos x="23" y="35"/>
                </a:cxn>
                <a:cxn ang="0">
                  <a:pos x="0" y="57"/>
                </a:cxn>
                <a:cxn ang="0">
                  <a:pos x="33" y="81"/>
                </a:cxn>
                <a:cxn ang="0">
                  <a:pos x="59" y="57"/>
                </a:cxn>
                <a:cxn ang="0">
                  <a:pos x="92" y="38"/>
                </a:cxn>
                <a:cxn ang="0">
                  <a:pos x="81" y="2"/>
                </a:cxn>
                <a:cxn ang="0">
                  <a:pos x="68" y="0"/>
                </a:cxn>
                <a:cxn ang="0">
                  <a:pos x="68" y="0"/>
                </a:cxn>
              </a:cxnLst>
              <a:rect l="0" t="0" r="r" b="b"/>
              <a:pathLst>
                <a:path w="92" h="81">
                  <a:moveTo>
                    <a:pt x="68" y="0"/>
                  </a:moveTo>
                  <a:lnTo>
                    <a:pt x="23" y="35"/>
                  </a:lnTo>
                  <a:lnTo>
                    <a:pt x="0" y="57"/>
                  </a:lnTo>
                  <a:lnTo>
                    <a:pt x="33" y="81"/>
                  </a:lnTo>
                  <a:lnTo>
                    <a:pt x="59" y="57"/>
                  </a:lnTo>
                  <a:lnTo>
                    <a:pt x="92" y="38"/>
                  </a:lnTo>
                  <a:lnTo>
                    <a:pt x="81" y="2"/>
                  </a:lnTo>
                  <a:lnTo>
                    <a:pt x="68" y="0"/>
                  </a:lnTo>
                  <a:lnTo>
                    <a:pt x="68"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42" name="Freeform 918"/>
            <p:cNvSpPr>
              <a:spLocks/>
            </p:cNvSpPr>
            <p:nvPr/>
          </p:nvSpPr>
          <p:spPr bwMode="auto">
            <a:xfrm>
              <a:off x="2833" y="1862"/>
              <a:ext cx="100" cy="97"/>
            </a:xfrm>
            <a:custGeom>
              <a:avLst/>
              <a:gdLst/>
              <a:ahLst/>
              <a:cxnLst>
                <a:cxn ang="0">
                  <a:pos x="168" y="37"/>
                </a:cxn>
                <a:cxn ang="0">
                  <a:pos x="151" y="37"/>
                </a:cxn>
                <a:cxn ang="0">
                  <a:pos x="124" y="51"/>
                </a:cxn>
                <a:cxn ang="0">
                  <a:pos x="96" y="37"/>
                </a:cxn>
                <a:cxn ang="0">
                  <a:pos x="96" y="63"/>
                </a:cxn>
                <a:cxn ang="0">
                  <a:pos x="68" y="51"/>
                </a:cxn>
                <a:cxn ang="0">
                  <a:pos x="47" y="50"/>
                </a:cxn>
                <a:cxn ang="0">
                  <a:pos x="96" y="89"/>
                </a:cxn>
                <a:cxn ang="0">
                  <a:pos x="53" y="74"/>
                </a:cxn>
                <a:cxn ang="0">
                  <a:pos x="53" y="100"/>
                </a:cxn>
                <a:cxn ang="0">
                  <a:pos x="82" y="125"/>
                </a:cxn>
                <a:cxn ang="0">
                  <a:pos x="96" y="151"/>
                </a:cxn>
                <a:cxn ang="0">
                  <a:pos x="74" y="143"/>
                </a:cxn>
                <a:cxn ang="0">
                  <a:pos x="111" y="177"/>
                </a:cxn>
                <a:cxn ang="0">
                  <a:pos x="82" y="163"/>
                </a:cxn>
                <a:cxn ang="0">
                  <a:pos x="61" y="156"/>
                </a:cxn>
                <a:cxn ang="0">
                  <a:pos x="93" y="186"/>
                </a:cxn>
                <a:cxn ang="0">
                  <a:pos x="96" y="202"/>
                </a:cxn>
                <a:cxn ang="0">
                  <a:pos x="53" y="198"/>
                </a:cxn>
                <a:cxn ang="0">
                  <a:pos x="25" y="189"/>
                </a:cxn>
                <a:cxn ang="0">
                  <a:pos x="12" y="139"/>
                </a:cxn>
                <a:cxn ang="0">
                  <a:pos x="4" y="118"/>
                </a:cxn>
                <a:cxn ang="0">
                  <a:pos x="61" y="148"/>
                </a:cxn>
                <a:cxn ang="0">
                  <a:pos x="23" y="106"/>
                </a:cxn>
                <a:cxn ang="0">
                  <a:pos x="7" y="89"/>
                </a:cxn>
                <a:cxn ang="0">
                  <a:pos x="0" y="50"/>
                </a:cxn>
                <a:cxn ang="0">
                  <a:pos x="25" y="37"/>
                </a:cxn>
                <a:cxn ang="0">
                  <a:pos x="53" y="12"/>
                </a:cxn>
                <a:cxn ang="0">
                  <a:pos x="96" y="0"/>
                </a:cxn>
                <a:cxn ang="0">
                  <a:pos x="168" y="0"/>
                </a:cxn>
                <a:cxn ang="0">
                  <a:pos x="194" y="0"/>
                </a:cxn>
                <a:cxn ang="0">
                  <a:pos x="194" y="12"/>
                </a:cxn>
                <a:cxn ang="0">
                  <a:pos x="168" y="37"/>
                </a:cxn>
                <a:cxn ang="0">
                  <a:pos x="168" y="37"/>
                </a:cxn>
              </a:cxnLst>
              <a:rect l="0" t="0" r="r" b="b"/>
              <a:pathLst>
                <a:path w="194" h="202">
                  <a:moveTo>
                    <a:pt x="168" y="37"/>
                  </a:moveTo>
                  <a:lnTo>
                    <a:pt x="151" y="37"/>
                  </a:lnTo>
                  <a:lnTo>
                    <a:pt x="124" y="51"/>
                  </a:lnTo>
                  <a:lnTo>
                    <a:pt x="96" y="37"/>
                  </a:lnTo>
                  <a:lnTo>
                    <a:pt x="96" y="63"/>
                  </a:lnTo>
                  <a:lnTo>
                    <a:pt x="68" y="51"/>
                  </a:lnTo>
                  <a:lnTo>
                    <a:pt x="47" y="50"/>
                  </a:lnTo>
                  <a:lnTo>
                    <a:pt x="96" y="89"/>
                  </a:lnTo>
                  <a:lnTo>
                    <a:pt x="53" y="74"/>
                  </a:lnTo>
                  <a:lnTo>
                    <a:pt x="53" y="100"/>
                  </a:lnTo>
                  <a:lnTo>
                    <a:pt x="82" y="125"/>
                  </a:lnTo>
                  <a:lnTo>
                    <a:pt x="96" y="151"/>
                  </a:lnTo>
                  <a:lnTo>
                    <a:pt x="74" y="143"/>
                  </a:lnTo>
                  <a:lnTo>
                    <a:pt x="111" y="177"/>
                  </a:lnTo>
                  <a:lnTo>
                    <a:pt x="82" y="163"/>
                  </a:lnTo>
                  <a:lnTo>
                    <a:pt x="61" y="156"/>
                  </a:lnTo>
                  <a:lnTo>
                    <a:pt x="93" y="186"/>
                  </a:lnTo>
                  <a:lnTo>
                    <a:pt x="96" y="202"/>
                  </a:lnTo>
                  <a:lnTo>
                    <a:pt x="53" y="198"/>
                  </a:lnTo>
                  <a:lnTo>
                    <a:pt x="25" y="189"/>
                  </a:lnTo>
                  <a:lnTo>
                    <a:pt x="12" y="139"/>
                  </a:lnTo>
                  <a:lnTo>
                    <a:pt x="4" y="118"/>
                  </a:lnTo>
                  <a:lnTo>
                    <a:pt x="61" y="148"/>
                  </a:lnTo>
                  <a:lnTo>
                    <a:pt x="23" y="106"/>
                  </a:lnTo>
                  <a:lnTo>
                    <a:pt x="7" y="89"/>
                  </a:lnTo>
                  <a:lnTo>
                    <a:pt x="0" y="50"/>
                  </a:lnTo>
                  <a:lnTo>
                    <a:pt x="25" y="37"/>
                  </a:lnTo>
                  <a:lnTo>
                    <a:pt x="53" y="12"/>
                  </a:lnTo>
                  <a:lnTo>
                    <a:pt x="96" y="0"/>
                  </a:lnTo>
                  <a:lnTo>
                    <a:pt x="168" y="0"/>
                  </a:lnTo>
                  <a:lnTo>
                    <a:pt x="194" y="0"/>
                  </a:lnTo>
                  <a:lnTo>
                    <a:pt x="194" y="12"/>
                  </a:lnTo>
                  <a:lnTo>
                    <a:pt x="168" y="37"/>
                  </a:lnTo>
                  <a:lnTo>
                    <a:pt x="168" y="37"/>
                  </a:lnTo>
                  <a:close/>
                </a:path>
              </a:pathLst>
            </a:custGeom>
            <a:grpFill/>
            <a:ln w="9525">
              <a:solidFill>
                <a:srgbClr val="565BAC"/>
              </a:solidFill>
              <a:round/>
              <a:headEnd/>
              <a:tailEnd/>
            </a:ln>
          </p:spPr>
          <p:txBody>
            <a:bodyPr/>
            <a:lstStyle/>
            <a:p>
              <a:pPr>
                <a:defRPr/>
              </a:pPr>
              <a:endParaRPr lang="sq-AL">
                <a:cs typeface="+mn-cs"/>
              </a:endParaRPr>
            </a:p>
          </p:txBody>
        </p:sp>
        <p:sp>
          <p:nvSpPr>
            <p:cNvPr id="565143" name="Freeform 919"/>
            <p:cNvSpPr>
              <a:spLocks/>
            </p:cNvSpPr>
            <p:nvPr/>
          </p:nvSpPr>
          <p:spPr bwMode="auto">
            <a:xfrm>
              <a:off x="2833" y="1862"/>
              <a:ext cx="100" cy="97"/>
            </a:xfrm>
            <a:custGeom>
              <a:avLst/>
              <a:gdLst/>
              <a:ahLst/>
              <a:cxnLst>
                <a:cxn ang="0">
                  <a:pos x="168" y="37"/>
                </a:cxn>
                <a:cxn ang="0">
                  <a:pos x="151" y="37"/>
                </a:cxn>
                <a:cxn ang="0">
                  <a:pos x="124" y="51"/>
                </a:cxn>
                <a:cxn ang="0">
                  <a:pos x="96" y="37"/>
                </a:cxn>
                <a:cxn ang="0">
                  <a:pos x="96" y="63"/>
                </a:cxn>
                <a:cxn ang="0">
                  <a:pos x="68" y="51"/>
                </a:cxn>
                <a:cxn ang="0">
                  <a:pos x="47" y="50"/>
                </a:cxn>
                <a:cxn ang="0">
                  <a:pos x="96" y="89"/>
                </a:cxn>
                <a:cxn ang="0">
                  <a:pos x="53" y="74"/>
                </a:cxn>
                <a:cxn ang="0">
                  <a:pos x="53" y="100"/>
                </a:cxn>
                <a:cxn ang="0">
                  <a:pos x="82" y="125"/>
                </a:cxn>
                <a:cxn ang="0">
                  <a:pos x="96" y="151"/>
                </a:cxn>
                <a:cxn ang="0">
                  <a:pos x="74" y="143"/>
                </a:cxn>
                <a:cxn ang="0">
                  <a:pos x="111" y="177"/>
                </a:cxn>
                <a:cxn ang="0">
                  <a:pos x="82" y="163"/>
                </a:cxn>
                <a:cxn ang="0">
                  <a:pos x="61" y="156"/>
                </a:cxn>
                <a:cxn ang="0">
                  <a:pos x="93" y="186"/>
                </a:cxn>
                <a:cxn ang="0">
                  <a:pos x="96" y="202"/>
                </a:cxn>
                <a:cxn ang="0">
                  <a:pos x="53" y="198"/>
                </a:cxn>
                <a:cxn ang="0">
                  <a:pos x="25" y="189"/>
                </a:cxn>
                <a:cxn ang="0">
                  <a:pos x="12" y="139"/>
                </a:cxn>
                <a:cxn ang="0">
                  <a:pos x="4" y="118"/>
                </a:cxn>
                <a:cxn ang="0">
                  <a:pos x="61" y="148"/>
                </a:cxn>
                <a:cxn ang="0">
                  <a:pos x="23" y="106"/>
                </a:cxn>
                <a:cxn ang="0">
                  <a:pos x="7" y="89"/>
                </a:cxn>
                <a:cxn ang="0">
                  <a:pos x="0" y="50"/>
                </a:cxn>
                <a:cxn ang="0">
                  <a:pos x="25" y="37"/>
                </a:cxn>
                <a:cxn ang="0">
                  <a:pos x="53" y="12"/>
                </a:cxn>
                <a:cxn ang="0">
                  <a:pos x="96" y="0"/>
                </a:cxn>
                <a:cxn ang="0">
                  <a:pos x="168" y="0"/>
                </a:cxn>
                <a:cxn ang="0">
                  <a:pos x="194" y="0"/>
                </a:cxn>
                <a:cxn ang="0">
                  <a:pos x="194" y="12"/>
                </a:cxn>
                <a:cxn ang="0">
                  <a:pos x="168" y="37"/>
                </a:cxn>
                <a:cxn ang="0">
                  <a:pos x="168" y="37"/>
                </a:cxn>
              </a:cxnLst>
              <a:rect l="0" t="0" r="r" b="b"/>
              <a:pathLst>
                <a:path w="194" h="202">
                  <a:moveTo>
                    <a:pt x="168" y="37"/>
                  </a:moveTo>
                  <a:lnTo>
                    <a:pt x="151" y="37"/>
                  </a:lnTo>
                  <a:lnTo>
                    <a:pt x="124" y="51"/>
                  </a:lnTo>
                  <a:lnTo>
                    <a:pt x="96" y="37"/>
                  </a:lnTo>
                  <a:lnTo>
                    <a:pt x="96" y="63"/>
                  </a:lnTo>
                  <a:lnTo>
                    <a:pt x="68" y="51"/>
                  </a:lnTo>
                  <a:lnTo>
                    <a:pt x="47" y="50"/>
                  </a:lnTo>
                  <a:lnTo>
                    <a:pt x="96" y="89"/>
                  </a:lnTo>
                  <a:lnTo>
                    <a:pt x="53" y="74"/>
                  </a:lnTo>
                  <a:lnTo>
                    <a:pt x="53" y="100"/>
                  </a:lnTo>
                  <a:lnTo>
                    <a:pt x="82" y="125"/>
                  </a:lnTo>
                  <a:lnTo>
                    <a:pt x="96" y="151"/>
                  </a:lnTo>
                  <a:lnTo>
                    <a:pt x="74" y="143"/>
                  </a:lnTo>
                  <a:lnTo>
                    <a:pt x="111" y="177"/>
                  </a:lnTo>
                  <a:lnTo>
                    <a:pt x="82" y="163"/>
                  </a:lnTo>
                  <a:lnTo>
                    <a:pt x="61" y="156"/>
                  </a:lnTo>
                  <a:lnTo>
                    <a:pt x="93" y="186"/>
                  </a:lnTo>
                  <a:lnTo>
                    <a:pt x="96" y="202"/>
                  </a:lnTo>
                  <a:lnTo>
                    <a:pt x="53" y="198"/>
                  </a:lnTo>
                  <a:lnTo>
                    <a:pt x="25" y="189"/>
                  </a:lnTo>
                  <a:lnTo>
                    <a:pt x="12" y="139"/>
                  </a:lnTo>
                  <a:lnTo>
                    <a:pt x="4" y="118"/>
                  </a:lnTo>
                  <a:lnTo>
                    <a:pt x="61" y="148"/>
                  </a:lnTo>
                  <a:lnTo>
                    <a:pt x="23" y="106"/>
                  </a:lnTo>
                  <a:lnTo>
                    <a:pt x="7" y="89"/>
                  </a:lnTo>
                  <a:lnTo>
                    <a:pt x="0" y="50"/>
                  </a:lnTo>
                  <a:lnTo>
                    <a:pt x="25" y="37"/>
                  </a:lnTo>
                  <a:lnTo>
                    <a:pt x="53" y="12"/>
                  </a:lnTo>
                  <a:lnTo>
                    <a:pt x="96" y="0"/>
                  </a:lnTo>
                  <a:lnTo>
                    <a:pt x="168" y="0"/>
                  </a:lnTo>
                  <a:lnTo>
                    <a:pt x="194" y="0"/>
                  </a:lnTo>
                  <a:lnTo>
                    <a:pt x="194" y="12"/>
                  </a:lnTo>
                  <a:lnTo>
                    <a:pt x="168" y="37"/>
                  </a:lnTo>
                  <a:lnTo>
                    <a:pt x="168" y="37"/>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44" name="Freeform 920"/>
            <p:cNvSpPr>
              <a:spLocks/>
            </p:cNvSpPr>
            <p:nvPr/>
          </p:nvSpPr>
          <p:spPr bwMode="auto">
            <a:xfrm>
              <a:off x="2889" y="1928"/>
              <a:ext cx="30" cy="33"/>
            </a:xfrm>
            <a:custGeom>
              <a:avLst/>
              <a:gdLst/>
              <a:ahLst/>
              <a:cxnLst>
                <a:cxn ang="0">
                  <a:pos x="0" y="0"/>
                </a:cxn>
                <a:cxn ang="0">
                  <a:pos x="28" y="26"/>
                </a:cxn>
                <a:cxn ang="0">
                  <a:pos x="57" y="64"/>
                </a:cxn>
                <a:cxn ang="0">
                  <a:pos x="40" y="38"/>
                </a:cxn>
                <a:cxn ang="0">
                  <a:pos x="13" y="14"/>
                </a:cxn>
                <a:cxn ang="0">
                  <a:pos x="0" y="0"/>
                </a:cxn>
                <a:cxn ang="0">
                  <a:pos x="0" y="0"/>
                </a:cxn>
              </a:cxnLst>
              <a:rect l="0" t="0" r="r" b="b"/>
              <a:pathLst>
                <a:path w="57" h="64">
                  <a:moveTo>
                    <a:pt x="0" y="0"/>
                  </a:moveTo>
                  <a:lnTo>
                    <a:pt x="28" y="26"/>
                  </a:lnTo>
                  <a:lnTo>
                    <a:pt x="57" y="64"/>
                  </a:lnTo>
                  <a:lnTo>
                    <a:pt x="40" y="38"/>
                  </a:lnTo>
                  <a:lnTo>
                    <a:pt x="13" y="14"/>
                  </a:lnTo>
                  <a:lnTo>
                    <a:pt x="0" y="0"/>
                  </a:lnTo>
                  <a:lnTo>
                    <a:pt x="0" y="0"/>
                  </a:lnTo>
                  <a:close/>
                </a:path>
              </a:pathLst>
            </a:custGeom>
            <a:grpFill/>
            <a:ln w="9525">
              <a:solidFill>
                <a:srgbClr val="565BAC"/>
              </a:solidFill>
              <a:round/>
              <a:headEnd/>
              <a:tailEnd/>
            </a:ln>
          </p:spPr>
          <p:txBody>
            <a:bodyPr/>
            <a:lstStyle/>
            <a:p>
              <a:pPr>
                <a:defRPr/>
              </a:pPr>
              <a:endParaRPr lang="sq-AL">
                <a:cs typeface="+mn-cs"/>
              </a:endParaRPr>
            </a:p>
          </p:txBody>
        </p:sp>
        <p:sp>
          <p:nvSpPr>
            <p:cNvPr id="565145" name="Freeform 921"/>
            <p:cNvSpPr>
              <a:spLocks/>
            </p:cNvSpPr>
            <p:nvPr/>
          </p:nvSpPr>
          <p:spPr bwMode="auto">
            <a:xfrm>
              <a:off x="2889" y="1928"/>
              <a:ext cx="30" cy="33"/>
            </a:xfrm>
            <a:custGeom>
              <a:avLst/>
              <a:gdLst/>
              <a:ahLst/>
              <a:cxnLst>
                <a:cxn ang="0">
                  <a:pos x="0" y="0"/>
                </a:cxn>
                <a:cxn ang="0">
                  <a:pos x="28" y="26"/>
                </a:cxn>
                <a:cxn ang="0">
                  <a:pos x="57" y="64"/>
                </a:cxn>
                <a:cxn ang="0">
                  <a:pos x="40" y="38"/>
                </a:cxn>
                <a:cxn ang="0">
                  <a:pos x="13" y="14"/>
                </a:cxn>
                <a:cxn ang="0">
                  <a:pos x="0" y="0"/>
                </a:cxn>
                <a:cxn ang="0">
                  <a:pos x="0" y="0"/>
                </a:cxn>
              </a:cxnLst>
              <a:rect l="0" t="0" r="r" b="b"/>
              <a:pathLst>
                <a:path w="57" h="64">
                  <a:moveTo>
                    <a:pt x="0" y="0"/>
                  </a:moveTo>
                  <a:lnTo>
                    <a:pt x="28" y="26"/>
                  </a:lnTo>
                  <a:lnTo>
                    <a:pt x="57" y="64"/>
                  </a:lnTo>
                  <a:lnTo>
                    <a:pt x="40" y="38"/>
                  </a:lnTo>
                  <a:lnTo>
                    <a:pt x="13" y="14"/>
                  </a:lnTo>
                  <a:lnTo>
                    <a:pt x="0" y="0"/>
                  </a:lnTo>
                  <a:lnTo>
                    <a:pt x="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46" name="Freeform 922"/>
            <p:cNvSpPr>
              <a:spLocks/>
            </p:cNvSpPr>
            <p:nvPr/>
          </p:nvSpPr>
          <p:spPr bwMode="auto">
            <a:xfrm>
              <a:off x="2874" y="2001"/>
              <a:ext cx="45" cy="16"/>
            </a:xfrm>
            <a:custGeom>
              <a:avLst/>
              <a:gdLst/>
              <a:ahLst/>
              <a:cxnLst>
                <a:cxn ang="0">
                  <a:pos x="0" y="11"/>
                </a:cxn>
                <a:cxn ang="0">
                  <a:pos x="14" y="25"/>
                </a:cxn>
                <a:cxn ang="0">
                  <a:pos x="42" y="25"/>
                </a:cxn>
                <a:cxn ang="0">
                  <a:pos x="86" y="11"/>
                </a:cxn>
                <a:cxn ang="0">
                  <a:pos x="57" y="11"/>
                </a:cxn>
                <a:cxn ang="0">
                  <a:pos x="0" y="0"/>
                </a:cxn>
                <a:cxn ang="0">
                  <a:pos x="0" y="11"/>
                </a:cxn>
                <a:cxn ang="0">
                  <a:pos x="0" y="11"/>
                </a:cxn>
              </a:cxnLst>
              <a:rect l="0" t="0" r="r" b="b"/>
              <a:pathLst>
                <a:path w="86" h="25">
                  <a:moveTo>
                    <a:pt x="0" y="11"/>
                  </a:moveTo>
                  <a:lnTo>
                    <a:pt x="14" y="25"/>
                  </a:lnTo>
                  <a:lnTo>
                    <a:pt x="42" y="25"/>
                  </a:lnTo>
                  <a:lnTo>
                    <a:pt x="86" y="11"/>
                  </a:lnTo>
                  <a:lnTo>
                    <a:pt x="57" y="11"/>
                  </a:lnTo>
                  <a:lnTo>
                    <a:pt x="0" y="0"/>
                  </a:lnTo>
                  <a:lnTo>
                    <a:pt x="0" y="11"/>
                  </a:lnTo>
                  <a:lnTo>
                    <a:pt x="0" y="11"/>
                  </a:lnTo>
                  <a:close/>
                </a:path>
              </a:pathLst>
            </a:custGeom>
            <a:grpFill/>
            <a:ln w="9525">
              <a:solidFill>
                <a:srgbClr val="565BAC"/>
              </a:solidFill>
              <a:round/>
              <a:headEnd/>
              <a:tailEnd/>
            </a:ln>
          </p:spPr>
          <p:txBody>
            <a:bodyPr/>
            <a:lstStyle/>
            <a:p>
              <a:pPr>
                <a:defRPr/>
              </a:pPr>
              <a:endParaRPr lang="sq-AL">
                <a:cs typeface="+mn-cs"/>
              </a:endParaRPr>
            </a:p>
          </p:txBody>
        </p:sp>
        <p:sp>
          <p:nvSpPr>
            <p:cNvPr id="565147" name="Freeform 923"/>
            <p:cNvSpPr>
              <a:spLocks/>
            </p:cNvSpPr>
            <p:nvPr/>
          </p:nvSpPr>
          <p:spPr bwMode="auto">
            <a:xfrm>
              <a:off x="2874" y="2001"/>
              <a:ext cx="45" cy="16"/>
            </a:xfrm>
            <a:custGeom>
              <a:avLst/>
              <a:gdLst/>
              <a:ahLst/>
              <a:cxnLst>
                <a:cxn ang="0">
                  <a:pos x="0" y="11"/>
                </a:cxn>
                <a:cxn ang="0">
                  <a:pos x="14" y="25"/>
                </a:cxn>
                <a:cxn ang="0">
                  <a:pos x="42" y="25"/>
                </a:cxn>
                <a:cxn ang="0">
                  <a:pos x="86" y="11"/>
                </a:cxn>
                <a:cxn ang="0">
                  <a:pos x="57" y="11"/>
                </a:cxn>
                <a:cxn ang="0">
                  <a:pos x="0" y="0"/>
                </a:cxn>
                <a:cxn ang="0">
                  <a:pos x="0" y="11"/>
                </a:cxn>
                <a:cxn ang="0">
                  <a:pos x="0" y="11"/>
                </a:cxn>
              </a:cxnLst>
              <a:rect l="0" t="0" r="r" b="b"/>
              <a:pathLst>
                <a:path w="86" h="25">
                  <a:moveTo>
                    <a:pt x="0" y="11"/>
                  </a:moveTo>
                  <a:lnTo>
                    <a:pt x="14" y="25"/>
                  </a:lnTo>
                  <a:lnTo>
                    <a:pt x="42" y="25"/>
                  </a:lnTo>
                  <a:lnTo>
                    <a:pt x="86" y="11"/>
                  </a:lnTo>
                  <a:lnTo>
                    <a:pt x="57" y="11"/>
                  </a:lnTo>
                  <a:lnTo>
                    <a:pt x="0" y="0"/>
                  </a:lnTo>
                  <a:lnTo>
                    <a:pt x="0" y="11"/>
                  </a:lnTo>
                  <a:lnTo>
                    <a:pt x="0" y="11"/>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48" name="Freeform 924"/>
            <p:cNvSpPr>
              <a:spLocks/>
            </p:cNvSpPr>
            <p:nvPr/>
          </p:nvSpPr>
          <p:spPr bwMode="auto">
            <a:xfrm>
              <a:off x="2946" y="1987"/>
              <a:ext cx="15" cy="7"/>
            </a:xfrm>
            <a:custGeom>
              <a:avLst/>
              <a:gdLst/>
              <a:ahLst/>
              <a:cxnLst>
                <a:cxn ang="0">
                  <a:pos x="29" y="0"/>
                </a:cxn>
                <a:cxn ang="0">
                  <a:pos x="0" y="0"/>
                </a:cxn>
                <a:cxn ang="0">
                  <a:pos x="0" y="12"/>
                </a:cxn>
                <a:cxn ang="0">
                  <a:pos x="29" y="12"/>
                </a:cxn>
                <a:cxn ang="0">
                  <a:pos x="29" y="0"/>
                </a:cxn>
                <a:cxn ang="0">
                  <a:pos x="29" y="0"/>
                </a:cxn>
              </a:cxnLst>
              <a:rect l="0" t="0" r="r" b="b"/>
              <a:pathLst>
                <a:path w="29" h="12">
                  <a:moveTo>
                    <a:pt x="29" y="0"/>
                  </a:moveTo>
                  <a:lnTo>
                    <a:pt x="0" y="0"/>
                  </a:lnTo>
                  <a:lnTo>
                    <a:pt x="0" y="12"/>
                  </a:lnTo>
                  <a:lnTo>
                    <a:pt x="29" y="12"/>
                  </a:lnTo>
                  <a:lnTo>
                    <a:pt x="29" y="0"/>
                  </a:lnTo>
                  <a:lnTo>
                    <a:pt x="29" y="0"/>
                  </a:lnTo>
                  <a:close/>
                </a:path>
              </a:pathLst>
            </a:custGeom>
            <a:grpFill/>
            <a:ln w="9525">
              <a:solidFill>
                <a:srgbClr val="565BAC"/>
              </a:solidFill>
              <a:round/>
              <a:headEnd/>
              <a:tailEnd/>
            </a:ln>
          </p:spPr>
          <p:txBody>
            <a:bodyPr/>
            <a:lstStyle/>
            <a:p>
              <a:pPr>
                <a:defRPr/>
              </a:pPr>
              <a:endParaRPr lang="sq-AL">
                <a:cs typeface="+mn-cs"/>
              </a:endParaRPr>
            </a:p>
          </p:txBody>
        </p:sp>
        <p:sp>
          <p:nvSpPr>
            <p:cNvPr id="565149" name="Freeform 925"/>
            <p:cNvSpPr>
              <a:spLocks/>
            </p:cNvSpPr>
            <p:nvPr/>
          </p:nvSpPr>
          <p:spPr bwMode="auto">
            <a:xfrm>
              <a:off x="2946" y="1987"/>
              <a:ext cx="15" cy="7"/>
            </a:xfrm>
            <a:custGeom>
              <a:avLst/>
              <a:gdLst/>
              <a:ahLst/>
              <a:cxnLst>
                <a:cxn ang="0">
                  <a:pos x="29" y="0"/>
                </a:cxn>
                <a:cxn ang="0">
                  <a:pos x="0" y="0"/>
                </a:cxn>
                <a:cxn ang="0">
                  <a:pos x="0" y="12"/>
                </a:cxn>
                <a:cxn ang="0">
                  <a:pos x="29" y="12"/>
                </a:cxn>
                <a:cxn ang="0">
                  <a:pos x="29" y="0"/>
                </a:cxn>
                <a:cxn ang="0">
                  <a:pos x="29" y="0"/>
                </a:cxn>
              </a:cxnLst>
              <a:rect l="0" t="0" r="r" b="b"/>
              <a:pathLst>
                <a:path w="29" h="12">
                  <a:moveTo>
                    <a:pt x="29" y="0"/>
                  </a:moveTo>
                  <a:lnTo>
                    <a:pt x="0" y="0"/>
                  </a:lnTo>
                  <a:lnTo>
                    <a:pt x="0" y="12"/>
                  </a:lnTo>
                  <a:lnTo>
                    <a:pt x="29" y="12"/>
                  </a:lnTo>
                  <a:lnTo>
                    <a:pt x="29" y="0"/>
                  </a:lnTo>
                  <a:lnTo>
                    <a:pt x="29"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50" name="Freeform 926"/>
            <p:cNvSpPr>
              <a:spLocks/>
            </p:cNvSpPr>
            <p:nvPr/>
          </p:nvSpPr>
          <p:spPr bwMode="auto">
            <a:xfrm>
              <a:off x="2679" y="1755"/>
              <a:ext cx="188" cy="120"/>
            </a:xfrm>
            <a:custGeom>
              <a:avLst/>
              <a:gdLst/>
              <a:ahLst/>
              <a:cxnLst>
                <a:cxn ang="0">
                  <a:pos x="14" y="13"/>
                </a:cxn>
                <a:cxn ang="0">
                  <a:pos x="0" y="38"/>
                </a:cxn>
                <a:cxn ang="0">
                  <a:pos x="28" y="51"/>
                </a:cxn>
                <a:cxn ang="0">
                  <a:pos x="112" y="63"/>
                </a:cxn>
                <a:cxn ang="0">
                  <a:pos x="112" y="76"/>
                </a:cxn>
                <a:cxn ang="0">
                  <a:pos x="98" y="76"/>
                </a:cxn>
                <a:cxn ang="0">
                  <a:pos x="126" y="114"/>
                </a:cxn>
                <a:cxn ang="0">
                  <a:pos x="169" y="139"/>
                </a:cxn>
                <a:cxn ang="0">
                  <a:pos x="226" y="151"/>
                </a:cxn>
                <a:cxn ang="0">
                  <a:pos x="241" y="177"/>
                </a:cxn>
                <a:cxn ang="0">
                  <a:pos x="267" y="177"/>
                </a:cxn>
                <a:cxn ang="0">
                  <a:pos x="295" y="189"/>
                </a:cxn>
                <a:cxn ang="0">
                  <a:pos x="323" y="214"/>
                </a:cxn>
                <a:cxn ang="0">
                  <a:pos x="337" y="228"/>
                </a:cxn>
                <a:cxn ang="0">
                  <a:pos x="366" y="214"/>
                </a:cxn>
                <a:cxn ang="0">
                  <a:pos x="351" y="189"/>
                </a:cxn>
                <a:cxn ang="0">
                  <a:pos x="366" y="177"/>
                </a:cxn>
                <a:cxn ang="0">
                  <a:pos x="337" y="139"/>
                </a:cxn>
                <a:cxn ang="0">
                  <a:pos x="353" y="137"/>
                </a:cxn>
                <a:cxn ang="0">
                  <a:pos x="353" y="115"/>
                </a:cxn>
                <a:cxn ang="0">
                  <a:pos x="361" y="100"/>
                </a:cxn>
                <a:cxn ang="0">
                  <a:pos x="354" y="89"/>
                </a:cxn>
                <a:cxn ang="0">
                  <a:pos x="310" y="76"/>
                </a:cxn>
                <a:cxn ang="0">
                  <a:pos x="281" y="51"/>
                </a:cxn>
                <a:cxn ang="0">
                  <a:pos x="281" y="38"/>
                </a:cxn>
                <a:cxn ang="0">
                  <a:pos x="226" y="51"/>
                </a:cxn>
                <a:cxn ang="0">
                  <a:pos x="197" y="63"/>
                </a:cxn>
                <a:cxn ang="0">
                  <a:pos x="169" y="26"/>
                </a:cxn>
                <a:cxn ang="0">
                  <a:pos x="112" y="0"/>
                </a:cxn>
                <a:cxn ang="0">
                  <a:pos x="84" y="13"/>
                </a:cxn>
                <a:cxn ang="0">
                  <a:pos x="69" y="13"/>
                </a:cxn>
                <a:cxn ang="0">
                  <a:pos x="42" y="13"/>
                </a:cxn>
                <a:cxn ang="0">
                  <a:pos x="14" y="13"/>
                </a:cxn>
                <a:cxn ang="0">
                  <a:pos x="14" y="13"/>
                </a:cxn>
              </a:cxnLst>
              <a:rect l="0" t="0" r="r" b="b"/>
              <a:pathLst>
                <a:path w="366" h="228">
                  <a:moveTo>
                    <a:pt x="14" y="13"/>
                  </a:moveTo>
                  <a:lnTo>
                    <a:pt x="0" y="38"/>
                  </a:lnTo>
                  <a:lnTo>
                    <a:pt x="28" y="51"/>
                  </a:lnTo>
                  <a:lnTo>
                    <a:pt x="112" y="63"/>
                  </a:lnTo>
                  <a:lnTo>
                    <a:pt x="112" y="76"/>
                  </a:lnTo>
                  <a:lnTo>
                    <a:pt x="98" y="76"/>
                  </a:lnTo>
                  <a:lnTo>
                    <a:pt x="126" y="114"/>
                  </a:lnTo>
                  <a:lnTo>
                    <a:pt x="169" y="139"/>
                  </a:lnTo>
                  <a:lnTo>
                    <a:pt x="226" y="151"/>
                  </a:lnTo>
                  <a:lnTo>
                    <a:pt x="241" y="177"/>
                  </a:lnTo>
                  <a:lnTo>
                    <a:pt x="267" y="177"/>
                  </a:lnTo>
                  <a:lnTo>
                    <a:pt x="295" y="189"/>
                  </a:lnTo>
                  <a:lnTo>
                    <a:pt x="323" y="214"/>
                  </a:lnTo>
                  <a:lnTo>
                    <a:pt x="337" y="228"/>
                  </a:lnTo>
                  <a:lnTo>
                    <a:pt x="366" y="214"/>
                  </a:lnTo>
                  <a:lnTo>
                    <a:pt x="351" y="189"/>
                  </a:lnTo>
                  <a:lnTo>
                    <a:pt x="366" y="177"/>
                  </a:lnTo>
                  <a:lnTo>
                    <a:pt x="337" y="139"/>
                  </a:lnTo>
                  <a:lnTo>
                    <a:pt x="353" y="137"/>
                  </a:lnTo>
                  <a:lnTo>
                    <a:pt x="353" y="115"/>
                  </a:lnTo>
                  <a:lnTo>
                    <a:pt x="361" y="100"/>
                  </a:lnTo>
                  <a:lnTo>
                    <a:pt x="354" y="89"/>
                  </a:lnTo>
                  <a:lnTo>
                    <a:pt x="310" y="76"/>
                  </a:lnTo>
                  <a:lnTo>
                    <a:pt x="281" y="51"/>
                  </a:lnTo>
                  <a:lnTo>
                    <a:pt x="281" y="38"/>
                  </a:lnTo>
                  <a:lnTo>
                    <a:pt x="226" y="51"/>
                  </a:lnTo>
                  <a:lnTo>
                    <a:pt x="197" y="63"/>
                  </a:lnTo>
                  <a:lnTo>
                    <a:pt x="169" y="26"/>
                  </a:lnTo>
                  <a:lnTo>
                    <a:pt x="112" y="0"/>
                  </a:lnTo>
                  <a:lnTo>
                    <a:pt x="84" y="13"/>
                  </a:lnTo>
                  <a:lnTo>
                    <a:pt x="69" y="13"/>
                  </a:lnTo>
                  <a:lnTo>
                    <a:pt x="42" y="13"/>
                  </a:lnTo>
                  <a:lnTo>
                    <a:pt x="14" y="13"/>
                  </a:lnTo>
                  <a:lnTo>
                    <a:pt x="14" y="13"/>
                  </a:lnTo>
                  <a:close/>
                </a:path>
              </a:pathLst>
            </a:custGeom>
            <a:grpFill/>
            <a:ln w="9525">
              <a:solidFill>
                <a:srgbClr val="565BAC"/>
              </a:solidFill>
              <a:round/>
              <a:headEnd/>
              <a:tailEnd/>
            </a:ln>
          </p:spPr>
          <p:txBody>
            <a:bodyPr/>
            <a:lstStyle/>
            <a:p>
              <a:pPr>
                <a:defRPr/>
              </a:pPr>
              <a:endParaRPr lang="sq-AL">
                <a:cs typeface="+mn-cs"/>
              </a:endParaRPr>
            </a:p>
          </p:txBody>
        </p:sp>
        <p:sp>
          <p:nvSpPr>
            <p:cNvPr id="565151" name="Freeform 927"/>
            <p:cNvSpPr>
              <a:spLocks/>
            </p:cNvSpPr>
            <p:nvPr/>
          </p:nvSpPr>
          <p:spPr bwMode="auto">
            <a:xfrm>
              <a:off x="2679" y="1755"/>
              <a:ext cx="188" cy="120"/>
            </a:xfrm>
            <a:custGeom>
              <a:avLst/>
              <a:gdLst/>
              <a:ahLst/>
              <a:cxnLst>
                <a:cxn ang="0">
                  <a:pos x="14" y="13"/>
                </a:cxn>
                <a:cxn ang="0">
                  <a:pos x="0" y="38"/>
                </a:cxn>
                <a:cxn ang="0">
                  <a:pos x="28" y="51"/>
                </a:cxn>
                <a:cxn ang="0">
                  <a:pos x="112" y="63"/>
                </a:cxn>
                <a:cxn ang="0">
                  <a:pos x="112" y="76"/>
                </a:cxn>
                <a:cxn ang="0">
                  <a:pos x="98" y="76"/>
                </a:cxn>
                <a:cxn ang="0">
                  <a:pos x="126" y="114"/>
                </a:cxn>
                <a:cxn ang="0">
                  <a:pos x="169" y="139"/>
                </a:cxn>
                <a:cxn ang="0">
                  <a:pos x="226" y="151"/>
                </a:cxn>
                <a:cxn ang="0">
                  <a:pos x="241" y="177"/>
                </a:cxn>
                <a:cxn ang="0">
                  <a:pos x="267" y="177"/>
                </a:cxn>
                <a:cxn ang="0">
                  <a:pos x="295" y="189"/>
                </a:cxn>
                <a:cxn ang="0">
                  <a:pos x="323" y="214"/>
                </a:cxn>
                <a:cxn ang="0">
                  <a:pos x="337" y="228"/>
                </a:cxn>
                <a:cxn ang="0">
                  <a:pos x="366" y="214"/>
                </a:cxn>
                <a:cxn ang="0">
                  <a:pos x="351" y="189"/>
                </a:cxn>
                <a:cxn ang="0">
                  <a:pos x="366" y="177"/>
                </a:cxn>
                <a:cxn ang="0">
                  <a:pos x="337" y="139"/>
                </a:cxn>
                <a:cxn ang="0">
                  <a:pos x="353" y="137"/>
                </a:cxn>
                <a:cxn ang="0">
                  <a:pos x="353" y="115"/>
                </a:cxn>
                <a:cxn ang="0">
                  <a:pos x="361" y="100"/>
                </a:cxn>
                <a:cxn ang="0">
                  <a:pos x="354" y="89"/>
                </a:cxn>
                <a:cxn ang="0">
                  <a:pos x="310" y="76"/>
                </a:cxn>
                <a:cxn ang="0">
                  <a:pos x="281" y="51"/>
                </a:cxn>
                <a:cxn ang="0">
                  <a:pos x="281" y="38"/>
                </a:cxn>
                <a:cxn ang="0">
                  <a:pos x="226" y="51"/>
                </a:cxn>
                <a:cxn ang="0">
                  <a:pos x="197" y="63"/>
                </a:cxn>
                <a:cxn ang="0">
                  <a:pos x="169" y="26"/>
                </a:cxn>
                <a:cxn ang="0">
                  <a:pos x="112" y="0"/>
                </a:cxn>
                <a:cxn ang="0">
                  <a:pos x="84" y="13"/>
                </a:cxn>
                <a:cxn ang="0">
                  <a:pos x="69" y="13"/>
                </a:cxn>
                <a:cxn ang="0">
                  <a:pos x="42" y="13"/>
                </a:cxn>
                <a:cxn ang="0">
                  <a:pos x="14" y="13"/>
                </a:cxn>
                <a:cxn ang="0">
                  <a:pos x="14" y="13"/>
                </a:cxn>
              </a:cxnLst>
              <a:rect l="0" t="0" r="r" b="b"/>
              <a:pathLst>
                <a:path w="366" h="228">
                  <a:moveTo>
                    <a:pt x="14" y="13"/>
                  </a:moveTo>
                  <a:lnTo>
                    <a:pt x="0" y="38"/>
                  </a:lnTo>
                  <a:lnTo>
                    <a:pt x="28" y="51"/>
                  </a:lnTo>
                  <a:lnTo>
                    <a:pt x="112" y="63"/>
                  </a:lnTo>
                  <a:lnTo>
                    <a:pt x="112" y="76"/>
                  </a:lnTo>
                  <a:lnTo>
                    <a:pt x="98" y="76"/>
                  </a:lnTo>
                  <a:lnTo>
                    <a:pt x="126" y="114"/>
                  </a:lnTo>
                  <a:lnTo>
                    <a:pt x="169" y="139"/>
                  </a:lnTo>
                  <a:lnTo>
                    <a:pt x="226" y="151"/>
                  </a:lnTo>
                  <a:lnTo>
                    <a:pt x="241" y="177"/>
                  </a:lnTo>
                  <a:lnTo>
                    <a:pt x="267" y="177"/>
                  </a:lnTo>
                  <a:lnTo>
                    <a:pt x="295" y="189"/>
                  </a:lnTo>
                  <a:lnTo>
                    <a:pt x="323" y="214"/>
                  </a:lnTo>
                  <a:lnTo>
                    <a:pt x="337" y="228"/>
                  </a:lnTo>
                  <a:lnTo>
                    <a:pt x="366" y="214"/>
                  </a:lnTo>
                  <a:lnTo>
                    <a:pt x="351" y="189"/>
                  </a:lnTo>
                  <a:lnTo>
                    <a:pt x="366" y="177"/>
                  </a:lnTo>
                  <a:lnTo>
                    <a:pt x="337" y="139"/>
                  </a:lnTo>
                  <a:lnTo>
                    <a:pt x="353" y="137"/>
                  </a:lnTo>
                  <a:lnTo>
                    <a:pt x="353" y="115"/>
                  </a:lnTo>
                  <a:lnTo>
                    <a:pt x="361" y="100"/>
                  </a:lnTo>
                  <a:lnTo>
                    <a:pt x="354" y="89"/>
                  </a:lnTo>
                  <a:lnTo>
                    <a:pt x="310" y="76"/>
                  </a:lnTo>
                  <a:lnTo>
                    <a:pt x="281" y="51"/>
                  </a:lnTo>
                  <a:lnTo>
                    <a:pt x="281" y="38"/>
                  </a:lnTo>
                  <a:lnTo>
                    <a:pt x="226" y="51"/>
                  </a:lnTo>
                  <a:lnTo>
                    <a:pt x="197" y="63"/>
                  </a:lnTo>
                  <a:lnTo>
                    <a:pt x="169" y="26"/>
                  </a:lnTo>
                  <a:lnTo>
                    <a:pt x="112" y="0"/>
                  </a:lnTo>
                  <a:lnTo>
                    <a:pt x="84" y="13"/>
                  </a:lnTo>
                  <a:lnTo>
                    <a:pt x="69" y="13"/>
                  </a:lnTo>
                  <a:lnTo>
                    <a:pt x="42" y="13"/>
                  </a:lnTo>
                  <a:lnTo>
                    <a:pt x="14" y="13"/>
                  </a:lnTo>
                  <a:lnTo>
                    <a:pt x="14" y="13"/>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52" name="Freeform 928"/>
            <p:cNvSpPr>
              <a:spLocks/>
            </p:cNvSpPr>
            <p:nvPr/>
          </p:nvSpPr>
          <p:spPr bwMode="auto">
            <a:xfrm>
              <a:off x="2635" y="1702"/>
              <a:ext cx="137" cy="59"/>
            </a:xfrm>
            <a:custGeom>
              <a:avLst/>
              <a:gdLst/>
              <a:ahLst/>
              <a:cxnLst>
                <a:cxn ang="0">
                  <a:pos x="0" y="78"/>
                </a:cxn>
                <a:cxn ang="0">
                  <a:pos x="4" y="88"/>
                </a:cxn>
                <a:cxn ang="0">
                  <a:pos x="46" y="101"/>
                </a:cxn>
                <a:cxn ang="0">
                  <a:pos x="62" y="77"/>
                </a:cxn>
                <a:cxn ang="0">
                  <a:pos x="117" y="86"/>
                </a:cxn>
                <a:cxn ang="0">
                  <a:pos x="117" y="101"/>
                </a:cxn>
                <a:cxn ang="0">
                  <a:pos x="103" y="114"/>
                </a:cxn>
                <a:cxn ang="0">
                  <a:pos x="177" y="113"/>
                </a:cxn>
                <a:cxn ang="0">
                  <a:pos x="199" y="102"/>
                </a:cxn>
                <a:cxn ang="0">
                  <a:pos x="214" y="102"/>
                </a:cxn>
                <a:cxn ang="0">
                  <a:pos x="229" y="77"/>
                </a:cxn>
                <a:cxn ang="0">
                  <a:pos x="267" y="52"/>
                </a:cxn>
                <a:cxn ang="0">
                  <a:pos x="253" y="29"/>
                </a:cxn>
                <a:cxn ang="0">
                  <a:pos x="244" y="13"/>
                </a:cxn>
                <a:cxn ang="0">
                  <a:pos x="233" y="13"/>
                </a:cxn>
                <a:cxn ang="0">
                  <a:pos x="201" y="0"/>
                </a:cxn>
                <a:cxn ang="0">
                  <a:pos x="175" y="9"/>
                </a:cxn>
                <a:cxn ang="0">
                  <a:pos x="133" y="15"/>
                </a:cxn>
                <a:cxn ang="0">
                  <a:pos x="103" y="25"/>
                </a:cxn>
                <a:cxn ang="0">
                  <a:pos x="103" y="51"/>
                </a:cxn>
                <a:cxn ang="0">
                  <a:pos x="89" y="51"/>
                </a:cxn>
                <a:cxn ang="0">
                  <a:pos x="32" y="51"/>
                </a:cxn>
                <a:cxn ang="0">
                  <a:pos x="9" y="57"/>
                </a:cxn>
                <a:cxn ang="0">
                  <a:pos x="0" y="78"/>
                </a:cxn>
                <a:cxn ang="0">
                  <a:pos x="0" y="78"/>
                </a:cxn>
              </a:cxnLst>
              <a:rect l="0" t="0" r="r" b="b"/>
              <a:pathLst>
                <a:path w="267" h="114">
                  <a:moveTo>
                    <a:pt x="0" y="78"/>
                  </a:moveTo>
                  <a:lnTo>
                    <a:pt x="4" y="88"/>
                  </a:lnTo>
                  <a:lnTo>
                    <a:pt x="46" y="101"/>
                  </a:lnTo>
                  <a:lnTo>
                    <a:pt x="62" y="77"/>
                  </a:lnTo>
                  <a:lnTo>
                    <a:pt x="117" y="86"/>
                  </a:lnTo>
                  <a:lnTo>
                    <a:pt x="117" y="101"/>
                  </a:lnTo>
                  <a:lnTo>
                    <a:pt x="103" y="114"/>
                  </a:lnTo>
                  <a:lnTo>
                    <a:pt x="177" y="113"/>
                  </a:lnTo>
                  <a:lnTo>
                    <a:pt x="199" y="102"/>
                  </a:lnTo>
                  <a:lnTo>
                    <a:pt x="214" y="102"/>
                  </a:lnTo>
                  <a:lnTo>
                    <a:pt x="229" y="77"/>
                  </a:lnTo>
                  <a:lnTo>
                    <a:pt x="267" y="52"/>
                  </a:lnTo>
                  <a:lnTo>
                    <a:pt x="253" y="29"/>
                  </a:lnTo>
                  <a:lnTo>
                    <a:pt x="244" y="13"/>
                  </a:lnTo>
                  <a:lnTo>
                    <a:pt x="233" y="13"/>
                  </a:lnTo>
                  <a:lnTo>
                    <a:pt x="201" y="0"/>
                  </a:lnTo>
                  <a:lnTo>
                    <a:pt x="175" y="9"/>
                  </a:lnTo>
                  <a:lnTo>
                    <a:pt x="133" y="15"/>
                  </a:lnTo>
                  <a:lnTo>
                    <a:pt x="103" y="25"/>
                  </a:lnTo>
                  <a:lnTo>
                    <a:pt x="103" y="51"/>
                  </a:lnTo>
                  <a:lnTo>
                    <a:pt x="89" y="51"/>
                  </a:lnTo>
                  <a:lnTo>
                    <a:pt x="32" y="51"/>
                  </a:lnTo>
                  <a:lnTo>
                    <a:pt x="9" y="57"/>
                  </a:lnTo>
                  <a:lnTo>
                    <a:pt x="0" y="78"/>
                  </a:lnTo>
                  <a:lnTo>
                    <a:pt x="0" y="78"/>
                  </a:lnTo>
                  <a:close/>
                </a:path>
              </a:pathLst>
            </a:custGeom>
            <a:grpFill/>
            <a:ln w="9525">
              <a:solidFill>
                <a:srgbClr val="565BAC"/>
              </a:solidFill>
              <a:round/>
              <a:headEnd/>
              <a:tailEnd/>
            </a:ln>
          </p:spPr>
          <p:txBody>
            <a:bodyPr/>
            <a:lstStyle/>
            <a:p>
              <a:pPr>
                <a:defRPr/>
              </a:pPr>
              <a:endParaRPr lang="sq-AL">
                <a:cs typeface="+mn-cs"/>
              </a:endParaRPr>
            </a:p>
          </p:txBody>
        </p:sp>
        <p:sp>
          <p:nvSpPr>
            <p:cNvPr id="565153" name="Freeform 929"/>
            <p:cNvSpPr>
              <a:spLocks/>
            </p:cNvSpPr>
            <p:nvPr/>
          </p:nvSpPr>
          <p:spPr bwMode="auto">
            <a:xfrm>
              <a:off x="2635" y="1702"/>
              <a:ext cx="137" cy="59"/>
            </a:xfrm>
            <a:custGeom>
              <a:avLst/>
              <a:gdLst/>
              <a:ahLst/>
              <a:cxnLst>
                <a:cxn ang="0">
                  <a:pos x="0" y="78"/>
                </a:cxn>
                <a:cxn ang="0">
                  <a:pos x="4" y="88"/>
                </a:cxn>
                <a:cxn ang="0">
                  <a:pos x="46" y="101"/>
                </a:cxn>
                <a:cxn ang="0">
                  <a:pos x="62" y="77"/>
                </a:cxn>
                <a:cxn ang="0">
                  <a:pos x="117" y="86"/>
                </a:cxn>
                <a:cxn ang="0">
                  <a:pos x="117" y="101"/>
                </a:cxn>
                <a:cxn ang="0">
                  <a:pos x="103" y="114"/>
                </a:cxn>
                <a:cxn ang="0">
                  <a:pos x="177" y="113"/>
                </a:cxn>
                <a:cxn ang="0">
                  <a:pos x="199" y="102"/>
                </a:cxn>
                <a:cxn ang="0">
                  <a:pos x="214" y="102"/>
                </a:cxn>
                <a:cxn ang="0">
                  <a:pos x="229" y="77"/>
                </a:cxn>
                <a:cxn ang="0">
                  <a:pos x="267" y="52"/>
                </a:cxn>
                <a:cxn ang="0">
                  <a:pos x="253" y="29"/>
                </a:cxn>
                <a:cxn ang="0">
                  <a:pos x="244" y="13"/>
                </a:cxn>
                <a:cxn ang="0">
                  <a:pos x="233" y="13"/>
                </a:cxn>
                <a:cxn ang="0">
                  <a:pos x="201" y="0"/>
                </a:cxn>
                <a:cxn ang="0">
                  <a:pos x="175" y="9"/>
                </a:cxn>
                <a:cxn ang="0">
                  <a:pos x="133" y="15"/>
                </a:cxn>
                <a:cxn ang="0">
                  <a:pos x="103" y="25"/>
                </a:cxn>
                <a:cxn ang="0">
                  <a:pos x="103" y="51"/>
                </a:cxn>
                <a:cxn ang="0">
                  <a:pos x="89" y="51"/>
                </a:cxn>
                <a:cxn ang="0">
                  <a:pos x="32" y="51"/>
                </a:cxn>
                <a:cxn ang="0">
                  <a:pos x="9" y="57"/>
                </a:cxn>
                <a:cxn ang="0">
                  <a:pos x="0" y="78"/>
                </a:cxn>
                <a:cxn ang="0">
                  <a:pos x="0" y="78"/>
                </a:cxn>
              </a:cxnLst>
              <a:rect l="0" t="0" r="r" b="b"/>
              <a:pathLst>
                <a:path w="267" h="114">
                  <a:moveTo>
                    <a:pt x="0" y="78"/>
                  </a:moveTo>
                  <a:lnTo>
                    <a:pt x="4" y="88"/>
                  </a:lnTo>
                  <a:lnTo>
                    <a:pt x="46" y="101"/>
                  </a:lnTo>
                  <a:lnTo>
                    <a:pt x="62" y="77"/>
                  </a:lnTo>
                  <a:lnTo>
                    <a:pt x="117" y="86"/>
                  </a:lnTo>
                  <a:lnTo>
                    <a:pt x="117" y="101"/>
                  </a:lnTo>
                  <a:lnTo>
                    <a:pt x="103" y="114"/>
                  </a:lnTo>
                  <a:lnTo>
                    <a:pt x="177" y="113"/>
                  </a:lnTo>
                  <a:lnTo>
                    <a:pt x="199" y="102"/>
                  </a:lnTo>
                  <a:lnTo>
                    <a:pt x="214" y="102"/>
                  </a:lnTo>
                  <a:lnTo>
                    <a:pt x="229" y="77"/>
                  </a:lnTo>
                  <a:lnTo>
                    <a:pt x="267" y="52"/>
                  </a:lnTo>
                  <a:lnTo>
                    <a:pt x="253" y="29"/>
                  </a:lnTo>
                  <a:lnTo>
                    <a:pt x="244" y="13"/>
                  </a:lnTo>
                  <a:lnTo>
                    <a:pt x="233" y="13"/>
                  </a:lnTo>
                  <a:lnTo>
                    <a:pt x="201" y="0"/>
                  </a:lnTo>
                  <a:lnTo>
                    <a:pt x="175" y="9"/>
                  </a:lnTo>
                  <a:lnTo>
                    <a:pt x="133" y="15"/>
                  </a:lnTo>
                  <a:lnTo>
                    <a:pt x="103" y="25"/>
                  </a:lnTo>
                  <a:lnTo>
                    <a:pt x="103" y="51"/>
                  </a:lnTo>
                  <a:lnTo>
                    <a:pt x="89" y="51"/>
                  </a:lnTo>
                  <a:lnTo>
                    <a:pt x="32" y="51"/>
                  </a:lnTo>
                  <a:lnTo>
                    <a:pt x="9" y="57"/>
                  </a:lnTo>
                  <a:lnTo>
                    <a:pt x="0" y="78"/>
                  </a:lnTo>
                  <a:lnTo>
                    <a:pt x="0" y="78"/>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54" name="Freeform 930"/>
            <p:cNvSpPr>
              <a:spLocks/>
            </p:cNvSpPr>
            <p:nvPr/>
          </p:nvSpPr>
          <p:spPr bwMode="auto">
            <a:xfrm>
              <a:off x="2740" y="1720"/>
              <a:ext cx="120" cy="68"/>
            </a:xfrm>
            <a:custGeom>
              <a:avLst/>
              <a:gdLst/>
              <a:ahLst/>
              <a:cxnLst>
                <a:cxn ang="0">
                  <a:pos x="65" y="14"/>
                </a:cxn>
                <a:cxn ang="0">
                  <a:pos x="22" y="40"/>
                </a:cxn>
                <a:cxn ang="0">
                  <a:pos x="0" y="67"/>
                </a:cxn>
                <a:cxn ang="0">
                  <a:pos x="44" y="89"/>
                </a:cxn>
                <a:cxn ang="0">
                  <a:pos x="65" y="115"/>
                </a:cxn>
                <a:cxn ang="0">
                  <a:pos x="74" y="126"/>
                </a:cxn>
                <a:cxn ang="0">
                  <a:pos x="109" y="113"/>
                </a:cxn>
                <a:cxn ang="0">
                  <a:pos x="127" y="109"/>
                </a:cxn>
                <a:cxn ang="0">
                  <a:pos x="149" y="102"/>
                </a:cxn>
                <a:cxn ang="0">
                  <a:pos x="163" y="90"/>
                </a:cxn>
                <a:cxn ang="0">
                  <a:pos x="192" y="64"/>
                </a:cxn>
                <a:cxn ang="0">
                  <a:pos x="218" y="34"/>
                </a:cxn>
                <a:cxn ang="0">
                  <a:pos x="233" y="0"/>
                </a:cxn>
                <a:cxn ang="0">
                  <a:pos x="163" y="2"/>
                </a:cxn>
                <a:cxn ang="0">
                  <a:pos x="123" y="14"/>
                </a:cxn>
                <a:cxn ang="0">
                  <a:pos x="65" y="14"/>
                </a:cxn>
                <a:cxn ang="0">
                  <a:pos x="65" y="14"/>
                </a:cxn>
              </a:cxnLst>
              <a:rect l="0" t="0" r="r" b="b"/>
              <a:pathLst>
                <a:path w="233" h="126">
                  <a:moveTo>
                    <a:pt x="65" y="14"/>
                  </a:moveTo>
                  <a:lnTo>
                    <a:pt x="22" y="40"/>
                  </a:lnTo>
                  <a:lnTo>
                    <a:pt x="0" y="67"/>
                  </a:lnTo>
                  <a:lnTo>
                    <a:pt x="44" y="89"/>
                  </a:lnTo>
                  <a:lnTo>
                    <a:pt x="65" y="115"/>
                  </a:lnTo>
                  <a:lnTo>
                    <a:pt x="74" y="126"/>
                  </a:lnTo>
                  <a:lnTo>
                    <a:pt x="109" y="113"/>
                  </a:lnTo>
                  <a:lnTo>
                    <a:pt x="127" y="109"/>
                  </a:lnTo>
                  <a:lnTo>
                    <a:pt x="149" y="102"/>
                  </a:lnTo>
                  <a:lnTo>
                    <a:pt x="163" y="90"/>
                  </a:lnTo>
                  <a:lnTo>
                    <a:pt x="192" y="64"/>
                  </a:lnTo>
                  <a:lnTo>
                    <a:pt x="218" y="34"/>
                  </a:lnTo>
                  <a:lnTo>
                    <a:pt x="233" y="0"/>
                  </a:lnTo>
                  <a:lnTo>
                    <a:pt x="163" y="2"/>
                  </a:lnTo>
                  <a:lnTo>
                    <a:pt x="123" y="14"/>
                  </a:lnTo>
                  <a:lnTo>
                    <a:pt x="65" y="14"/>
                  </a:lnTo>
                  <a:lnTo>
                    <a:pt x="65" y="14"/>
                  </a:lnTo>
                  <a:close/>
                </a:path>
              </a:pathLst>
            </a:custGeom>
            <a:grpFill/>
            <a:ln w="9525">
              <a:solidFill>
                <a:srgbClr val="565BAC"/>
              </a:solidFill>
              <a:round/>
              <a:headEnd/>
              <a:tailEnd/>
            </a:ln>
          </p:spPr>
          <p:txBody>
            <a:bodyPr/>
            <a:lstStyle/>
            <a:p>
              <a:pPr>
                <a:defRPr/>
              </a:pPr>
              <a:endParaRPr lang="sq-AL">
                <a:cs typeface="+mn-cs"/>
              </a:endParaRPr>
            </a:p>
          </p:txBody>
        </p:sp>
        <p:sp>
          <p:nvSpPr>
            <p:cNvPr id="565155" name="Freeform 931"/>
            <p:cNvSpPr>
              <a:spLocks/>
            </p:cNvSpPr>
            <p:nvPr/>
          </p:nvSpPr>
          <p:spPr bwMode="auto">
            <a:xfrm>
              <a:off x="2740" y="1720"/>
              <a:ext cx="120" cy="68"/>
            </a:xfrm>
            <a:custGeom>
              <a:avLst/>
              <a:gdLst/>
              <a:ahLst/>
              <a:cxnLst>
                <a:cxn ang="0">
                  <a:pos x="65" y="14"/>
                </a:cxn>
                <a:cxn ang="0">
                  <a:pos x="22" y="40"/>
                </a:cxn>
                <a:cxn ang="0">
                  <a:pos x="0" y="67"/>
                </a:cxn>
                <a:cxn ang="0">
                  <a:pos x="44" y="89"/>
                </a:cxn>
                <a:cxn ang="0">
                  <a:pos x="65" y="115"/>
                </a:cxn>
                <a:cxn ang="0">
                  <a:pos x="74" y="126"/>
                </a:cxn>
                <a:cxn ang="0">
                  <a:pos x="109" y="113"/>
                </a:cxn>
                <a:cxn ang="0">
                  <a:pos x="127" y="109"/>
                </a:cxn>
                <a:cxn ang="0">
                  <a:pos x="149" y="102"/>
                </a:cxn>
                <a:cxn ang="0">
                  <a:pos x="163" y="90"/>
                </a:cxn>
                <a:cxn ang="0">
                  <a:pos x="192" y="64"/>
                </a:cxn>
                <a:cxn ang="0">
                  <a:pos x="218" y="34"/>
                </a:cxn>
                <a:cxn ang="0">
                  <a:pos x="233" y="0"/>
                </a:cxn>
                <a:cxn ang="0">
                  <a:pos x="163" y="2"/>
                </a:cxn>
                <a:cxn ang="0">
                  <a:pos x="123" y="14"/>
                </a:cxn>
                <a:cxn ang="0">
                  <a:pos x="65" y="14"/>
                </a:cxn>
                <a:cxn ang="0">
                  <a:pos x="65" y="14"/>
                </a:cxn>
              </a:cxnLst>
              <a:rect l="0" t="0" r="r" b="b"/>
              <a:pathLst>
                <a:path w="233" h="126">
                  <a:moveTo>
                    <a:pt x="65" y="14"/>
                  </a:moveTo>
                  <a:lnTo>
                    <a:pt x="22" y="40"/>
                  </a:lnTo>
                  <a:lnTo>
                    <a:pt x="0" y="67"/>
                  </a:lnTo>
                  <a:lnTo>
                    <a:pt x="44" y="89"/>
                  </a:lnTo>
                  <a:lnTo>
                    <a:pt x="65" y="115"/>
                  </a:lnTo>
                  <a:lnTo>
                    <a:pt x="74" y="126"/>
                  </a:lnTo>
                  <a:lnTo>
                    <a:pt x="109" y="113"/>
                  </a:lnTo>
                  <a:lnTo>
                    <a:pt x="127" y="109"/>
                  </a:lnTo>
                  <a:lnTo>
                    <a:pt x="149" y="102"/>
                  </a:lnTo>
                  <a:lnTo>
                    <a:pt x="163" y="90"/>
                  </a:lnTo>
                  <a:lnTo>
                    <a:pt x="192" y="64"/>
                  </a:lnTo>
                  <a:lnTo>
                    <a:pt x="218" y="34"/>
                  </a:lnTo>
                  <a:lnTo>
                    <a:pt x="233" y="0"/>
                  </a:lnTo>
                  <a:lnTo>
                    <a:pt x="163" y="2"/>
                  </a:lnTo>
                  <a:lnTo>
                    <a:pt x="123" y="14"/>
                  </a:lnTo>
                  <a:lnTo>
                    <a:pt x="65" y="14"/>
                  </a:lnTo>
                  <a:lnTo>
                    <a:pt x="65" y="14"/>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56" name="Freeform 932"/>
            <p:cNvSpPr>
              <a:spLocks/>
            </p:cNvSpPr>
            <p:nvPr/>
          </p:nvSpPr>
          <p:spPr bwMode="auto">
            <a:xfrm>
              <a:off x="2621" y="1731"/>
              <a:ext cx="15" cy="19"/>
            </a:xfrm>
            <a:custGeom>
              <a:avLst/>
              <a:gdLst/>
              <a:ahLst/>
              <a:cxnLst>
                <a:cxn ang="0">
                  <a:pos x="32" y="0"/>
                </a:cxn>
                <a:cxn ang="0">
                  <a:pos x="0" y="0"/>
                </a:cxn>
                <a:cxn ang="0">
                  <a:pos x="4" y="19"/>
                </a:cxn>
                <a:cxn ang="0">
                  <a:pos x="24" y="21"/>
                </a:cxn>
                <a:cxn ang="0">
                  <a:pos x="32" y="0"/>
                </a:cxn>
                <a:cxn ang="0">
                  <a:pos x="32" y="0"/>
                </a:cxn>
              </a:cxnLst>
              <a:rect l="0" t="0" r="r" b="b"/>
              <a:pathLst>
                <a:path w="32" h="21">
                  <a:moveTo>
                    <a:pt x="32" y="0"/>
                  </a:moveTo>
                  <a:lnTo>
                    <a:pt x="0" y="0"/>
                  </a:lnTo>
                  <a:lnTo>
                    <a:pt x="4" y="19"/>
                  </a:lnTo>
                  <a:lnTo>
                    <a:pt x="24" y="21"/>
                  </a:lnTo>
                  <a:lnTo>
                    <a:pt x="32" y="0"/>
                  </a:lnTo>
                  <a:lnTo>
                    <a:pt x="32" y="0"/>
                  </a:lnTo>
                  <a:close/>
                </a:path>
              </a:pathLst>
            </a:custGeom>
            <a:grpFill/>
            <a:ln w="9525">
              <a:solidFill>
                <a:srgbClr val="565BAC"/>
              </a:solidFill>
              <a:round/>
              <a:headEnd/>
              <a:tailEnd/>
            </a:ln>
          </p:spPr>
          <p:txBody>
            <a:bodyPr/>
            <a:lstStyle/>
            <a:p>
              <a:pPr>
                <a:defRPr/>
              </a:pPr>
              <a:endParaRPr lang="sq-AL">
                <a:cs typeface="+mn-cs"/>
              </a:endParaRPr>
            </a:p>
          </p:txBody>
        </p:sp>
        <p:sp>
          <p:nvSpPr>
            <p:cNvPr id="565157" name="Freeform 933"/>
            <p:cNvSpPr>
              <a:spLocks/>
            </p:cNvSpPr>
            <p:nvPr/>
          </p:nvSpPr>
          <p:spPr bwMode="auto">
            <a:xfrm>
              <a:off x="2621" y="1731"/>
              <a:ext cx="15" cy="19"/>
            </a:xfrm>
            <a:custGeom>
              <a:avLst/>
              <a:gdLst/>
              <a:ahLst/>
              <a:cxnLst>
                <a:cxn ang="0">
                  <a:pos x="32" y="0"/>
                </a:cxn>
                <a:cxn ang="0">
                  <a:pos x="0" y="0"/>
                </a:cxn>
                <a:cxn ang="0">
                  <a:pos x="4" y="19"/>
                </a:cxn>
                <a:cxn ang="0">
                  <a:pos x="24" y="21"/>
                </a:cxn>
                <a:cxn ang="0">
                  <a:pos x="32" y="0"/>
                </a:cxn>
                <a:cxn ang="0">
                  <a:pos x="32" y="0"/>
                </a:cxn>
              </a:cxnLst>
              <a:rect l="0" t="0" r="r" b="b"/>
              <a:pathLst>
                <a:path w="32" h="21">
                  <a:moveTo>
                    <a:pt x="32" y="0"/>
                  </a:moveTo>
                  <a:lnTo>
                    <a:pt x="0" y="0"/>
                  </a:lnTo>
                  <a:lnTo>
                    <a:pt x="4" y="19"/>
                  </a:lnTo>
                  <a:lnTo>
                    <a:pt x="24" y="21"/>
                  </a:lnTo>
                  <a:lnTo>
                    <a:pt x="32" y="0"/>
                  </a:lnTo>
                  <a:lnTo>
                    <a:pt x="32"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58" name="Freeform 934"/>
            <p:cNvSpPr>
              <a:spLocks/>
            </p:cNvSpPr>
            <p:nvPr/>
          </p:nvSpPr>
          <p:spPr bwMode="auto">
            <a:xfrm>
              <a:off x="2564" y="1725"/>
              <a:ext cx="63" cy="49"/>
            </a:xfrm>
            <a:custGeom>
              <a:avLst/>
              <a:gdLst/>
              <a:ahLst/>
              <a:cxnLst>
                <a:cxn ang="0">
                  <a:pos x="112" y="13"/>
                </a:cxn>
                <a:cxn ang="0">
                  <a:pos x="60" y="0"/>
                </a:cxn>
                <a:cxn ang="0">
                  <a:pos x="28" y="15"/>
                </a:cxn>
                <a:cxn ang="0">
                  <a:pos x="0" y="40"/>
                </a:cxn>
                <a:cxn ang="0">
                  <a:pos x="14" y="79"/>
                </a:cxn>
                <a:cxn ang="0">
                  <a:pos x="42" y="91"/>
                </a:cxn>
                <a:cxn ang="0">
                  <a:pos x="71" y="79"/>
                </a:cxn>
                <a:cxn ang="0">
                  <a:pos x="78" y="53"/>
                </a:cxn>
                <a:cxn ang="0">
                  <a:pos x="87" y="53"/>
                </a:cxn>
                <a:cxn ang="0">
                  <a:pos x="102" y="46"/>
                </a:cxn>
                <a:cxn ang="0">
                  <a:pos x="112" y="40"/>
                </a:cxn>
                <a:cxn ang="0">
                  <a:pos x="120" y="30"/>
                </a:cxn>
                <a:cxn ang="0">
                  <a:pos x="112" y="13"/>
                </a:cxn>
                <a:cxn ang="0">
                  <a:pos x="112" y="13"/>
                </a:cxn>
              </a:cxnLst>
              <a:rect l="0" t="0" r="r" b="b"/>
              <a:pathLst>
                <a:path w="120" h="91">
                  <a:moveTo>
                    <a:pt x="112" y="13"/>
                  </a:moveTo>
                  <a:lnTo>
                    <a:pt x="60" y="0"/>
                  </a:lnTo>
                  <a:lnTo>
                    <a:pt x="28" y="15"/>
                  </a:lnTo>
                  <a:lnTo>
                    <a:pt x="0" y="40"/>
                  </a:lnTo>
                  <a:lnTo>
                    <a:pt x="14" y="79"/>
                  </a:lnTo>
                  <a:lnTo>
                    <a:pt x="42" y="91"/>
                  </a:lnTo>
                  <a:lnTo>
                    <a:pt x="71" y="79"/>
                  </a:lnTo>
                  <a:lnTo>
                    <a:pt x="78" y="53"/>
                  </a:lnTo>
                  <a:lnTo>
                    <a:pt x="87" y="53"/>
                  </a:lnTo>
                  <a:lnTo>
                    <a:pt x="102" y="46"/>
                  </a:lnTo>
                  <a:lnTo>
                    <a:pt x="112" y="40"/>
                  </a:lnTo>
                  <a:lnTo>
                    <a:pt x="120" y="30"/>
                  </a:lnTo>
                  <a:lnTo>
                    <a:pt x="112" y="13"/>
                  </a:lnTo>
                  <a:lnTo>
                    <a:pt x="112" y="13"/>
                  </a:lnTo>
                  <a:close/>
                </a:path>
              </a:pathLst>
            </a:custGeom>
            <a:grpFill/>
            <a:ln w="9525">
              <a:solidFill>
                <a:srgbClr val="565BAC"/>
              </a:solidFill>
              <a:round/>
              <a:headEnd/>
              <a:tailEnd/>
            </a:ln>
          </p:spPr>
          <p:txBody>
            <a:bodyPr/>
            <a:lstStyle/>
            <a:p>
              <a:pPr>
                <a:defRPr/>
              </a:pPr>
              <a:endParaRPr lang="sq-AL">
                <a:cs typeface="+mn-cs"/>
              </a:endParaRPr>
            </a:p>
          </p:txBody>
        </p:sp>
        <p:sp>
          <p:nvSpPr>
            <p:cNvPr id="565159" name="Freeform 935"/>
            <p:cNvSpPr>
              <a:spLocks/>
            </p:cNvSpPr>
            <p:nvPr/>
          </p:nvSpPr>
          <p:spPr bwMode="auto">
            <a:xfrm>
              <a:off x="2564" y="1725"/>
              <a:ext cx="63" cy="49"/>
            </a:xfrm>
            <a:custGeom>
              <a:avLst/>
              <a:gdLst/>
              <a:ahLst/>
              <a:cxnLst>
                <a:cxn ang="0">
                  <a:pos x="112" y="13"/>
                </a:cxn>
                <a:cxn ang="0">
                  <a:pos x="60" y="0"/>
                </a:cxn>
                <a:cxn ang="0">
                  <a:pos x="28" y="15"/>
                </a:cxn>
                <a:cxn ang="0">
                  <a:pos x="0" y="40"/>
                </a:cxn>
                <a:cxn ang="0">
                  <a:pos x="14" y="79"/>
                </a:cxn>
                <a:cxn ang="0">
                  <a:pos x="42" y="91"/>
                </a:cxn>
                <a:cxn ang="0">
                  <a:pos x="71" y="79"/>
                </a:cxn>
                <a:cxn ang="0">
                  <a:pos x="78" y="53"/>
                </a:cxn>
                <a:cxn ang="0">
                  <a:pos x="87" y="53"/>
                </a:cxn>
                <a:cxn ang="0">
                  <a:pos x="102" y="46"/>
                </a:cxn>
                <a:cxn ang="0">
                  <a:pos x="112" y="40"/>
                </a:cxn>
                <a:cxn ang="0">
                  <a:pos x="120" y="30"/>
                </a:cxn>
                <a:cxn ang="0">
                  <a:pos x="112" y="13"/>
                </a:cxn>
                <a:cxn ang="0">
                  <a:pos x="112" y="13"/>
                </a:cxn>
              </a:cxnLst>
              <a:rect l="0" t="0" r="r" b="b"/>
              <a:pathLst>
                <a:path w="120" h="91">
                  <a:moveTo>
                    <a:pt x="112" y="13"/>
                  </a:moveTo>
                  <a:lnTo>
                    <a:pt x="60" y="0"/>
                  </a:lnTo>
                  <a:lnTo>
                    <a:pt x="28" y="15"/>
                  </a:lnTo>
                  <a:lnTo>
                    <a:pt x="0" y="40"/>
                  </a:lnTo>
                  <a:lnTo>
                    <a:pt x="14" y="79"/>
                  </a:lnTo>
                  <a:lnTo>
                    <a:pt x="42" y="91"/>
                  </a:lnTo>
                  <a:lnTo>
                    <a:pt x="71" y="79"/>
                  </a:lnTo>
                  <a:lnTo>
                    <a:pt x="78" y="53"/>
                  </a:lnTo>
                  <a:lnTo>
                    <a:pt x="87" y="53"/>
                  </a:lnTo>
                  <a:lnTo>
                    <a:pt x="102" y="46"/>
                  </a:lnTo>
                  <a:lnTo>
                    <a:pt x="112" y="40"/>
                  </a:lnTo>
                  <a:lnTo>
                    <a:pt x="120" y="30"/>
                  </a:lnTo>
                  <a:lnTo>
                    <a:pt x="112" y="13"/>
                  </a:lnTo>
                  <a:lnTo>
                    <a:pt x="112" y="13"/>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60" name="Freeform 936"/>
            <p:cNvSpPr>
              <a:spLocks/>
            </p:cNvSpPr>
            <p:nvPr/>
          </p:nvSpPr>
          <p:spPr bwMode="auto">
            <a:xfrm>
              <a:off x="2556" y="1742"/>
              <a:ext cx="217" cy="192"/>
            </a:xfrm>
            <a:custGeom>
              <a:avLst/>
              <a:gdLst/>
              <a:ahLst/>
              <a:cxnLst>
                <a:cxn ang="0">
                  <a:pos x="31" y="50"/>
                </a:cxn>
                <a:cxn ang="0">
                  <a:pos x="26" y="72"/>
                </a:cxn>
                <a:cxn ang="0">
                  <a:pos x="11" y="76"/>
                </a:cxn>
                <a:cxn ang="0">
                  <a:pos x="4" y="98"/>
                </a:cxn>
                <a:cxn ang="0">
                  <a:pos x="0" y="113"/>
                </a:cxn>
                <a:cxn ang="0">
                  <a:pos x="0" y="141"/>
                </a:cxn>
                <a:cxn ang="0">
                  <a:pos x="19" y="131"/>
                </a:cxn>
                <a:cxn ang="0">
                  <a:pos x="39" y="123"/>
                </a:cxn>
                <a:cxn ang="0">
                  <a:pos x="74" y="111"/>
                </a:cxn>
                <a:cxn ang="0">
                  <a:pos x="112" y="100"/>
                </a:cxn>
                <a:cxn ang="0">
                  <a:pos x="169" y="113"/>
                </a:cxn>
                <a:cxn ang="0">
                  <a:pos x="183" y="138"/>
                </a:cxn>
                <a:cxn ang="0">
                  <a:pos x="185" y="161"/>
                </a:cxn>
                <a:cxn ang="0">
                  <a:pos x="268" y="238"/>
                </a:cxn>
                <a:cxn ang="0">
                  <a:pos x="307" y="245"/>
                </a:cxn>
                <a:cxn ang="0">
                  <a:pos x="352" y="277"/>
                </a:cxn>
                <a:cxn ang="0">
                  <a:pos x="365" y="314"/>
                </a:cxn>
                <a:cxn ang="0">
                  <a:pos x="349" y="339"/>
                </a:cxn>
                <a:cxn ang="0">
                  <a:pos x="352" y="365"/>
                </a:cxn>
                <a:cxn ang="0">
                  <a:pos x="390" y="321"/>
                </a:cxn>
                <a:cxn ang="0">
                  <a:pos x="378" y="285"/>
                </a:cxn>
                <a:cxn ang="0">
                  <a:pos x="380" y="252"/>
                </a:cxn>
                <a:cxn ang="0">
                  <a:pos x="407" y="278"/>
                </a:cxn>
                <a:cxn ang="0">
                  <a:pos x="423" y="289"/>
                </a:cxn>
                <a:cxn ang="0">
                  <a:pos x="423" y="263"/>
                </a:cxn>
                <a:cxn ang="0">
                  <a:pos x="380" y="226"/>
                </a:cxn>
                <a:cxn ang="0">
                  <a:pos x="366" y="226"/>
                </a:cxn>
                <a:cxn ang="0">
                  <a:pos x="352" y="201"/>
                </a:cxn>
                <a:cxn ang="0">
                  <a:pos x="324" y="189"/>
                </a:cxn>
                <a:cxn ang="0">
                  <a:pos x="297" y="175"/>
                </a:cxn>
                <a:cxn ang="0">
                  <a:pos x="264" y="155"/>
                </a:cxn>
                <a:cxn ang="0">
                  <a:pos x="240" y="125"/>
                </a:cxn>
                <a:cxn ang="0">
                  <a:pos x="225" y="100"/>
                </a:cxn>
                <a:cxn ang="0">
                  <a:pos x="225" y="87"/>
                </a:cxn>
                <a:cxn ang="0">
                  <a:pos x="225" y="62"/>
                </a:cxn>
                <a:cxn ang="0">
                  <a:pos x="240" y="62"/>
                </a:cxn>
                <a:cxn ang="0">
                  <a:pos x="254" y="37"/>
                </a:cxn>
                <a:cxn ang="0">
                  <a:pos x="268" y="24"/>
                </a:cxn>
                <a:cxn ang="0">
                  <a:pos x="268" y="11"/>
                </a:cxn>
                <a:cxn ang="0">
                  <a:pos x="211" y="0"/>
                </a:cxn>
                <a:cxn ang="0">
                  <a:pos x="197" y="24"/>
                </a:cxn>
                <a:cxn ang="0">
                  <a:pos x="155" y="11"/>
                </a:cxn>
                <a:cxn ang="0">
                  <a:pos x="140" y="0"/>
                </a:cxn>
                <a:cxn ang="0">
                  <a:pos x="111" y="21"/>
                </a:cxn>
                <a:cxn ang="0">
                  <a:pos x="88" y="24"/>
                </a:cxn>
                <a:cxn ang="0">
                  <a:pos x="82" y="47"/>
                </a:cxn>
                <a:cxn ang="0">
                  <a:pos x="60" y="62"/>
                </a:cxn>
                <a:cxn ang="0">
                  <a:pos x="42" y="62"/>
                </a:cxn>
                <a:cxn ang="0">
                  <a:pos x="31" y="50"/>
                </a:cxn>
                <a:cxn ang="0">
                  <a:pos x="31" y="50"/>
                </a:cxn>
              </a:cxnLst>
              <a:rect l="0" t="0" r="r" b="b"/>
              <a:pathLst>
                <a:path w="423" h="365">
                  <a:moveTo>
                    <a:pt x="31" y="50"/>
                  </a:moveTo>
                  <a:lnTo>
                    <a:pt x="26" y="72"/>
                  </a:lnTo>
                  <a:lnTo>
                    <a:pt x="11" y="76"/>
                  </a:lnTo>
                  <a:lnTo>
                    <a:pt x="4" y="98"/>
                  </a:lnTo>
                  <a:lnTo>
                    <a:pt x="0" y="113"/>
                  </a:lnTo>
                  <a:lnTo>
                    <a:pt x="0" y="141"/>
                  </a:lnTo>
                  <a:lnTo>
                    <a:pt x="19" y="131"/>
                  </a:lnTo>
                  <a:lnTo>
                    <a:pt x="39" y="123"/>
                  </a:lnTo>
                  <a:lnTo>
                    <a:pt x="74" y="111"/>
                  </a:lnTo>
                  <a:lnTo>
                    <a:pt x="112" y="100"/>
                  </a:lnTo>
                  <a:lnTo>
                    <a:pt x="169" y="113"/>
                  </a:lnTo>
                  <a:lnTo>
                    <a:pt x="183" y="138"/>
                  </a:lnTo>
                  <a:lnTo>
                    <a:pt x="185" y="161"/>
                  </a:lnTo>
                  <a:lnTo>
                    <a:pt x="268" y="238"/>
                  </a:lnTo>
                  <a:lnTo>
                    <a:pt x="307" y="245"/>
                  </a:lnTo>
                  <a:lnTo>
                    <a:pt x="352" y="277"/>
                  </a:lnTo>
                  <a:lnTo>
                    <a:pt x="365" y="314"/>
                  </a:lnTo>
                  <a:lnTo>
                    <a:pt x="349" y="339"/>
                  </a:lnTo>
                  <a:lnTo>
                    <a:pt x="352" y="365"/>
                  </a:lnTo>
                  <a:lnTo>
                    <a:pt x="390" y="321"/>
                  </a:lnTo>
                  <a:lnTo>
                    <a:pt x="378" y="285"/>
                  </a:lnTo>
                  <a:lnTo>
                    <a:pt x="380" y="252"/>
                  </a:lnTo>
                  <a:lnTo>
                    <a:pt x="407" y="278"/>
                  </a:lnTo>
                  <a:lnTo>
                    <a:pt x="423" y="289"/>
                  </a:lnTo>
                  <a:lnTo>
                    <a:pt x="423" y="263"/>
                  </a:lnTo>
                  <a:lnTo>
                    <a:pt x="380" y="226"/>
                  </a:lnTo>
                  <a:lnTo>
                    <a:pt x="366" y="226"/>
                  </a:lnTo>
                  <a:lnTo>
                    <a:pt x="352" y="201"/>
                  </a:lnTo>
                  <a:lnTo>
                    <a:pt x="324" y="189"/>
                  </a:lnTo>
                  <a:lnTo>
                    <a:pt x="297" y="175"/>
                  </a:lnTo>
                  <a:lnTo>
                    <a:pt x="264" y="155"/>
                  </a:lnTo>
                  <a:lnTo>
                    <a:pt x="240" y="125"/>
                  </a:lnTo>
                  <a:lnTo>
                    <a:pt x="225" y="100"/>
                  </a:lnTo>
                  <a:lnTo>
                    <a:pt x="225" y="87"/>
                  </a:lnTo>
                  <a:lnTo>
                    <a:pt x="225" y="62"/>
                  </a:lnTo>
                  <a:lnTo>
                    <a:pt x="240" y="62"/>
                  </a:lnTo>
                  <a:lnTo>
                    <a:pt x="254" y="37"/>
                  </a:lnTo>
                  <a:lnTo>
                    <a:pt x="268" y="24"/>
                  </a:lnTo>
                  <a:lnTo>
                    <a:pt x="268" y="11"/>
                  </a:lnTo>
                  <a:lnTo>
                    <a:pt x="211" y="0"/>
                  </a:lnTo>
                  <a:lnTo>
                    <a:pt x="197" y="24"/>
                  </a:lnTo>
                  <a:lnTo>
                    <a:pt x="155" y="11"/>
                  </a:lnTo>
                  <a:lnTo>
                    <a:pt x="140" y="0"/>
                  </a:lnTo>
                  <a:lnTo>
                    <a:pt x="111" y="21"/>
                  </a:lnTo>
                  <a:lnTo>
                    <a:pt x="88" y="24"/>
                  </a:lnTo>
                  <a:lnTo>
                    <a:pt x="82" y="47"/>
                  </a:lnTo>
                  <a:lnTo>
                    <a:pt x="60" y="62"/>
                  </a:lnTo>
                  <a:lnTo>
                    <a:pt x="42" y="62"/>
                  </a:lnTo>
                  <a:lnTo>
                    <a:pt x="31" y="50"/>
                  </a:lnTo>
                  <a:lnTo>
                    <a:pt x="31" y="50"/>
                  </a:lnTo>
                  <a:close/>
                </a:path>
              </a:pathLst>
            </a:custGeom>
            <a:grpFill/>
            <a:ln w="9525">
              <a:solidFill>
                <a:srgbClr val="565BAC"/>
              </a:solidFill>
              <a:round/>
              <a:headEnd/>
              <a:tailEnd/>
            </a:ln>
          </p:spPr>
          <p:txBody>
            <a:bodyPr/>
            <a:lstStyle/>
            <a:p>
              <a:pPr>
                <a:defRPr/>
              </a:pPr>
              <a:endParaRPr lang="sq-AL">
                <a:cs typeface="+mn-cs"/>
              </a:endParaRPr>
            </a:p>
          </p:txBody>
        </p:sp>
        <p:sp>
          <p:nvSpPr>
            <p:cNvPr id="565161" name="Freeform 937"/>
            <p:cNvSpPr>
              <a:spLocks/>
            </p:cNvSpPr>
            <p:nvPr/>
          </p:nvSpPr>
          <p:spPr bwMode="auto">
            <a:xfrm>
              <a:off x="2556" y="1742"/>
              <a:ext cx="217" cy="192"/>
            </a:xfrm>
            <a:custGeom>
              <a:avLst/>
              <a:gdLst/>
              <a:ahLst/>
              <a:cxnLst>
                <a:cxn ang="0">
                  <a:pos x="31" y="50"/>
                </a:cxn>
                <a:cxn ang="0">
                  <a:pos x="26" y="72"/>
                </a:cxn>
                <a:cxn ang="0">
                  <a:pos x="11" y="76"/>
                </a:cxn>
                <a:cxn ang="0">
                  <a:pos x="4" y="98"/>
                </a:cxn>
                <a:cxn ang="0">
                  <a:pos x="0" y="113"/>
                </a:cxn>
                <a:cxn ang="0">
                  <a:pos x="0" y="141"/>
                </a:cxn>
                <a:cxn ang="0">
                  <a:pos x="19" y="131"/>
                </a:cxn>
                <a:cxn ang="0">
                  <a:pos x="39" y="123"/>
                </a:cxn>
                <a:cxn ang="0">
                  <a:pos x="74" y="111"/>
                </a:cxn>
                <a:cxn ang="0">
                  <a:pos x="112" y="100"/>
                </a:cxn>
                <a:cxn ang="0">
                  <a:pos x="169" y="113"/>
                </a:cxn>
                <a:cxn ang="0">
                  <a:pos x="183" y="138"/>
                </a:cxn>
                <a:cxn ang="0">
                  <a:pos x="185" y="161"/>
                </a:cxn>
                <a:cxn ang="0">
                  <a:pos x="268" y="238"/>
                </a:cxn>
                <a:cxn ang="0">
                  <a:pos x="307" y="245"/>
                </a:cxn>
                <a:cxn ang="0">
                  <a:pos x="352" y="277"/>
                </a:cxn>
                <a:cxn ang="0">
                  <a:pos x="365" y="314"/>
                </a:cxn>
                <a:cxn ang="0">
                  <a:pos x="349" y="339"/>
                </a:cxn>
                <a:cxn ang="0">
                  <a:pos x="352" y="365"/>
                </a:cxn>
                <a:cxn ang="0">
                  <a:pos x="390" y="321"/>
                </a:cxn>
                <a:cxn ang="0">
                  <a:pos x="378" y="285"/>
                </a:cxn>
                <a:cxn ang="0">
                  <a:pos x="380" y="252"/>
                </a:cxn>
                <a:cxn ang="0">
                  <a:pos x="407" y="278"/>
                </a:cxn>
                <a:cxn ang="0">
                  <a:pos x="423" y="289"/>
                </a:cxn>
                <a:cxn ang="0">
                  <a:pos x="423" y="263"/>
                </a:cxn>
                <a:cxn ang="0">
                  <a:pos x="380" y="226"/>
                </a:cxn>
                <a:cxn ang="0">
                  <a:pos x="366" y="226"/>
                </a:cxn>
                <a:cxn ang="0">
                  <a:pos x="352" y="201"/>
                </a:cxn>
                <a:cxn ang="0">
                  <a:pos x="324" y="189"/>
                </a:cxn>
                <a:cxn ang="0">
                  <a:pos x="297" y="175"/>
                </a:cxn>
                <a:cxn ang="0">
                  <a:pos x="264" y="155"/>
                </a:cxn>
                <a:cxn ang="0">
                  <a:pos x="240" y="125"/>
                </a:cxn>
                <a:cxn ang="0">
                  <a:pos x="225" y="100"/>
                </a:cxn>
                <a:cxn ang="0">
                  <a:pos x="225" y="87"/>
                </a:cxn>
                <a:cxn ang="0">
                  <a:pos x="225" y="62"/>
                </a:cxn>
                <a:cxn ang="0">
                  <a:pos x="240" y="62"/>
                </a:cxn>
                <a:cxn ang="0">
                  <a:pos x="254" y="37"/>
                </a:cxn>
                <a:cxn ang="0">
                  <a:pos x="268" y="24"/>
                </a:cxn>
                <a:cxn ang="0">
                  <a:pos x="268" y="11"/>
                </a:cxn>
                <a:cxn ang="0">
                  <a:pos x="211" y="0"/>
                </a:cxn>
                <a:cxn ang="0">
                  <a:pos x="197" y="24"/>
                </a:cxn>
                <a:cxn ang="0">
                  <a:pos x="155" y="11"/>
                </a:cxn>
                <a:cxn ang="0">
                  <a:pos x="140" y="0"/>
                </a:cxn>
                <a:cxn ang="0">
                  <a:pos x="111" y="21"/>
                </a:cxn>
                <a:cxn ang="0">
                  <a:pos x="88" y="24"/>
                </a:cxn>
                <a:cxn ang="0">
                  <a:pos x="82" y="47"/>
                </a:cxn>
                <a:cxn ang="0">
                  <a:pos x="60" y="62"/>
                </a:cxn>
                <a:cxn ang="0">
                  <a:pos x="42" y="62"/>
                </a:cxn>
                <a:cxn ang="0">
                  <a:pos x="31" y="50"/>
                </a:cxn>
                <a:cxn ang="0">
                  <a:pos x="31" y="50"/>
                </a:cxn>
              </a:cxnLst>
              <a:rect l="0" t="0" r="r" b="b"/>
              <a:pathLst>
                <a:path w="423" h="365">
                  <a:moveTo>
                    <a:pt x="31" y="50"/>
                  </a:moveTo>
                  <a:lnTo>
                    <a:pt x="26" y="72"/>
                  </a:lnTo>
                  <a:lnTo>
                    <a:pt x="11" y="76"/>
                  </a:lnTo>
                  <a:lnTo>
                    <a:pt x="4" y="98"/>
                  </a:lnTo>
                  <a:lnTo>
                    <a:pt x="0" y="113"/>
                  </a:lnTo>
                  <a:lnTo>
                    <a:pt x="0" y="141"/>
                  </a:lnTo>
                  <a:lnTo>
                    <a:pt x="19" y="131"/>
                  </a:lnTo>
                  <a:lnTo>
                    <a:pt x="39" y="123"/>
                  </a:lnTo>
                  <a:lnTo>
                    <a:pt x="74" y="111"/>
                  </a:lnTo>
                  <a:lnTo>
                    <a:pt x="112" y="100"/>
                  </a:lnTo>
                  <a:lnTo>
                    <a:pt x="169" y="113"/>
                  </a:lnTo>
                  <a:lnTo>
                    <a:pt x="183" y="138"/>
                  </a:lnTo>
                  <a:lnTo>
                    <a:pt x="185" y="161"/>
                  </a:lnTo>
                  <a:lnTo>
                    <a:pt x="268" y="238"/>
                  </a:lnTo>
                  <a:lnTo>
                    <a:pt x="307" y="245"/>
                  </a:lnTo>
                  <a:lnTo>
                    <a:pt x="352" y="277"/>
                  </a:lnTo>
                  <a:lnTo>
                    <a:pt x="365" y="314"/>
                  </a:lnTo>
                  <a:lnTo>
                    <a:pt x="349" y="339"/>
                  </a:lnTo>
                  <a:lnTo>
                    <a:pt x="352" y="365"/>
                  </a:lnTo>
                  <a:lnTo>
                    <a:pt x="390" y="321"/>
                  </a:lnTo>
                  <a:lnTo>
                    <a:pt x="378" y="285"/>
                  </a:lnTo>
                  <a:lnTo>
                    <a:pt x="380" y="252"/>
                  </a:lnTo>
                  <a:lnTo>
                    <a:pt x="407" y="278"/>
                  </a:lnTo>
                  <a:lnTo>
                    <a:pt x="423" y="289"/>
                  </a:lnTo>
                  <a:lnTo>
                    <a:pt x="423" y="263"/>
                  </a:lnTo>
                  <a:lnTo>
                    <a:pt x="380" y="226"/>
                  </a:lnTo>
                  <a:lnTo>
                    <a:pt x="366" y="226"/>
                  </a:lnTo>
                  <a:lnTo>
                    <a:pt x="352" y="201"/>
                  </a:lnTo>
                  <a:lnTo>
                    <a:pt x="324" y="189"/>
                  </a:lnTo>
                  <a:lnTo>
                    <a:pt x="297" y="175"/>
                  </a:lnTo>
                  <a:lnTo>
                    <a:pt x="264" y="155"/>
                  </a:lnTo>
                  <a:lnTo>
                    <a:pt x="240" y="125"/>
                  </a:lnTo>
                  <a:lnTo>
                    <a:pt x="225" y="100"/>
                  </a:lnTo>
                  <a:lnTo>
                    <a:pt x="225" y="87"/>
                  </a:lnTo>
                  <a:lnTo>
                    <a:pt x="225" y="62"/>
                  </a:lnTo>
                  <a:lnTo>
                    <a:pt x="240" y="62"/>
                  </a:lnTo>
                  <a:lnTo>
                    <a:pt x="254" y="37"/>
                  </a:lnTo>
                  <a:lnTo>
                    <a:pt x="268" y="24"/>
                  </a:lnTo>
                  <a:lnTo>
                    <a:pt x="268" y="11"/>
                  </a:lnTo>
                  <a:lnTo>
                    <a:pt x="211" y="0"/>
                  </a:lnTo>
                  <a:lnTo>
                    <a:pt x="197" y="24"/>
                  </a:lnTo>
                  <a:lnTo>
                    <a:pt x="155" y="11"/>
                  </a:lnTo>
                  <a:lnTo>
                    <a:pt x="140" y="0"/>
                  </a:lnTo>
                  <a:lnTo>
                    <a:pt x="111" y="21"/>
                  </a:lnTo>
                  <a:lnTo>
                    <a:pt x="88" y="24"/>
                  </a:lnTo>
                  <a:lnTo>
                    <a:pt x="82" y="47"/>
                  </a:lnTo>
                  <a:lnTo>
                    <a:pt x="60" y="62"/>
                  </a:lnTo>
                  <a:lnTo>
                    <a:pt x="42" y="62"/>
                  </a:lnTo>
                  <a:lnTo>
                    <a:pt x="31" y="50"/>
                  </a:lnTo>
                  <a:lnTo>
                    <a:pt x="31" y="5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62" name="Freeform 938"/>
            <p:cNvSpPr>
              <a:spLocks/>
            </p:cNvSpPr>
            <p:nvPr/>
          </p:nvSpPr>
          <p:spPr bwMode="auto">
            <a:xfrm>
              <a:off x="2672" y="1928"/>
              <a:ext cx="51" cy="32"/>
            </a:xfrm>
            <a:custGeom>
              <a:avLst/>
              <a:gdLst/>
              <a:ahLst/>
              <a:cxnLst>
                <a:cxn ang="0">
                  <a:pos x="99" y="14"/>
                </a:cxn>
                <a:cxn ang="0">
                  <a:pos x="84" y="26"/>
                </a:cxn>
                <a:cxn ang="0">
                  <a:pos x="91" y="59"/>
                </a:cxn>
                <a:cxn ang="0">
                  <a:pos x="43" y="52"/>
                </a:cxn>
                <a:cxn ang="0">
                  <a:pos x="0" y="52"/>
                </a:cxn>
                <a:cxn ang="0">
                  <a:pos x="0" y="38"/>
                </a:cxn>
                <a:cxn ang="0">
                  <a:pos x="15" y="14"/>
                </a:cxn>
                <a:cxn ang="0">
                  <a:pos x="43" y="14"/>
                </a:cxn>
                <a:cxn ang="0">
                  <a:pos x="70" y="0"/>
                </a:cxn>
                <a:cxn ang="0">
                  <a:pos x="84" y="0"/>
                </a:cxn>
                <a:cxn ang="0">
                  <a:pos x="99" y="14"/>
                </a:cxn>
                <a:cxn ang="0">
                  <a:pos x="99" y="14"/>
                </a:cxn>
              </a:cxnLst>
              <a:rect l="0" t="0" r="r" b="b"/>
              <a:pathLst>
                <a:path w="99" h="59">
                  <a:moveTo>
                    <a:pt x="99" y="14"/>
                  </a:moveTo>
                  <a:lnTo>
                    <a:pt x="84" y="26"/>
                  </a:lnTo>
                  <a:lnTo>
                    <a:pt x="91" y="59"/>
                  </a:lnTo>
                  <a:lnTo>
                    <a:pt x="43" y="52"/>
                  </a:lnTo>
                  <a:lnTo>
                    <a:pt x="0" y="52"/>
                  </a:lnTo>
                  <a:lnTo>
                    <a:pt x="0" y="38"/>
                  </a:lnTo>
                  <a:lnTo>
                    <a:pt x="15" y="14"/>
                  </a:lnTo>
                  <a:lnTo>
                    <a:pt x="43" y="14"/>
                  </a:lnTo>
                  <a:lnTo>
                    <a:pt x="70" y="0"/>
                  </a:lnTo>
                  <a:lnTo>
                    <a:pt x="84" y="0"/>
                  </a:lnTo>
                  <a:lnTo>
                    <a:pt x="99" y="14"/>
                  </a:lnTo>
                  <a:lnTo>
                    <a:pt x="99" y="14"/>
                  </a:lnTo>
                  <a:close/>
                </a:path>
              </a:pathLst>
            </a:custGeom>
            <a:grpFill/>
            <a:ln w="9525">
              <a:solidFill>
                <a:srgbClr val="565BAC"/>
              </a:solidFill>
              <a:round/>
              <a:headEnd/>
              <a:tailEnd/>
            </a:ln>
          </p:spPr>
          <p:txBody>
            <a:bodyPr/>
            <a:lstStyle/>
            <a:p>
              <a:pPr>
                <a:defRPr/>
              </a:pPr>
              <a:endParaRPr lang="sq-AL">
                <a:cs typeface="+mn-cs"/>
              </a:endParaRPr>
            </a:p>
          </p:txBody>
        </p:sp>
        <p:sp>
          <p:nvSpPr>
            <p:cNvPr id="565163" name="Freeform 939"/>
            <p:cNvSpPr>
              <a:spLocks/>
            </p:cNvSpPr>
            <p:nvPr/>
          </p:nvSpPr>
          <p:spPr bwMode="auto">
            <a:xfrm>
              <a:off x="2672" y="1928"/>
              <a:ext cx="51" cy="32"/>
            </a:xfrm>
            <a:custGeom>
              <a:avLst/>
              <a:gdLst/>
              <a:ahLst/>
              <a:cxnLst>
                <a:cxn ang="0">
                  <a:pos x="99" y="14"/>
                </a:cxn>
                <a:cxn ang="0">
                  <a:pos x="84" y="26"/>
                </a:cxn>
                <a:cxn ang="0">
                  <a:pos x="91" y="59"/>
                </a:cxn>
                <a:cxn ang="0">
                  <a:pos x="43" y="52"/>
                </a:cxn>
                <a:cxn ang="0">
                  <a:pos x="0" y="52"/>
                </a:cxn>
                <a:cxn ang="0">
                  <a:pos x="0" y="38"/>
                </a:cxn>
                <a:cxn ang="0">
                  <a:pos x="15" y="14"/>
                </a:cxn>
                <a:cxn ang="0">
                  <a:pos x="43" y="14"/>
                </a:cxn>
                <a:cxn ang="0">
                  <a:pos x="70" y="0"/>
                </a:cxn>
                <a:cxn ang="0">
                  <a:pos x="84" y="0"/>
                </a:cxn>
                <a:cxn ang="0">
                  <a:pos x="99" y="14"/>
                </a:cxn>
                <a:cxn ang="0">
                  <a:pos x="99" y="14"/>
                </a:cxn>
              </a:cxnLst>
              <a:rect l="0" t="0" r="r" b="b"/>
              <a:pathLst>
                <a:path w="99" h="59">
                  <a:moveTo>
                    <a:pt x="99" y="14"/>
                  </a:moveTo>
                  <a:lnTo>
                    <a:pt x="84" y="26"/>
                  </a:lnTo>
                  <a:lnTo>
                    <a:pt x="91" y="59"/>
                  </a:lnTo>
                  <a:lnTo>
                    <a:pt x="43" y="52"/>
                  </a:lnTo>
                  <a:lnTo>
                    <a:pt x="0" y="52"/>
                  </a:lnTo>
                  <a:lnTo>
                    <a:pt x="0" y="38"/>
                  </a:lnTo>
                  <a:lnTo>
                    <a:pt x="15" y="14"/>
                  </a:lnTo>
                  <a:lnTo>
                    <a:pt x="43" y="14"/>
                  </a:lnTo>
                  <a:lnTo>
                    <a:pt x="70" y="0"/>
                  </a:lnTo>
                  <a:lnTo>
                    <a:pt x="84" y="0"/>
                  </a:lnTo>
                  <a:lnTo>
                    <a:pt x="99" y="14"/>
                  </a:lnTo>
                  <a:lnTo>
                    <a:pt x="99" y="14"/>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64" name="Freeform 940"/>
            <p:cNvSpPr>
              <a:spLocks/>
            </p:cNvSpPr>
            <p:nvPr/>
          </p:nvSpPr>
          <p:spPr bwMode="auto">
            <a:xfrm>
              <a:off x="2383" y="1653"/>
              <a:ext cx="210" cy="193"/>
            </a:xfrm>
            <a:custGeom>
              <a:avLst/>
              <a:gdLst/>
              <a:ahLst/>
              <a:cxnLst>
                <a:cxn ang="0">
                  <a:pos x="338" y="304"/>
                </a:cxn>
                <a:cxn ang="0">
                  <a:pos x="295" y="304"/>
                </a:cxn>
                <a:cxn ang="0">
                  <a:pos x="295" y="329"/>
                </a:cxn>
                <a:cxn ang="0">
                  <a:pos x="267" y="329"/>
                </a:cxn>
                <a:cxn ang="0">
                  <a:pos x="254" y="341"/>
                </a:cxn>
                <a:cxn ang="0">
                  <a:pos x="240" y="379"/>
                </a:cxn>
                <a:cxn ang="0">
                  <a:pos x="169" y="329"/>
                </a:cxn>
                <a:cxn ang="0">
                  <a:pos x="155" y="315"/>
                </a:cxn>
                <a:cxn ang="0">
                  <a:pos x="71" y="304"/>
                </a:cxn>
                <a:cxn ang="0">
                  <a:pos x="43" y="279"/>
                </a:cxn>
                <a:cxn ang="0">
                  <a:pos x="71" y="253"/>
                </a:cxn>
                <a:cxn ang="0">
                  <a:pos x="83" y="177"/>
                </a:cxn>
                <a:cxn ang="0">
                  <a:pos x="71" y="152"/>
                </a:cxn>
                <a:cxn ang="0">
                  <a:pos x="43" y="128"/>
                </a:cxn>
                <a:cxn ang="0">
                  <a:pos x="0" y="102"/>
                </a:cxn>
                <a:cxn ang="0">
                  <a:pos x="0" y="89"/>
                </a:cxn>
                <a:cxn ang="0">
                  <a:pos x="29" y="78"/>
                </a:cxn>
                <a:cxn ang="0">
                  <a:pos x="57" y="64"/>
                </a:cxn>
                <a:cxn ang="0">
                  <a:pos x="127" y="38"/>
                </a:cxn>
                <a:cxn ang="0">
                  <a:pos x="169" y="38"/>
                </a:cxn>
                <a:cxn ang="0">
                  <a:pos x="225" y="0"/>
                </a:cxn>
                <a:cxn ang="0">
                  <a:pos x="265" y="27"/>
                </a:cxn>
                <a:cxn ang="0">
                  <a:pos x="336" y="64"/>
                </a:cxn>
                <a:cxn ang="0">
                  <a:pos x="362" y="78"/>
                </a:cxn>
                <a:cxn ang="0">
                  <a:pos x="384" y="74"/>
                </a:cxn>
                <a:cxn ang="0">
                  <a:pos x="408" y="89"/>
                </a:cxn>
                <a:cxn ang="0">
                  <a:pos x="406" y="111"/>
                </a:cxn>
                <a:cxn ang="0">
                  <a:pos x="410" y="135"/>
                </a:cxn>
                <a:cxn ang="0">
                  <a:pos x="366" y="166"/>
                </a:cxn>
                <a:cxn ang="0">
                  <a:pos x="352" y="177"/>
                </a:cxn>
                <a:cxn ang="0">
                  <a:pos x="366" y="228"/>
                </a:cxn>
                <a:cxn ang="0">
                  <a:pos x="366" y="241"/>
                </a:cxn>
                <a:cxn ang="0">
                  <a:pos x="352" y="241"/>
                </a:cxn>
                <a:cxn ang="0">
                  <a:pos x="338" y="279"/>
                </a:cxn>
                <a:cxn ang="0">
                  <a:pos x="338" y="304"/>
                </a:cxn>
                <a:cxn ang="0">
                  <a:pos x="338" y="304"/>
                </a:cxn>
              </a:cxnLst>
              <a:rect l="0" t="0" r="r" b="b"/>
              <a:pathLst>
                <a:path w="410" h="379">
                  <a:moveTo>
                    <a:pt x="338" y="304"/>
                  </a:moveTo>
                  <a:lnTo>
                    <a:pt x="295" y="304"/>
                  </a:lnTo>
                  <a:lnTo>
                    <a:pt x="295" y="329"/>
                  </a:lnTo>
                  <a:lnTo>
                    <a:pt x="267" y="329"/>
                  </a:lnTo>
                  <a:lnTo>
                    <a:pt x="254" y="341"/>
                  </a:lnTo>
                  <a:lnTo>
                    <a:pt x="240" y="379"/>
                  </a:lnTo>
                  <a:lnTo>
                    <a:pt x="169" y="329"/>
                  </a:lnTo>
                  <a:lnTo>
                    <a:pt x="155" y="315"/>
                  </a:lnTo>
                  <a:lnTo>
                    <a:pt x="71" y="304"/>
                  </a:lnTo>
                  <a:lnTo>
                    <a:pt x="43" y="279"/>
                  </a:lnTo>
                  <a:lnTo>
                    <a:pt x="71" y="253"/>
                  </a:lnTo>
                  <a:lnTo>
                    <a:pt x="83" y="177"/>
                  </a:lnTo>
                  <a:lnTo>
                    <a:pt x="71" y="152"/>
                  </a:lnTo>
                  <a:lnTo>
                    <a:pt x="43" y="128"/>
                  </a:lnTo>
                  <a:lnTo>
                    <a:pt x="0" y="102"/>
                  </a:lnTo>
                  <a:lnTo>
                    <a:pt x="0" y="89"/>
                  </a:lnTo>
                  <a:lnTo>
                    <a:pt x="29" y="78"/>
                  </a:lnTo>
                  <a:lnTo>
                    <a:pt x="57" y="64"/>
                  </a:lnTo>
                  <a:lnTo>
                    <a:pt x="127" y="38"/>
                  </a:lnTo>
                  <a:lnTo>
                    <a:pt x="169" y="38"/>
                  </a:lnTo>
                  <a:lnTo>
                    <a:pt x="225" y="0"/>
                  </a:lnTo>
                  <a:lnTo>
                    <a:pt x="265" y="27"/>
                  </a:lnTo>
                  <a:lnTo>
                    <a:pt x="336" y="64"/>
                  </a:lnTo>
                  <a:lnTo>
                    <a:pt x="362" y="78"/>
                  </a:lnTo>
                  <a:lnTo>
                    <a:pt x="384" y="74"/>
                  </a:lnTo>
                  <a:lnTo>
                    <a:pt x="408" y="89"/>
                  </a:lnTo>
                  <a:lnTo>
                    <a:pt x="406" y="111"/>
                  </a:lnTo>
                  <a:lnTo>
                    <a:pt x="410" y="135"/>
                  </a:lnTo>
                  <a:lnTo>
                    <a:pt x="366" y="166"/>
                  </a:lnTo>
                  <a:lnTo>
                    <a:pt x="352" y="177"/>
                  </a:lnTo>
                  <a:lnTo>
                    <a:pt x="366" y="228"/>
                  </a:lnTo>
                  <a:lnTo>
                    <a:pt x="366" y="241"/>
                  </a:lnTo>
                  <a:lnTo>
                    <a:pt x="352" y="241"/>
                  </a:lnTo>
                  <a:lnTo>
                    <a:pt x="338" y="279"/>
                  </a:lnTo>
                  <a:lnTo>
                    <a:pt x="338" y="304"/>
                  </a:lnTo>
                  <a:lnTo>
                    <a:pt x="338" y="304"/>
                  </a:lnTo>
                  <a:close/>
                </a:path>
              </a:pathLst>
            </a:custGeom>
            <a:grpFill/>
            <a:ln w="9525">
              <a:solidFill>
                <a:srgbClr val="565BAC"/>
              </a:solidFill>
              <a:round/>
              <a:headEnd/>
              <a:tailEnd/>
            </a:ln>
          </p:spPr>
          <p:txBody>
            <a:bodyPr/>
            <a:lstStyle/>
            <a:p>
              <a:pPr>
                <a:defRPr/>
              </a:pPr>
              <a:endParaRPr lang="sq-AL">
                <a:cs typeface="+mn-cs"/>
              </a:endParaRPr>
            </a:p>
          </p:txBody>
        </p:sp>
        <p:sp>
          <p:nvSpPr>
            <p:cNvPr id="565165" name="Freeform 941"/>
            <p:cNvSpPr>
              <a:spLocks/>
            </p:cNvSpPr>
            <p:nvPr/>
          </p:nvSpPr>
          <p:spPr bwMode="auto">
            <a:xfrm>
              <a:off x="2383" y="1653"/>
              <a:ext cx="210" cy="193"/>
            </a:xfrm>
            <a:custGeom>
              <a:avLst/>
              <a:gdLst/>
              <a:ahLst/>
              <a:cxnLst>
                <a:cxn ang="0">
                  <a:pos x="338" y="304"/>
                </a:cxn>
                <a:cxn ang="0">
                  <a:pos x="295" y="304"/>
                </a:cxn>
                <a:cxn ang="0">
                  <a:pos x="295" y="329"/>
                </a:cxn>
                <a:cxn ang="0">
                  <a:pos x="267" y="329"/>
                </a:cxn>
                <a:cxn ang="0">
                  <a:pos x="254" y="341"/>
                </a:cxn>
                <a:cxn ang="0">
                  <a:pos x="240" y="379"/>
                </a:cxn>
                <a:cxn ang="0">
                  <a:pos x="169" y="329"/>
                </a:cxn>
                <a:cxn ang="0">
                  <a:pos x="155" y="315"/>
                </a:cxn>
                <a:cxn ang="0">
                  <a:pos x="71" y="304"/>
                </a:cxn>
                <a:cxn ang="0">
                  <a:pos x="43" y="279"/>
                </a:cxn>
                <a:cxn ang="0">
                  <a:pos x="71" y="253"/>
                </a:cxn>
                <a:cxn ang="0">
                  <a:pos x="83" y="177"/>
                </a:cxn>
                <a:cxn ang="0">
                  <a:pos x="71" y="152"/>
                </a:cxn>
                <a:cxn ang="0">
                  <a:pos x="43" y="128"/>
                </a:cxn>
                <a:cxn ang="0">
                  <a:pos x="0" y="102"/>
                </a:cxn>
                <a:cxn ang="0">
                  <a:pos x="0" y="89"/>
                </a:cxn>
                <a:cxn ang="0">
                  <a:pos x="29" y="78"/>
                </a:cxn>
                <a:cxn ang="0">
                  <a:pos x="57" y="64"/>
                </a:cxn>
                <a:cxn ang="0">
                  <a:pos x="127" y="38"/>
                </a:cxn>
                <a:cxn ang="0">
                  <a:pos x="169" y="38"/>
                </a:cxn>
                <a:cxn ang="0">
                  <a:pos x="225" y="0"/>
                </a:cxn>
                <a:cxn ang="0">
                  <a:pos x="265" y="27"/>
                </a:cxn>
                <a:cxn ang="0">
                  <a:pos x="336" y="64"/>
                </a:cxn>
                <a:cxn ang="0">
                  <a:pos x="362" y="78"/>
                </a:cxn>
                <a:cxn ang="0">
                  <a:pos x="384" y="74"/>
                </a:cxn>
                <a:cxn ang="0">
                  <a:pos x="408" y="89"/>
                </a:cxn>
                <a:cxn ang="0">
                  <a:pos x="406" y="111"/>
                </a:cxn>
                <a:cxn ang="0">
                  <a:pos x="410" y="135"/>
                </a:cxn>
                <a:cxn ang="0">
                  <a:pos x="366" y="166"/>
                </a:cxn>
                <a:cxn ang="0">
                  <a:pos x="352" y="177"/>
                </a:cxn>
                <a:cxn ang="0">
                  <a:pos x="366" y="228"/>
                </a:cxn>
                <a:cxn ang="0">
                  <a:pos x="366" y="241"/>
                </a:cxn>
                <a:cxn ang="0">
                  <a:pos x="352" y="241"/>
                </a:cxn>
                <a:cxn ang="0">
                  <a:pos x="338" y="279"/>
                </a:cxn>
                <a:cxn ang="0">
                  <a:pos x="338" y="304"/>
                </a:cxn>
                <a:cxn ang="0">
                  <a:pos x="338" y="304"/>
                </a:cxn>
              </a:cxnLst>
              <a:rect l="0" t="0" r="r" b="b"/>
              <a:pathLst>
                <a:path w="410" h="379">
                  <a:moveTo>
                    <a:pt x="338" y="304"/>
                  </a:moveTo>
                  <a:lnTo>
                    <a:pt x="295" y="304"/>
                  </a:lnTo>
                  <a:lnTo>
                    <a:pt x="295" y="329"/>
                  </a:lnTo>
                  <a:lnTo>
                    <a:pt x="267" y="329"/>
                  </a:lnTo>
                  <a:lnTo>
                    <a:pt x="254" y="341"/>
                  </a:lnTo>
                  <a:lnTo>
                    <a:pt x="240" y="379"/>
                  </a:lnTo>
                  <a:lnTo>
                    <a:pt x="169" y="329"/>
                  </a:lnTo>
                  <a:lnTo>
                    <a:pt x="155" y="315"/>
                  </a:lnTo>
                  <a:lnTo>
                    <a:pt x="71" y="304"/>
                  </a:lnTo>
                  <a:lnTo>
                    <a:pt x="43" y="279"/>
                  </a:lnTo>
                  <a:lnTo>
                    <a:pt x="71" y="253"/>
                  </a:lnTo>
                  <a:lnTo>
                    <a:pt x="83" y="177"/>
                  </a:lnTo>
                  <a:lnTo>
                    <a:pt x="71" y="152"/>
                  </a:lnTo>
                  <a:lnTo>
                    <a:pt x="43" y="128"/>
                  </a:lnTo>
                  <a:lnTo>
                    <a:pt x="0" y="102"/>
                  </a:lnTo>
                  <a:lnTo>
                    <a:pt x="0" y="89"/>
                  </a:lnTo>
                  <a:lnTo>
                    <a:pt x="29" y="78"/>
                  </a:lnTo>
                  <a:lnTo>
                    <a:pt x="57" y="64"/>
                  </a:lnTo>
                  <a:lnTo>
                    <a:pt x="127" y="38"/>
                  </a:lnTo>
                  <a:lnTo>
                    <a:pt x="169" y="38"/>
                  </a:lnTo>
                  <a:lnTo>
                    <a:pt x="225" y="0"/>
                  </a:lnTo>
                  <a:lnTo>
                    <a:pt x="265" y="27"/>
                  </a:lnTo>
                  <a:lnTo>
                    <a:pt x="336" y="64"/>
                  </a:lnTo>
                  <a:lnTo>
                    <a:pt x="362" y="78"/>
                  </a:lnTo>
                  <a:lnTo>
                    <a:pt x="384" y="74"/>
                  </a:lnTo>
                  <a:lnTo>
                    <a:pt x="408" y="89"/>
                  </a:lnTo>
                  <a:lnTo>
                    <a:pt x="406" y="111"/>
                  </a:lnTo>
                  <a:lnTo>
                    <a:pt x="410" y="135"/>
                  </a:lnTo>
                  <a:lnTo>
                    <a:pt x="366" y="166"/>
                  </a:lnTo>
                  <a:lnTo>
                    <a:pt x="352" y="177"/>
                  </a:lnTo>
                  <a:lnTo>
                    <a:pt x="366" y="228"/>
                  </a:lnTo>
                  <a:lnTo>
                    <a:pt x="366" y="241"/>
                  </a:lnTo>
                  <a:lnTo>
                    <a:pt x="352" y="241"/>
                  </a:lnTo>
                  <a:lnTo>
                    <a:pt x="338" y="279"/>
                  </a:lnTo>
                  <a:lnTo>
                    <a:pt x="338" y="304"/>
                  </a:lnTo>
                  <a:lnTo>
                    <a:pt x="338" y="304"/>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66" name="Freeform 942"/>
            <p:cNvSpPr>
              <a:spLocks/>
            </p:cNvSpPr>
            <p:nvPr/>
          </p:nvSpPr>
          <p:spPr bwMode="auto">
            <a:xfrm>
              <a:off x="2295" y="1794"/>
              <a:ext cx="210" cy="197"/>
            </a:xfrm>
            <a:custGeom>
              <a:avLst/>
              <a:gdLst/>
              <a:ahLst/>
              <a:cxnLst>
                <a:cxn ang="0">
                  <a:pos x="213" y="15"/>
                </a:cxn>
                <a:cxn ang="0">
                  <a:pos x="184" y="15"/>
                </a:cxn>
                <a:cxn ang="0">
                  <a:pos x="155" y="7"/>
                </a:cxn>
                <a:cxn ang="0">
                  <a:pos x="114" y="0"/>
                </a:cxn>
                <a:cxn ang="0">
                  <a:pos x="71" y="2"/>
                </a:cxn>
                <a:cxn ang="0">
                  <a:pos x="42" y="2"/>
                </a:cxn>
                <a:cxn ang="0">
                  <a:pos x="0" y="27"/>
                </a:cxn>
                <a:cxn ang="0">
                  <a:pos x="0" y="65"/>
                </a:cxn>
                <a:cxn ang="0">
                  <a:pos x="37" y="78"/>
                </a:cxn>
                <a:cxn ang="0">
                  <a:pos x="76" y="78"/>
                </a:cxn>
                <a:cxn ang="0">
                  <a:pos x="98" y="103"/>
                </a:cxn>
                <a:cxn ang="0">
                  <a:pos x="73" y="143"/>
                </a:cxn>
                <a:cxn ang="0">
                  <a:pos x="71" y="191"/>
                </a:cxn>
                <a:cxn ang="0">
                  <a:pos x="46" y="254"/>
                </a:cxn>
                <a:cxn ang="0">
                  <a:pos x="71" y="279"/>
                </a:cxn>
                <a:cxn ang="0">
                  <a:pos x="71" y="305"/>
                </a:cxn>
                <a:cxn ang="0">
                  <a:pos x="98" y="374"/>
                </a:cxn>
                <a:cxn ang="0">
                  <a:pos x="149" y="348"/>
                </a:cxn>
                <a:cxn ang="0">
                  <a:pos x="210" y="350"/>
                </a:cxn>
                <a:cxn ang="0">
                  <a:pos x="253" y="332"/>
                </a:cxn>
                <a:cxn ang="0">
                  <a:pos x="279" y="317"/>
                </a:cxn>
                <a:cxn ang="0">
                  <a:pos x="302" y="253"/>
                </a:cxn>
                <a:cxn ang="0">
                  <a:pos x="352" y="165"/>
                </a:cxn>
                <a:cxn ang="0">
                  <a:pos x="410" y="115"/>
                </a:cxn>
                <a:cxn ang="0">
                  <a:pos x="323" y="53"/>
                </a:cxn>
                <a:cxn ang="0">
                  <a:pos x="289" y="46"/>
                </a:cxn>
                <a:cxn ang="0">
                  <a:pos x="235" y="31"/>
                </a:cxn>
                <a:cxn ang="0">
                  <a:pos x="213" y="15"/>
                </a:cxn>
                <a:cxn ang="0">
                  <a:pos x="213" y="15"/>
                </a:cxn>
              </a:cxnLst>
              <a:rect l="0" t="0" r="r" b="b"/>
              <a:pathLst>
                <a:path w="410" h="374">
                  <a:moveTo>
                    <a:pt x="213" y="15"/>
                  </a:moveTo>
                  <a:lnTo>
                    <a:pt x="184" y="15"/>
                  </a:lnTo>
                  <a:lnTo>
                    <a:pt x="155" y="7"/>
                  </a:lnTo>
                  <a:lnTo>
                    <a:pt x="114" y="0"/>
                  </a:lnTo>
                  <a:lnTo>
                    <a:pt x="71" y="2"/>
                  </a:lnTo>
                  <a:lnTo>
                    <a:pt x="42" y="2"/>
                  </a:lnTo>
                  <a:lnTo>
                    <a:pt x="0" y="27"/>
                  </a:lnTo>
                  <a:lnTo>
                    <a:pt x="0" y="65"/>
                  </a:lnTo>
                  <a:lnTo>
                    <a:pt x="37" y="78"/>
                  </a:lnTo>
                  <a:lnTo>
                    <a:pt x="76" y="78"/>
                  </a:lnTo>
                  <a:lnTo>
                    <a:pt x="98" y="103"/>
                  </a:lnTo>
                  <a:lnTo>
                    <a:pt x="73" y="143"/>
                  </a:lnTo>
                  <a:lnTo>
                    <a:pt x="71" y="191"/>
                  </a:lnTo>
                  <a:lnTo>
                    <a:pt x="46" y="254"/>
                  </a:lnTo>
                  <a:lnTo>
                    <a:pt x="71" y="279"/>
                  </a:lnTo>
                  <a:lnTo>
                    <a:pt x="71" y="305"/>
                  </a:lnTo>
                  <a:lnTo>
                    <a:pt x="98" y="374"/>
                  </a:lnTo>
                  <a:lnTo>
                    <a:pt x="149" y="348"/>
                  </a:lnTo>
                  <a:lnTo>
                    <a:pt x="210" y="350"/>
                  </a:lnTo>
                  <a:lnTo>
                    <a:pt x="253" y="332"/>
                  </a:lnTo>
                  <a:lnTo>
                    <a:pt x="279" y="317"/>
                  </a:lnTo>
                  <a:lnTo>
                    <a:pt x="302" y="253"/>
                  </a:lnTo>
                  <a:lnTo>
                    <a:pt x="352" y="165"/>
                  </a:lnTo>
                  <a:lnTo>
                    <a:pt x="410" y="115"/>
                  </a:lnTo>
                  <a:lnTo>
                    <a:pt x="323" y="53"/>
                  </a:lnTo>
                  <a:lnTo>
                    <a:pt x="289" y="46"/>
                  </a:lnTo>
                  <a:lnTo>
                    <a:pt x="235" y="31"/>
                  </a:lnTo>
                  <a:lnTo>
                    <a:pt x="213" y="15"/>
                  </a:lnTo>
                  <a:lnTo>
                    <a:pt x="213" y="15"/>
                  </a:lnTo>
                  <a:close/>
                </a:path>
              </a:pathLst>
            </a:custGeom>
            <a:grpFill/>
            <a:ln w="9525">
              <a:solidFill>
                <a:srgbClr val="565BAC"/>
              </a:solidFill>
              <a:round/>
              <a:headEnd/>
              <a:tailEnd/>
            </a:ln>
          </p:spPr>
          <p:txBody>
            <a:bodyPr/>
            <a:lstStyle/>
            <a:p>
              <a:pPr>
                <a:defRPr/>
              </a:pPr>
              <a:endParaRPr lang="sq-AL">
                <a:cs typeface="+mn-cs"/>
              </a:endParaRPr>
            </a:p>
          </p:txBody>
        </p:sp>
        <p:sp>
          <p:nvSpPr>
            <p:cNvPr id="565167" name="Freeform 943"/>
            <p:cNvSpPr>
              <a:spLocks/>
            </p:cNvSpPr>
            <p:nvPr/>
          </p:nvSpPr>
          <p:spPr bwMode="auto">
            <a:xfrm>
              <a:off x="2295" y="1794"/>
              <a:ext cx="210" cy="197"/>
            </a:xfrm>
            <a:custGeom>
              <a:avLst/>
              <a:gdLst/>
              <a:ahLst/>
              <a:cxnLst>
                <a:cxn ang="0">
                  <a:pos x="213" y="15"/>
                </a:cxn>
                <a:cxn ang="0">
                  <a:pos x="184" y="15"/>
                </a:cxn>
                <a:cxn ang="0">
                  <a:pos x="155" y="7"/>
                </a:cxn>
                <a:cxn ang="0">
                  <a:pos x="114" y="0"/>
                </a:cxn>
                <a:cxn ang="0">
                  <a:pos x="71" y="2"/>
                </a:cxn>
                <a:cxn ang="0">
                  <a:pos x="42" y="2"/>
                </a:cxn>
                <a:cxn ang="0">
                  <a:pos x="0" y="27"/>
                </a:cxn>
                <a:cxn ang="0">
                  <a:pos x="0" y="65"/>
                </a:cxn>
                <a:cxn ang="0">
                  <a:pos x="37" y="78"/>
                </a:cxn>
                <a:cxn ang="0">
                  <a:pos x="76" y="78"/>
                </a:cxn>
                <a:cxn ang="0">
                  <a:pos x="98" y="103"/>
                </a:cxn>
                <a:cxn ang="0">
                  <a:pos x="73" y="143"/>
                </a:cxn>
                <a:cxn ang="0">
                  <a:pos x="71" y="191"/>
                </a:cxn>
                <a:cxn ang="0">
                  <a:pos x="46" y="254"/>
                </a:cxn>
                <a:cxn ang="0">
                  <a:pos x="71" y="279"/>
                </a:cxn>
                <a:cxn ang="0">
                  <a:pos x="71" y="305"/>
                </a:cxn>
                <a:cxn ang="0">
                  <a:pos x="98" y="374"/>
                </a:cxn>
                <a:cxn ang="0">
                  <a:pos x="149" y="348"/>
                </a:cxn>
                <a:cxn ang="0">
                  <a:pos x="210" y="350"/>
                </a:cxn>
                <a:cxn ang="0">
                  <a:pos x="253" y="332"/>
                </a:cxn>
                <a:cxn ang="0">
                  <a:pos x="279" y="317"/>
                </a:cxn>
                <a:cxn ang="0">
                  <a:pos x="302" y="253"/>
                </a:cxn>
                <a:cxn ang="0">
                  <a:pos x="352" y="165"/>
                </a:cxn>
                <a:cxn ang="0">
                  <a:pos x="410" y="115"/>
                </a:cxn>
                <a:cxn ang="0">
                  <a:pos x="323" y="53"/>
                </a:cxn>
                <a:cxn ang="0">
                  <a:pos x="289" y="46"/>
                </a:cxn>
                <a:cxn ang="0">
                  <a:pos x="235" y="31"/>
                </a:cxn>
                <a:cxn ang="0">
                  <a:pos x="213" y="15"/>
                </a:cxn>
                <a:cxn ang="0">
                  <a:pos x="213" y="15"/>
                </a:cxn>
              </a:cxnLst>
              <a:rect l="0" t="0" r="r" b="b"/>
              <a:pathLst>
                <a:path w="410" h="374">
                  <a:moveTo>
                    <a:pt x="213" y="15"/>
                  </a:moveTo>
                  <a:lnTo>
                    <a:pt x="184" y="15"/>
                  </a:lnTo>
                  <a:lnTo>
                    <a:pt x="155" y="7"/>
                  </a:lnTo>
                  <a:lnTo>
                    <a:pt x="114" y="0"/>
                  </a:lnTo>
                  <a:lnTo>
                    <a:pt x="71" y="2"/>
                  </a:lnTo>
                  <a:lnTo>
                    <a:pt x="42" y="2"/>
                  </a:lnTo>
                  <a:lnTo>
                    <a:pt x="0" y="27"/>
                  </a:lnTo>
                  <a:lnTo>
                    <a:pt x="0" y="65"/>
                  </a:lnTo>
                  <a:lnTo>
                    <a:pt x="37" y="78"/>
                  </a:lnTo>
                  <a:lnTo>
                    <a:pt x="76" y="78"/>
                  </a:lnTo>
                  <a:lnTo>
                    <a:pt x="98" y="103"/>
                  </a:lnTo>
                  <a:lnTo>
                    <a:pt x="73" y="143"/>
                  </a:lnTo>
                  <a:lnTo>
                    <a:pt x="71" y="191"/>
                  </a:lnTo>
                  <a:lnTo>
                    <a:pt x="46" y="254"/>
                  </a:lnTo>
                  <a:lnTo>
                    <a:pt x="71" y="279"/>
                  </a:lnTo>
                  <a:lnTo>
                    <a:pt x="71" y="305"/>
                  </a:lnTo>
                  <a:lnTo>
                    <a:pt x="98" y="374"/>
                  </a:lnTo>
                  <a:lnTo>
                    <a:pt x="149" y="348"/>
                  </a:lnTo>
                  <a:lnTo>
                    <a:pt x="210" y="350"/>
                  </a:lnTo>
                  <a:lnTo>
                    <a:pt x="253" y="332"/>
                  </a:lnTo>
                  <a:lnTo>
                    <a:pt x="279" y="317"/>
                  </a:lnTo>
                  <a:lnTo>
                    <a:pt x="302" y="253"/>
                  </a:lnTo>
                  <a:lnTo>
                    <a:pt x="352" y="165"/>
                  </a:lnTo>
                  <a:lnTo>
                    <a:pt x="410" y="115"/>
                  </a:lnTo>
                  <a:lnTo>
                    <a:pt x="323" y="53"/>
                  </a:lnTo>
                  <a:lnTo>
                    <a:pt x="289" y="46"/>
                  </a:lnTo>
                  <a:lnTo>
                    <a:pt x="235" y="31"/>
                  </a:lnTo>
                  <a:lnTo>
                    <a:pt x="213" y="15"/>
                  </a:lnTo>
                  <a:lnTo>
                    <a:pt x="213" y="15"/>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68" name="Freeform 944"/>
            <p:cNvSpPr>
              <a:spLocks/>
            </p:cNvSpPr>
            <p:nvPr/>
          </p:nvSpPr>
          <p:spPr bwMode="auto">
            <a:xfrm>
              <a:off x="2281" y="1827"/>
              <a:ext cx="65" cy="133"/>
            </a:xfrm>
            <a:custGeom>
              <a:avLst/>
              <a:gdLst/>
              <a:ahLst/>
              <a:cxnLst>
                <a:cxn ang="0">
                  <a:pos x="27" y="0"/>
                </a:cxn>
                <a:cxn ang="0">
                  <a:pos x="36" y="64"/>
                </a:cxn>
                <a:cxn ang="0">
                  <a:pos x="14" y="114"/>
                </a:cxn>
                <a:cxn ang="0">
                  <a:pos x="0" y="152"/>
                </a:cxn>
                <a:cxn ang="0">
                  <a:pos x="14" y="188"/>
                </a:cxn>
                <a:cxn ang="0">
                  <a:pos x="0" y="240"/>
                </a:cxn>
                <a:cxn ang="0">
                  <a:pos x="66" y="248"/>
                </a:cxn>
                <a:cxn ang="0">
                  <a:pos x="100" y="242"/>
                </a:cxn>
                <a:cxn ang="0">
                  <a:pos x="98" y="214"/>
                </a:cxn>
                <a:cxn ang="0">
                  <a:pos x="73" y="192"/>
                </a:cxn>
                <a:cxn ang="0">
                  <a:pos x="97" y="123"/>
                </a:cxn>
                <a:cxn ang="0">
                  <a:pos x="98" y="89"/>
                </a:cxn>
                <a:cxn ang="0">
                  <a:pos x="112" y="63"/>
                </a:cxn>
                <a:cxn ang="0">
                  <a:pos x="125" y="38"/>
                </a:cxn>
                <a:cxn ang="0">
                  <a:pos x="98" y="12"/>
                </a:cxn>
                <a:cxn ang="0">
                  <a:pos x="68" y="12"/>
                </a:cxn>
                <a:cxn ang="0">
                  <a:pos x="27" y="0"/>
                </a:cxn>
                <a:cxn ang="0">
                  <a:pos x="27" y="0"/>
                </a:cxn>
              </a:cxnLst>
              <a:rect l="0" t="0" r="r" b="b"/>
              <a:pathLst>
                <a:path w="125" h="248">
                  <a:moveTo>
                    <a:pt x="27" y="0"/>
                  </a:moveTo>
                  <a:lnTo>
                    <a:pt x="36" y="64"/>
                  </a:lnTo>
                  <a:lnTo>
                    <a:pt x="14" y="114"/>
                  </a:lnTo>
                  <a:lnTo>
                    <a:pt x="0" y="152"/>
                  </a:lnTo>
                  <a:lnTo>
                    <a:pt x="14" y="188"/>
                  </a:lnTo>
                  <a:lnTo>
                    <a:pt x="0" y="240"/>
                  </a:lnTo>
                  <a:lnTo>
                    <a:pt x="66" y="248"/>
                  </a:lnTo>
                  <a:lnTo>
                    <a:pt x="100" y="242"/>
                  </a:lnTo>
                  <a:lnTo>
                    <a:pt x="98" y="214"/>
                  </a:lnTo>
                  <a:lnTo>
                    <a:pt x="73" y="192"/>
                  </a:lnTo>
                  <a:lnTo>
                    <a:pt x="97" y="123"/>
                  </a:lnTo>
                  <a:lnTo>
                    <a:pt x="98" y="89"/>
                  </a:lnTo>
                  <a:lnTo>
                    <a:pt x="112" y="63"/>
                  </a:lnTo>
                  <a:lnTo>
                    <a:pt x="125" y="38"/>
                  </a:lnTo>
                  <a:lnTo>
                    <a:pt x="98" y="12"/>
                  </a:lnTo>
                  <a:lnTo>
                    <a:pt x="68" y="12"/>
                  </a:lnTo>
                  <a:lnTo>
                    <a:pt x="27" y="0"/>
                  </a:lnTo>
                  <a:lnTo>
                    <a:pt x="27" y="0"/>
                  </a:lnTo>
                  <a:close/>
                </a:path>
              </a:pathLst>
            </a:custGeom>
            <a:grpFill/>
            <a:ln w="9525">
              <a:solidFill>
                <a:srgbClr val="565BAC"/>
              </a:solidFill>
              <a:round/>
              <a:headEnd/>
              <a:tailEnd/>
            </a:ln>
          </p:spPr>
          <p:txBody>
            <a:bodyPr/>
            <a:lstStyle/>
            <a:p>
              <a:pPr>
                <a:defRPr/>
              </a:pPr>
              <a:endParaRPr lang="sq-AL">
                <a:cs typeface="+mn-cs"/>
              </a:endParaRPr>
            </a:p>
          </p:txBody>
        </p:sp>
        <p:sp>
          <p:nvSpPr>
            <p:cNvPr id="565169" name="Freeform 945"/>
            <p:cNvSpPr>
              <a:spLocks/>
            </p:cNvSpPr>
            <p:nvPr/>
          </p:nvSpPr>
          <p:spPr bwMode="auto">
            <a:xfrm>
              <a:off x="2281" y="1827"/>
              <a:ext cx="65" cy="133"/>
            </a:xfrm>
            <a:custGeom>
              <a:avLst/>
              <a:gdLst/>
              <a:ahLst/>
              <a:cxnLst>
                <a:cxn ang="0">
                  <a:pos x="27" y="0"/>
                </a:cxn>
                <a:cxn ang="0">
                  <a:pos x="36" y="64"/>
                </a:cxn>
                <a:cxn ang="0">
                  <a:pos x="14" y="114"/>
                </a:cxn>
                <a:cxn ang="0">
                  <a:pos x="0" y="152"/>
                </a:cxn>
                <a:cxn ang="0">
                  <a:pos x="14" y="188"/>
                </a:cxn>
                <a:cxn ang="0">
                  <a:pos x="0" y="240"/>
                </a:cxn>
                <a:cxn ang="0">
                  <a:pos x="66" y="248"/>
                </a:cxn>
                <a:cxn ang="0">
                  <a:pos x="100" y="242"/>
                </a:cxn>
                <a:cxn ang="0">
                  <a:pos x="98" y="214"/>
                </a:cxn>
                <a:cxn ang="0">
                  <a:pos x="73" y="192"/>
                </a:cxn>
                <a:cxn ang="0">
                  <a:pos x="97" y="123"/>
                </a:cxn>
                <a:cxn ang="0">
                  <a:pos x="98" y="89"/>
                </a:cxn>
                <a:cxn ang="0">
                  <a:pos x="112" y="63"/>
                </a:cxn>
                <a:cxn ang="0">
                  <a:pos x="125" y="38"/>
                </a:cxn>
                <a:cxn ang="0">
                  <a:pos x="98" y="12"/>
                </a:cxn>
                <a:cxn ang="0">
                  <a:pos x="68" y="12"/>
                </a:cxn>
                <a:cxn ang="0">
                  <a:pos x="27" y="0"/>
                </a:cxn>
                <a:cxn ang="0">
                  <a:pos x="27" y="0"/>
                </a:cxn>
              </a:cxnLst>
              <a:rect l="0" t="0" r="r" b="b"/>
              <a:pathLst>
                <a:path w="125" h="248">
                  <a:moveTo>
                    <a:pt x="27" y="0"/>
                  </a:moveTo>
                  <a:lnTo>
                    <a:pt x="36" y="64"/>
                  </a:lnTo>
                  <a:lnTo>
                    <a:pt x="14" y="114"/>
                  </a:lnTo>
                  <a:lnTo>
                    <a:pt x="0" y="152"/>
                  </a:lnTo>
                  <a:lnTo>
                    <a:pt x="14" y="188"/>
                  </a:lnTo>
                  <a:lnTo>
                    <a:pt x="0" y="240"/>
                  </a:lnTo>
                  <a:lnTo>
                    <a:pt x="66" y="248"/>
                  </a:lnTo>
                  <a:lnTo>
                    <a:pt x="100" y="242"/>
                  </a:lnTo>
                  <a:lnTo>
                    <a:pt x="98" y="214"/>
                  </a:lnTo>
                  <a:lnTo>
                    <a:pt x="73" y="192"/>
                  </a:lnTo>
                  <a:lnTo>
                    <a:pt x="97" y="123"/>
                  </a:lnTo>
                  <a:lnTo>
                    <a:pt x="98" y="89"/>
                  </a:lnTo>
                  <a:lnTo>
                    <a:pt x="112" y="63"/>
                  </a:lnTo>
                  <a:lnTo>
                    <a:pt x="125" y="38"/>
                  </a:lnTo>
                  <a:lnTo>
                    <a:pt x="98" y="12"/>
                  </a:lnTo>
                  <a:lnTo>
                    <a:pt x="68" y="12"/>
                  </a:lnTo>
                  <a:lnTo>
                    <a:pt x="27" y="0"/>
                  </a:lnTo>
                  <a:lnTo>
                    <a:pt x="27"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70" name="Freeform 946"/>
            <p:cNvSpPr>
              <a:spLocks/>
            </p:cNvSpPr>
            <p:nvPr/>
          </p:nvSpPr>
          <p:spPr bwMode="auto">
            <a:xfrm>
              <a:off x="2476" y="1887"/>
              <a:ext cx="15" cy="20"/>
            </a:xfrm>
            <a:custGeom>
              <a:avLst/>
              <a:gdLst/>
              <a:ahLst/>
              <a:cxnLst>
                <a:cxn ang="0">
                  <a:pos x="29" y="0"/>
                </a:cxn>
                <a:cxn ang="0">
                  <a:pos x="0" y="23"/>
                </a:cxn>
                <a:cxn ang="0">
                  <a:pos x="29" y="38"/>
                </a:cxn>
                <a:cxn ang="0">
                  <a:pos x="29" y="12"/>
                </a:cxn>
                <a:cxn ang="0">
                  <a:pos x="29" y="0"/>
                </a:cxn>
                <a:cxn ang="0">
                  <a:pos x="29" y="0"/>
                </a:cxn>
              </a:cxnLst>
              <a:rect l="0" t="0" r="r" b="b"/>
              <a:pathLst>
                <a:path w="29" h="38">
                  <a:moveTo>
                    <a:pt x="29" y="0"/>
                  </a:moveTo>
                  <a:lnTo>
                    <a:pt x="0" y="23"/>
                  </a:lnTo>
                  <a:lnTo>
                    <a:pt x="29" y="38"/>
                  </a:lnTo>
                  <a:lnTo>
                    <a:pt x="29" y="12"/>
                  </a:lnTo>
                  <a:lnTo>
                    <a:pt x="29" y="0"/>
                  </a:lnTo>
                  <a:lnTo>
                    <a:pt x="29" y="0"/>
                  </a:lnTo>
                  <a:close/>
                </a:path>
              </a:pathLst>
            </a:custGeom>
            <a:grpFill/>
            <a:ln w="9525">
              <a:solidFill>
                <a:srgbClr val="565BAC"/>
              </a:solidFill>
              <a:round/>
              <a:headEnd/>
              <a:tailEnd/>
            </a:ln>
          </p:spPr>
          <p:txBody>
            <a:bodyPr/>
            <a:lstStyle/>
            <a:p>
              <a:pPr>
                <a:defRPr/>
              </a:pPr>
              <a:endParaRPr lang="sq-AL">
                <a:cs typeface="+mn-cs"/>
              </a:endParaRPr>
            </a:p>
          </p:txBody>
        </p:sp>
        <p:sp>
          <p:nvSpPr>
            <p:cNvPr id="565171" name="Freeform 947"/>
            <p:cNvSpPr>
              <a:spLocks/>
            </p:cNvSpPr>
            <p:nvPr/>
          </p:nvSpPr>
          <p:spPr bwMode="auto">
            <a:xfrm>
              <a:off x="2476" y="1887"/>
              <a:ext cx="15" cy="20"/>
            </a:xfrm>
            <a:custGeom>
              <a:avLst/>
              <a:gdLst/>
              <a:ahLst/>
              <a:cxnLst>
                <a:cxn ang="0">
                  <a:pos x="29" y="0"/>
                </a:cxn>
                <a:cxn ang="0">
                  <a:pos x="0" y="23"/>
                </a:cxn>
                <a:cxn ang="0">
                  <a:pos x="29" y="38"/>
                </a:cxn>
                <a:cxn ang="0">
                  <a:pos x="29" y="12"/>
                </a:cxn>
                <a:cxn ang="0">
                  <a:pos x="29" y="0"/>
                </a:cxn>
                <a:cxn ang="0">
                  <a:pos x="29" y="0"/>
                </a:cxn>
              </a:cxnLst>
              <a:rect l="0" t="0" r="r" b="b"/>
              <a:pathLst>
                <a:path w="29" h="38">
                  <a:moveTo>
                    <a:pt x="29" y="0"/>
                  </a:moveTo>
                  <a:lnTo>
                    <a:pt x="0" y="23"/>
                  </a:lnTo>
                  <a:lnTo>
                    <a:pt x="29" y="38"/>
                  </a:lnTo>
                  <a:lnTo>
                    <a:pt x="29" y="12"/>
                  </a:lnTo>
                  <a:lnTo>
                    <a:pt x="29" y="0"/>
                  </a:lnTo>
                  <a:lnTo>
                    <a:pt x="29"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72" name="Freeform 948"/>
            <p:cNvSpPr>
              <a:spLocks/>
            </p:cNvSpPr>
            <p:nvPr/>
          </p:nvSpPr>
          <p:spPr bwMode="auto">
            <a:xfrm>
              <a:off x="2592" y="1835"/>
              <a:ext cx="29" cy="27"/>
            </a:xfrm>
            <a:custGeom>
              <a:avLst/>
              <a:gdLst/>
              <a:ahLst/>
              <a:cxnLst>
                <a:cxn ang="0">
                  <a:pos x="42" y="0"/>
                </a:cxn>
                <a:cxn ang="0">
                  <a:pos x="0" y="26"/>
                </a:cxn>
                <a:cxn ang="0">
                  <a:pos x="29" y="38"/>
                </a:cxn>
                <a:cxn ang="0">
                  <a:pos x="29" y="51"/>
                </a:cxn>
                <a:cxn ang="0">
                  <a:pos x="56" y="51"/>
                </a:cxn>
                <a:cxn ang="0">
                  <a:pos x="56" y="14"/>
                </a:cxn>
                <a:cxn ang="0">
                  <a:pos x="56" y="0"/>
                </a:cxn>
                <a:cxn ang="0">
                  <a:pos x="42" y="0"/>
                </a:cxn>
                <a:cxn ang="0">
                  <a:pos x="42" y="0"/>
                </a:cxn>
              </a:cxnLst>
              <a:rect l="0" t="0" r="r" b="b"/>
              <a:pathLst>
                <a:path w="56" h="51">
                  <a:moveTo>
                    <a:pt x="42" y="0"/>
                  </a:moveTo>
                  <a:lnTo>
                    <a:pt x="0" y="26"/>
                  </a:lnTo>
                  <a:lnTo>
                    <a:pt x="29" y="38"/>
                  </a:lnTo>
                  <a:lnTo>
                    <a:pt x="29" y="51"/>
                  </a:lnTo>
                  <a:lnTo>
                    <a:pt x="56" y="51"/>
                  </a:lnTo>
                  <a:lnTo>
                    <a:pt x="56" y="14"/>
                  </a:lnTo>
                  <a:lnTo>
                    <a:pt x="56" y="0"/>
                  </a:lnTo>
                  <a:lnTo>
                    <a:pt x="42" y="0"/>
                  </a:lnTo>
                  <a:lnTo>
                    <a:pt x="42" y="0"/>
                  </a:lnTo>
                  <a:close/>
                </a:path>
              </a:pathLst>
            </a:custGeom>
            <a:grpFill/>
            <a:ln w="9525">
              <a:solidFill>
                <a:srgbClr val="565BAC"/>
              </a:solidFill>
              <a:round/>
              <a:headEnd/>
              <a:tailEnd/>
            </a:ln>
          </p:spPr>
          <p:txBody>
            <a:bodyPr/>
            <a:lstStyle/>
            <a:p>
              <a:pPr>
                <a:defRPr/>
              </a:pPr>
              <a:endParaRPr lang="sq-AL">
                <a:cs typeface="+mn-cs"/>
              </a:endParaRPr>
            </a:p>
          </p:txBody>
        </p:sp>
        <p:sp>
          <p:nvSpPr>
            <p:cNvPr id="565173" name="Freeform 949"/>
            <p:cNvSpPr>
              <a:spLocks/>
            </p:cNvSpPr>
            <p:nvPr/>
          </p:nvSpPr>
          <p:spPr bwMode="auto">
            <a:xfrm>
              <a:off x="2592" y="1835"/>
              <a:ext cx="29" cy="27"/>
            </a:xfrm>
            <a:custGeom>
              <a:avLst/>
              <a:gdLst/>
              <a:ahLst/>
              <a:cxnLst>
                <a:cxn ang="0">
                  <a:pos x="42" y="0"/>
                </a:cxn>
                <a:cxn ang="0">
                  <a:pos x="0" y="26"/>
                </a:cxn>
                <a:cxn ang="0">
                  <a:pos x="29" y="38"/>
                </a:cxn>
                <a:cxn ang="0">
                  <a:pos x="29" y="51"/>
                </a:cxn>
                <a:cxn ang="0">
                  <a:pos x="56" y="51"/>
                </a:cxn>
                <a:cxn ang="0">
                  <a:pos x="56" y="14"/>
                </a:cxn>
                <a:cxn ang="0">
                  <a:pos x="56" y="0"/>
                </a:cxn>
                <a:cxn ang="0">
                  <a:pos x="42" y="0"/>
                </a:cxn>
                <a:cxn ang="0">
                  <a:pos x="42" y="0"/>
                </a:cxn>
              </a:cxnLst>
              <a:rect l="0" t="0" r="r" b="b"/>
              <a:pathLst>
                <a:path w="56" h="51">
                  <a:moveTo>
                    <a:pt x="42" y="0"/>
                  </a:moveTo>
                  <a:lnTo>
                    <a:pt x="0" y="26"/>
                  </a:lnTo>
                  <a:lnTo>
                    <a:pt x="29" y="38"/>
                  </a:lnTo>
                  <a:lnTo>
                    <a:pt x="29" y="51"/>
                  </a:lnTo>
                  <a:lnTo>
                    <a:pt x="56" y="51"/>
                  </a:lnTo>
                  <a:lnTo>
                    <a:pt x="56" y="14"/>
                  </a:lnTo>
                  <a:lnTo>
                    <a:pt x="56" y="0"/>
                  </a:lnTo>
                  <a:lnTo>
                    <a:pt x="42" y="0"/>
                  </a:lnTo>
                  <a:lnTo>
                    <a:pt x="42"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74" name="Freeform 950"/>
            <p:cNvSpPr>
              <a:spLocks/>
            </p:cNvSpPr>
            <p:nvPr/>
          </p:nvSpPr>
          <p:spPr bwMode="auto">
            <a:xfrm>
              <a:off x="2577" y="1868"/>
              <a:ext cx="44" cy="54"/>
            </a:xfrm>
            <a:custGeom>
              <a:avLst/>
              <a:gdLst/>
              <a:ahLst/>
              <a:cxnLst>
                <a:cxn ang="0">
                  <a:pos x="58" y="19"/>
                </a:cxn>
                <a:cxn ang="0">
                  <a:pos x="30" y="19"/>
                </a:cxn>
                <a:cxn ang="0">
                  <a:pos x="0" y="62"/>
                </a:cxn>
                <a:cxn ang="0">
                  <a:pos x="0" y="88"/>
                </a:cxn>
                <a:cxn ang="0">
                  <a:pos x="14" y="88"/>
                </a:cxn>
                <a:cxn ang="0">
                  <a:pos x="52" y="101"/>
                </a:cxn>
                <a:cxn ang="0">
                  <a:pos x="70" y="62"/>
                </a:cxn>
                <a:cxn ang="0">
                  <a:pos x="57" y="62"/>
                </a:cxn>
                <a:cxn ang="0">
                  <a:pos x="84" y="14"/>
                </a:cxn>
                <a:cxn ang="0">
                  <a:pos x="84" y="0"/>
                </a:cxn>
                <a:cxn ang="0">
                  <a:pos x="58" y="19"/>
                </a:cxn>
                <a:cxn ang="0">
                  <a:pos x="58" y="19"/>
                </a:cxn>
              </a:cxnLst>
              <a:rect l="0" t="0" r="r" b="b"/>
              <a:pathLst>
                <a:path w="84" h="101">
                  <a:moveTo>
                    <a:pt x="58" y="19"/>
                  </a:moveTo>
                  <a:lnTo>
                    <a:pt x="30" y="19"/>
                  </a:lnTo>
                  <a:lnTo>
                    <a:pt x="0" y="62"/>
                  </a:lnTo>
                  <a:lnTo>
                    <a:pt x="0" y="88"/>
                  </a:lnTo>
                  <a:lnTo>
                    <a:pt x="14" y="88"/>
                  </a:lnTo>
                  <a:lnTo>
                    <a:pt x="52" y="101"/>
                  </a:lnTo>
                  <a:lnTo>
                    <a:pt x="70" y="62"/>
                  </a:lnTo>
                  <a:lnTo>
                    <a:pt x="57" y="62"/>
                  </a:lnTo>
                  <a:lnTo>
                    <a:pt x="84" y="14"/>
                  </a:lnTo>
                  <a:lnTo>
                    <a:pt x="84" y="0"/>
                  </a:lnTo>
                  <a:lnTo>
                    <a:pt x="58" y="19"/>
                  </a:lnTo>
                  <a:lnTo>
                    <a:pt x="58" y="19"/>
                  </a:lnTo>
                  <a:close/>
                </a:path>
              </a:pathLst>
            </a:custGeom>
            <a:grpFill/>
            <a:ln w="9525">
              <a:solidFill>
                <a:srgbClr val="565BAC"/>
              </a:solidFill>
              <a:round/>
              <a:headEnd/>
              <a:tailEnd/>
            </a:ln>
          </p:spPr>
          <p:txBody>
            <a:bodyPr/>
            <a:lstStyle/>
            <a:p>
              <a:pPr>
                <a:defRPr/>
              </a:pPr>
              <a:endParaRPr lang="sq-AL">
                <a:cs typeface="+mn-cs"/>
              </a:endParaRPr>
            </a:p>
          </p:txBody>
        </p:sp>
        <p:sp>
          <p:nvSpPr>
            <p:cNvPr id="565175" name="Freeform 951"/>
            <p:cNvSpPr>
              <a:spLocks/>
            </p:cNvSpPr>
            <p:nvPr/>
          </p:nvSpPr>
          <p:spPr bwMode="auto">
            <a:xfrm>
              <a:off x="2577" y="1868"/>
              <a:ext cx="44" cy="54"/>
            </a:xfrm>
            <a:custGeom>
              <a:avLst/>
              <a:gdLst/>
              <a:ahLst/>
              <a:cxnLst>
                <a:cxn ang="0">
                  <a:pos x="58" y="19"/>
                </a:cxn>
                <a:cxn ang="0">
                  <a:pos x="30" y="19"/>
                </a:cxn>
                <a:cxn ang="0">
                  <a:pos x="0" y="62"/>
                </a:cxn>
                <a:cxn ang="0">
                  <a:pos x="0" y="88"/>
                </a:cxn>
                <a:cxn ang="0">
                  <a:pos x="14" y="88"/>
                </a:cxn>
                <a:cxn ang="0">
                  <a:pos x="52" y="101"/>
                </a:cxn>
                <a:cxn ang="0">
                  <a:pos x="70" y="62"/>
                </a:cxn>
                <a:cxn ang="0">
                  <a:pos x="57" y="62"/>
                </a:cxn>
                <a:cxn ang="0">
                  <a:pos x="84" y="14"/>
                </a:cxn>
                <a:cxn ang="0">
                  <a:pos x="84" y="0"/>
                </a:cxn>
                <a:cxn ang="0">
                  <a:pos x="58" y="19"/>
                </a:cxn>
                <a:cxn ang="0">
                  <a:pos x="58" y="19"/>
                </a:cxn>
              </a:cxnLst>
              <a:rect l="0" t="0" r="r" b="b"/>
              <a:pathLst>
                <a:path w="84" h="101">
                  <a:moveTo>
                    <a:pt x="58" y="19"/>
                  </a:moveTo>
                  <a:lnTo>
                    <a:pt x="30" y="19"/>
                  </a:lnTo>
                  <a:lnTo>
                    <a:pt x="0" y="62"/>
                  </a:lnTo>
                  <a:lnTo>
                    <a:pt x="0" y="88"/>
                  </a:lnTo>
                  <a:lnTo>
                    <a:pt x="14" y="88"/>
                  </a:lnTo>
                  <a:lnTo>
                    <a:pt x="52" y="101"/>
                  </a:lnTo>
                  <a:lnTo>
                    <a:pt x="70" y="62"/>
                  </a:lnTo>
                  <a:lnTo>
                    <a:pt x="57" y="62"/>
                  </a:lnTo>
                  <a:lnTo>
                    <a:pt x="84" y="14"/>
                  </a:lnTo>
                  <a:lnTo>
                    <a:pt x="84" y="0"/>
                  </a:lnTo>
                  <a:lnTo>
                    <a:pt x="58" y="19"/>
                  </a:lnTo>
                  <a:lnTo>
                    <a:pt x="58" y="19"/>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76" name="Freeform 952"/>
            <p:cNvSpPr>
              <a:spLocks/>
            </p:cNvSpPr>
            <p:nvPr/>
          </p:nvSpPr>
          <p:spPr bwMode="auto">
            <a:xfrm>
              <a:off x="2556" y="1677"/>
              <a:ext cx="23" cy="18"/>
            </a:xfrm>
            <a:custGeom>
              <a:avLst/>
              <a:gdLst/>
              <a:ahLst/>
              <a:cxnLst>
                <a:cxn ang="0">
                  <a:pos x="33" y="0"/>
                </a:cxn>
                <a:cxn ang="0">
                  <a:pos x="15" y="11"/>
                </a:cxn>
                <a:cxn ang="0">
                  <a:pos x="0" y="21"/>
                </a:cxn>
                <a:cxn ang="0">
                  <a:pos x="28" y="37"/>
                </a:cxn>
                <a:cxn ang="0">
                  <a:pos x="43" y="33"/>
                </a:cxn>
                <a:cxn ang="0">
                  <a:pos x="42" y="11"/>
                </a:cxn>
                <a:cxn ang="0">
                  <a:pos x="33" y="0"/>
                </a:cxn>
                <a:cxn ang="0">
                  <a:pos x="33" y="0"/>
                </a:cxn>
              </a:cxnLst>
              <a:rect l="0" t="0" r="r" b="b"/>
              <a:pathLst>
                <a:path w="43" h="37">
                  <a:moveTo>
                    <a:pt x="33" y="0"/>
                  </a:moveTo>
                  <a:lnTo>
                    <a:pt x="15" y="11"/>
                  </a:lnTo>
                  <a:lnTo>
                    <a:pt x="0" y="21"/>
                  </a:lnTo>
                  <a:lnTo>
                    <a:pt x="28" y="37"/>
                  </a:lnTo>
                  <a:lnTo>
                    <a:pt x="43" y="33"/>
                  </a:lnTo>
                  <a:lnTo>
                    <a:pt x="42" y="11"/>
                  </a:lnTo>
                  <a:lnTo>
                    <a:pt x="33" y="0"/>
                  </a:lnTo>
                  <a:lnTo>
                    <a:pt x="33" y="0"/>
                  </a:lnTo>
                  <a:close/>
                </a:path>
              </a:pathLst>
            </a:custGeom>
            <a:grpFill/>
            <a:ln w="9525">
              <a:solidFill>
                <a:srgbClr val="565BAC"/>
              </a:solidFill>
              <a:round/>
              <a:headEnd/>
              <a:tailEnd/>
            </a:ln>
          </p:spPr>
          <p:txBody>
            <a:bodyPr/>
            <a:lstStyle/>
            <a:p>
              <a:pPr>
                <a:defRPr/>
              </a:pPr>
              <a:endParaRPr lang="sq-AL">
                <a:cs typeface="+mn-cs"/>
              </a:endParaRPr>
            </a:p>
          </p:txBody>
        </p:sp>
        <p:sp>
          <p:nvSpPr>
            <p:cNvPr id="565177" name="Freeform 953"/>
            <p:cNvSpPr>
              <a:spLocks/>
            </p:cNvSpPr>
            <p:nvPr/>
          </p:nvSpPr>
          <p:spPr bwMode="auto">
            <a:xfrm>
              <a:off x="2556" y="1677"/>
              <a:ext cx="23" cy="18"/>
            </a:xfrm>
            <a:custGeom>
              <a:avLst/>
              <a:gdLst/>
              <a:ahLst/>
              <a:cxnLst>
                <a:cxn ang="0">
                  <a:pos x="33" y="0"/>
                </a:cxn>
                <a:cxn ang="0">
                  <a:pos x="15" y="11"/>
                </a:cxn>
                <a:cxn ang="0">
                  <a:pos x="0" y="21"/>
                </a:cxn>
                <a:cxn ang="0">
                  <a:pos x="28" y="37"/>
                </a:cxn>
                <a:cxn ang="0">
                  <a:pos x="43" y="33"/>
                </a:cxn>
                <a:cxn ang="0">
                  <a:pos x="42" y="11"/>
                </a:cxn>
                <a:cxn ang="0">
                  <a:pos x="33" y="0"/>
                </a:cxn>
                <a:cxn ang="0">
                  <a:pos x="33" y="0"/>
                </a:cxn>
              </a:cxnLst>
              <a:rect l="0" t="0" r="r" b="b"/>
              <a:pathLst>
                <a:path w="43" h="37">
                  <a:moveTo>
                    <a:pt x="33" y="0"/>
                  </a:moveTo>
                  <a:lnTo>
                    <a:pt x="15" y="11"/>
                  </a:lnTo>
                  <a:lnTo>
                    <a:pt x="0" y="21"/>
                  </a:lnTo>
                  <a:lnTo>
                    <a:pt x="28" y="37"/>
                  </a:lnTo>
                  <a:lnTo>
                    <a:pt x="43" y="33"/>
                  </a:lnTo>
                  <a:lnTo>
                    <a:pt x="42" y="11"/>
                  </a:lnTo>
                  <a:lnTo>
                    <a:pt x="33" y="0"/>
                  </a:lnTo>
                  <a:lnTo>
                    <a:pt x="33"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78" name="Freeform 954"/>
            <p:cNvSpPr>
              <a:spLocks/>
            </p:cNvSpPr>
            <p:nvPr/>
          </p:nvSpPr>
          <p:spPr bwMode="auto">
            <a:xfrm>
              <a:off x="2570" y="1575"/>
              <a:ext cx="153" cy="155"/>
            </a:xfrm>
            <a:custGeom>
              <a:avLst/>
              <a:gdLst/>
              <a:ahLst/>
              <a:cxnLst>
                <a:cxn ang="0">
                  <a:pos x="0" y="151"/>
                </a:cxn>
                <a:cxn ang="0">
                  <a:pos x="0" y="176"/>
                </a:cxn>
                <a:cxn ang="0">
                  <a:pos x="14" y="202"/>
                </a:cxn>
                <a:cxn ang="0">
                  <a:pos x="14" y="214"/>
                </a:cxn>
                <a:cxn ang="0">
                  <a:pos x="42" y="239"/>
                </a:cxn>
                <a:cxn ang="0">
                  <a:pos x="42" y="278"/>
                </a:cxn>
                <a:cxn ang="0">
                  <a:pos x="56" y="290"/>
                </a:cxn>
                <a:cxn ang="0">
                  <a:pos x="89" y="299"/>
                </a:cxn>
                <a:cxn ang="0">
                  <a:pos x="123" y="296"/>
                </a:cxn>
                <a:cxn ang="0">
                  <a:pos x="155" y="290"/>
                </a:cxn>
                <a:cxn ang="0">
                  <a:pos x="185" y="290"/>
                </a:cxn>
                <a:cxn ang="0">
                  <a:pos x="226" y="290"/>
                </a:cxn>
                <a:cxn ang="0">
                  <a:pos x="232" y="265"/>
                </a:cxn>
                <a:cxn ang="0">
                  <a:pos x="256" y="258"/>
                </a:cxn>
                <a:cxn ang="0">
                  <a:pos x="254" y="228"/>
                </a:cxn>
                <a:cxn ang="0">
                  <a:pos x="226" y="202"/>
                </a:cxn>
                <a:cxn ang="0">
                  <a:pos x="241" y="187"/>
                </a:cxn>
                <a:cxn ang="0">
                  <a:pos x="283" y="156"/>
                </a:cxn>
                <a:cxn ang="0">
                  <a:pos x="296" y="147"/>
                </a:cxn>
                <a:cxn ang="0">
                  <a:pos x="296" y="102"/>
                </a:cxn>
                <a:cxn ang="0">
                  <a:pos x="267" y="88"/>
                </a:cxn>
                <a:cxn ang="0">
                  <a:pos x="281" y="50"/>
                </a:cxn>
                <a:cxn ang="0">
                  <a:pos x="281" y="26"/>
                </a:cxn>
                <a:cxn ang="0">
                  <a:pos x="226" y="14"/>
                </a:cxn>
                <a:cxn ang="0">
                  <a:pos x="169" y="14"/>
                </a:cxn>
                <a:cxn ang="0">
                  <a:pos x="130" y="0"/>
                </a:cxn>
                <a:cxn ang="0">
                  <a:pos x="100" y="0"/>
                </a:cxn>
                <a:cxn ang="0">
                  <a:pos x="98" y="26"/>
                </a:cxn>
                <a:cxn ang="0">
                  <a:pos x="71" y="37"/>
                </a:cxn>
                <a:cxn ang="0">
                  <a:pos x="42" y="48"/>
                </a:cxn>
                <a:cxn ang="0">
                  <a:pos x="57" y="76"/>
                </a:cxn>
                <a:cxn ang="0">
                  <a:pos x="28" y="102"/>
                </a:cxn>
                <a:cxn ang="0">
                  <a:pos x="42" y="125"/>
                </a:cxn>
                <a:cxn ang="0">
                  <a:pos x="42" y="140"/>
                </a:cxn>
                <a:cxn ang="0">
                  <a:pos x="28" y="140"/>
                </a:cxn>
                <a:cxn ang="0">
                  <a:pos x="0" y="151"/>
                </a:cxn>
                <a:cxn ang="0">
                  <a:pos x="0" y="151"/>
                </a:cxn>
              </a:cxnLst>
              <a:rect l="0" t="0" r="r" b="b"/>
              <a:pathLst>
                <a:path w="296" h="299">
                  <a:moveTo>
                    <a:pt x="0" y="151"/>
                  </a:moveTo>
                  <a:lnTo>
                    <a:pt x="0" y="176"/>
                  </a:lnTo>
                  <a:lnTo>
                    <a:pt x="14" y="202"/>
                  </a:lnTo>
                  <a:lnTo>
                    <a:pt x="14" y="214"/>
                  </a:lnTo>
                  <a:lnTo>
                    <a:pt x="42" y="239"/>
                  </a:lnTo>
                  <a:lnTo>
                    <a:pt x="42" y="278"/>
                  </a:lnTo>
                  <a:lnTo>
                    <a:pt x="56" y="290"/>
                  </a:lnTo>
                  <a:lnTo>
                    <a:pt x="89" y="299"/>
                  </a:lnTo>
                  <a:lnTo>
                    <a:pt x="123" y="296"/>
                  </a:lnTo>
                  <a:lnTo>
                    <a:pt x="155" y="290"/>
                  </a:lnTo>
                  <a:lnTo>
                    <a:pt x="185" y="290"/>
                  </a:lnTo>
                  <a:lnTo>
                    <a:pt x="226" y="290"/>
                  </a:lnTo>
                  <a:lnTo>
                    <a:pt x="232" y="265"/>
                  </a:lnTo>
                  <a:lnTo>
                    <a:pt x="256" y="258"/>
                  </a:lnTo>
                  <a:lnTo>
                    <a:pt x="254" y="228"/>
                  </a:lnTo>
                  <a:lnTo>
                    <a:pt x="226" y="202"/>
                  </a:lnTo>
                  <a:lnTo>
                    <a:pt x="241" y="187"/>
                  </a:lnTo>
                  <a:lnTo>
                    <a:pt x="283" y="156"/>
                  </a:lnTo>
                  <a:lnTo>
                    <a:pt x="296" y="147"/>
                  </a:lnTo>
                  <a:lnTo>
                    <a:pt x="296" y="102"/>
                  </a:lnTo>
                  <a:lnTo>
                    <a:pt x="267" y="88"/>
                  </a:lnTo>
                  <a:lnTo>
                    <a:pt x="281" y="50"/>
                  </a:lnTo>
                  <a:lnTo>
                    <a:pt x="281" y="26"/>
                  </a:lnTo>
                  <a:lnTo>
                    <a:pt x="226" y="14"/>
                  </a:lnTo>
                  <a:lnTo>
                    <a:pt x="169" y="14"/>
                  </a:lnTo>
                  <a:lnTo>
                    <a:pt x="130" y="0"/>
                  </a:lnTo>
                  <a:lnTo>
                    <a:pt x="100" y="0"/>
                  </a:lnTo>
                  <a:lnTo>
                    <a:pt x="98" y="26"/>
                  </a:lnTo>
                  <a:lnTo>
                    <a:pt x="71" y="37"/>
                  </a:lnTo>
                  <a:lnTo>
                    <a:pt x="42" y="48"/>
                  </a:lnTo>
                  <a:lnTo>
                    <a:pt x="57" y="76"/>
                  </a:lnTo>
                  <a:lnTo>
                    <a:pt x="28" y="102"/>
                  </a:lnTo>
                  <a:lnTo>
                    <a:pt x="42" y="125"/>
                  </a:lnTo>
                  <a:lnTo>
                    <a:pt x="42" y="140"/>
                  </a:lnTo>
                  <a:lnTo>
                    <a:pt x="28" y="140"/>
                  </a:lnTo>
                  <a:lnTo>
                    <a:pt x="0" y="151"/>
                  </a:lnTo>
                  <a:lnTo>
                    <a:pt x="0" y="151"/>
                  </a:lnTo>
                  <a:close/>
                </a:path>
              </a:pathLst>
            </a:custGeom>
            <a:grpFill/>
            <a:ln w="9525">
              <a:solidFill>
                <a:srgbClr val="565BAC"/>
              </a:solidFill>
              <a:round/>
              <a:headEnd/>
              <a:tailEnd/>
            </a:ln>
          </p:spPr>
          <p:txBody>
            <a:bodyPr/>
            <a:lstStyle/>
            <a:p>
              <a:pPr>
                <a:defRPr/>
              </a:pPr>
              <a:endParaRPr lang="sq-AL">
                <a:cs typeface="+mn-cs"/>
              </a:endParaRPr>
            </a:p>
          </p:txBody>
        </p:sp>
        <p:sp>
          <p:nvSpPr>
            <p:cNvPr id="565179" name="Freeform 955"/>
            <p:cNvSpPr>
              <a:spLocks/>
            </p:cNvSpPr>
            <p:nvPr/>
          </p:nvSpPr>
          <p:spPr bwMode="auto">
            <a:xfrm>
              <a:off x="2570" y="1575"/>
              <a:ext cx="153" cy="155"/>
            </a:xfrm>
            <a:custGeom>
              <a:avLst/>
              <a:gdLst/>
              <a:ahLst/>
              <a:cxnLst>
                <a:cxn ang="0">
                  <a:pos x="0" y="151"/>
                </a:cxn>
                <a:cxn ang="0">
                  <a:pos x="0" y="176"/>
                </a:cxn>
                <a:cxn ang="0">
                  <a:pos x="14" y="202"/>
                </a:cxn>
                <a:cxn ang="0">
                  <a:pos x="14" y="214"/>
                </a:cxn>
                <a:cxn ang="0">
                  <a:pos x="42" y="239"/>
                </a:cxn>
                <a:cxn ang="0">
                  <a:pos x="42" y="278"/>
                </a:cxn>
                <a:cxn ang="0">
                  <a:pos x="56" y="290"/>
                </a:cxn>
                <a:cxn ang="0">
                  <a:pos x="89" y="299"/>
                </a:cxn>
                <a:cxn ang="0">
                  <a:pos x="123" y="296"/>
                </a:cxn>
                <a:cxn ang="0">
                  <a:pos x="155" y="290"/>
                </a:cxn>
                <a:cxn ang="0">
                  <a:pos x="185" y="290"/>
                </a:cxn>
                <a:cxn ang="0">
                  <a:pos x="226" y="290"/>
                </a:cxn>
                <a:cxn ang="0">
                  <a:pos x="232" y="265"/>
                </a:cxn>
                <a:cxn ang="0">
                  <a:pos x="256" y="258"/>
                </a:cxn>
                <a:cxn ang="0">
                  <a:pos x="254" y="228"/>
                </a:cxn>
                <a:cxn ang="0">
                  <a:pos x="226" y="202"/>
                </a:cxn>
                <a:cxn ang="0">
                  <a:pos x="241" y="187"/>
                </a:cxn>
                <a:cxn ang="0">
                  <a:pos x="283" y="156"/>
                </a:cxn>
                <a:cxn ang="0">
                  <a:pos x="296" y="147"/>
                </a:cxn>
                <a:cxn ang="0">
                  <a:pos x="296" y="102"/>
                </a:cxn>
                <a:cxn ang="0">
                  <a:pos x="267" y="88"/>
                </a:cxn>
                <a:cxn ang="0">
                  <a:pos x="281" y="50"/>
                </a:cxn>
                <a:cxn ang="0">
                  <a:pos x="281" y="26"/>
                </a:cxn>
                <a:cxn ang="0">
                  <a:pos x="226" y="14"/>
                </a:cxn>
                <a:cxn ang="0">
                  <a:pos x="169" y="14"/>
                </a:cxn>
                <a:cxn ang="0">
                  <a:pos x="130" y="0"/>
                </a:cxn>
                <a:cxn ang="0">
                  <a:pos x="100" y="0"/>
                </a:cxn>
                <a:cxn ang="0">
                  <a:pos x="98" y="26"/>
                </a:cxn>
                <a:cxn ang="0">
                  <a:pos x="71" y="37"/>
                </a:cxn>
                <a:cxn ang="0">
                  <a:pos x="42" y="48"/>
                </a:cxn>
                <a:cxn ang="0">
                  <a:pos x="57" y="76"/>
                </a:cxn>
                <a:cxn ang="0">
                  <a:pos x="28" y="102"/>
                </a:cxn>
                <a:cxn ang="0">
                  <a:pos x="42" y="125"/>
                </a:cxn>
                <a:cxn ang="0">
                  <a:pos x="42" y="140"/>
                </a:cxn>
                <a:cxn ang="0">
                  <a:pos x="28" y="140"/>
                </a:cxn>
                <a:cxn ang="0">
                  <a:pos x="0" y="151"/>
                </a:cxn>
                <a:cxn ang="0">
                  <a:pos x="0" y="151"/>
                </a:cxn>
              </a:cxnLst>
              <a:rect l="0" t="0" r="r" b="b"/>
              <a:pathLst>
                <a:path w="296" h="299">
                  <a:moveTo>
                    <a:pt x="0" y="151"/>
                  </a:moveTo>
                  <a:lnTo>
                    <a:pt x="0" y="176"/>
                  </a:lnTo>
                  <a:lnTo>
                    <a:pt x="14" y="202"/>
                  </a:lnTo>
                  <a:lnTo>
                    <a:pt x="14" y="214"/>
                  </a:lnTo>
                  <a:lnTo>
                    <a:pt x="42" y="239"/>
                  </a:lnTo>
                  <a:lnTo>
                    <a:pt x="42" y="278"/>
                  </a:lnTo>
                  <a:lnTo>
                    <a:pt x="56" y="290"/>
                  </a:lnTo>
                  <a:lnTo>
                    <a:pt x="89" y="299"/>
                  </a:lnTo>
                  <a:lnTo>
                    <a:pt x="123" y="296"/>
                  </a:lnTo>
                  <a:lnTo>
                    <a:pt x="155" y="290"/>
                  </a:lnTo>
                  <a:lnTo>
                    <a:pt x="185" y="290"/>
                  </a:lnTo>
                  <a:lnTo>
                    <a:pt x="226" y="290"/>
                  </a:lnTo>
                  <a:lnTo>
                    <a:pt x="232" y="265"/>
                  </a:lnTo>
                  <a:lnTo>
                    <a:pt x="256" y="258"/>
                  </a:lnTo>
                  <a:lnTo>
                    <a:pt x="254" y="228"/>
                  </a:lnTo>
                  <a:lnTo>
                    <a:pt x="226" y="202"/>
                  </a:lnTo>
                  <a:lnTo>
                    <a:pt x="241" y="187"/>
                  </a:lnTo>
                  <a:lnTo>
                    <a:pt x="283" y="156"/>
                  </a:lnTo>
                  <a:lnTo>
                    <a:pt x="296" y="147"/>
                  </a:lnTo>
                  <a:lnTo>
                    <a:pt x="296" y="102"/>
                  </a:lnTo>
                  <a:lnTo>
                    <a:pt x="267" y="88"/>
                  </a:lnTo>
                  <a:lnTo>
                    <a:pt x="281" y="50"/>
                  </a:lnTo>
                  <a:lnTo>
                    <a:pt x="281" y="26"/>
                  </a:lnTo>
                  <a:lnTo>
                    <a:pt x="226" y="14"/>
                  </a:lnTo>
                  <a:lnTo>
                    <a:pt x="169" y="14"/>
                  </a:lnTo>
                  <a:lnTo>
                    <a:pt x="130" y="0"/>
                  </a:lnTo>
                  <a:lnTo>
                    <a:pt x="100" y="0"/>
                  </a:lnTo>
                  <a:lnTo>
                    <a:pt x="98" y="26"/>
                  </a:lnTo>
                  <a:lnTo>
                    <a:pt x="71" y="37"/>
                  </a:lnTo>
                  <a:lnTo>
                    <a:pt x="42" y="48"/>
                  </a:lnTo>
                  <a:lnTo>
                    <a:pt x="57" y="76"/>
                  </a:lnTo>
                  <a:lnTo>
                    <a:pt x="28" y="102"/>
                  </a:lnTo>
                  <a:lnTo>
                    <a:pt x="42" y="125"/>
                  </a:lnTo>
                  <a:lnTo>
                    <a:pt x="42" y="140"/>
                  </a:lnTo>
                  <a:lnTo>
                    <a:pt x="28" y="140"/>
                  </a:lnTo>
                  <a:lnTo>
                    <a:pt x="0" y="151"/>
                  </a:lnTo>
                  <a:lnTo>
                    <a:pt x="0" y="151"/>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80" name="Freeform 956"/>
            <p:cNvSpPr>
              <a:spLocks/>
            </p:cNvSpPr>
            <p:nvPr/>
          </p:nvSpPr>
          <p:spPr bwMode="auto">
            <a:xfrm>
              <a:off x="2498" y="1641"/>
              <a:ext cx="75" cy="46"/>
            </a:xfrm>
            <a:custGeom>
              <a:avLst/>
              <a:gdLst/>
              <a:ahLst/>
              <a:cxnLst>
                <a:cxn ang="0">
                  <a:pos x="84" y="0"/>
                </a:cxn>
                <a:cxn ang="0">
                  <a:pos x="140" y="40"/>
                </a:cxn>
                <a:cxn ang="0">
                  <a:pos x="139" y="51"/>
                </a:cxn>
                <a:cxn ang="0">
                  <a:pos x="145" y="64"/>
                </a:cxn>
                <a:cxn ang="0">
                  <a:pos x="126" y="77"/>
                </a:cxn>
                <a:cxn ang="0">
                  <a:pos x="103" y="87"/>
                </a:cxn>
                <a:cxn ang="0">
                  <a:pos x="14" y="40"/>
                </a:cxn>
                <a:cxn ang="0">
                  <a:pos x="0" y="26"/>
                </a:cxn>
                <a:cxn ang="0">
                  <a:pos x="28" y="15"/>
                </a:cxn>
                <a:cxn ang="0">
                  <a:pos x="41" y="15"/>
                </a:cxn>
                <a:cxn ang="0">
                  <a:pos x="55" y="0"/>
                </a:cxn>
                <a:cxn ang="0">
                  <a:pos x="84" y="0"/>
                </a:cxn>
                <a:cxn ang="0">
                  <a:pos x="84" y="0"/>
                </a:cxn>
              </a:cxnLst>
              <a:rect l="0" t="0" r="r" b="b"/>
              <a:pathLst>
                <a:path w="145" h="87">
                  <a:moveTo>
                    <a:pt x="84" y="0"/>
                  </a:moveTo>
                  <a:lnTo>
                    <a:pt x="140" y="40"/>
                  </a:lnTo>
                  <a:lnTo>
                    <a:pt x="139" y="51"/>
                  </a:lnTo>
                  <a:lnTo>
                    <a:pt x="145" y="64"/>
                  </a:lnTo>
                  <a:lnTo>
                    <a:pt x="126" y="77"/>
                  </a:lnTo>
                  <a:lnTo>
                    <a:pt x="103" y="87"/>
                  </a:lnTo>
                  <a:lnTo>
                    <a:pt x="14" y="40"/>
                  </a:lnTo>
                  <a:lnTo>
                    <a:pt x="0" y="26"/>
                  </a:lnTo>
                  <a:lnTo>
                    <a:pt x="28" y="15"/>
                  </a:lnTo>
                  <a:lnTo>
                    <a:pt x="41" y="15"/>
                  </a:lnTo>
                  <a:lnTo>
                    <a:pt x="55" y="0"/>
                  </a:lnTo>
                  <a:lnTo>
                    <a:pt x="84" y="0"/>
                  </a:lnTo>
                  <a:lnTo>
                    <a:pt x="84" y="0"/>
                  </a:lnTo>
                  <a:close/>
                </a:path>
              </a:pathLst>
            </a:custGeom>
            <a:grpFill/>
            <a:ln w="9525">
              <a:solidFill>
                <a:srgbClr val="565BAC"/>
              </a:solidFill>
              <a:round/>
              <a:headEnd/>
              <a:tailEnd/>
            </a:ln>
          </p:spPr>
          <p:txBody>
            <a:bodyPr/>
            <a:lstStyle/>
            <a:p>
              <a:pPr>
                <a:defRPr/>
              </a:pPr>
              <a:endParaRPr lang="sq-AL">
                <a:cs typeface="+mn-cs"/>
              </a:endParaRPr>
            </a:p>
          </p:txBody>
        </p:sp>
        <p:sp>
          <p:nvSpPr>
            <p:cNvPr id="565181" name="Freeform 957"/>
            <p:cNvSpPr>
              <a:spLocks/>
            </p:cNvSpPr>
            <p:nvPr/>
          </p:nvSpPr>
          <p:spPr bwMode="auto">
            <a:xfrm>
              <a:off x="2498" y="1641"/>
              <a:ext cx="75" cy="46"/>
            </a:xfrm>
            <a:custGeom>
              <a:avLst/>
              <a:gdLst/>
              <a:ahLst/>
              <a:cxnLst>
                <a:cxn ang="0">
                  <a:pos x="84" y="0"/>
                </a:cxn>
                <a:cxn ang="0">
                  <a:pos x="140" y="40"/>
                </a:cxn>
                <a:cxn ang="0">
                  <a:pos x="139" y="51"/>
                </a:cxn>
                <a:cxn ang="0">
                  <a:pos x="145" y="64"/>
                </a:cxn>
                <a:cxn ang="0">
                  <a:pos x="126" y="77"/>
                </a:cxn>
                <a:cxn ang="0">
                  <a:pos x="103" y="87"/>
                </a:cxn>
                <a:cxn ang="0">
                  <a:pos x="14" y="40"/>
                </a:cxn>
                <a:cxn ang="0">
                  <a:pos x="0" y="26"/>
                </a:cxn>
                <a:cxn ang="0">
                  <a:pos x="28" y="15"/>
                </a:cxn>
                <a:cxn ang="0">
                  <a:pos x="41" y="15"/>
                </a:cxn>
                <a:cxn ang="0">
                  <a:pos x="55" y="0"/>
                </a:cxn>
                <a:cxn ang="0">
                  <a:pos x="84" y="0"/>
                </a:cxn>
                <a:cxn ang="0">
                  <a:pos x="84" y="0"/>
                </a:cxn>
              </a:cxnLst>
              <a:rect l="0" t="0" r="r" b="b"/>
              <a:pathLst>
                <a:path w="145" h="87">
                  <a:moveTo>
                    <a:pt x="84" y="0"/>
                  </a:moveTo>
                  <a:lnTo>
                    <a:pt x="140" y="40"/>
                  </a:lnTo>
                  <a:lnTo>
                    <a:pt x="139" y="51"/>
                  </a:lnTo>
                  <a:lnTo>
                    <a:pt x="145" y="64"/>
                  </a:lnTo>
                  <a:lnTo>
                    <a:pt x="126" y="77"/>
                  </a:lnTo>
                  <a:lnTo>
                    <a:pt x="103" y="87"/>
                  </a:lnTo>
                  <a:lnTo>
                    <a:pt x="14" y="40"/>
                  </a:lnTo>
                  <a:lnTo>
                    <a:pt x="0" y="26"/>
                  </a:lnTo>
                  <a:lnTo>
                    <a:pt x="28" y="15"/>
                  </a:lnTo>
                  <a:lnTo>
                    <a:pt x="41" y="15"/>
                  </a:lnTo>
                  <a:lnTo>
                    <a:pt x="55" y="0"/>
                  </a:lnTo>
                  <a:lnTo>
                    <a:pt x="84" y="0"/>
                  </a:lnTo>
                  <a:lnTo>
                    <a:pt x="84"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82" name="Freeform 958"/>
            <p:cNvSpPr>
              <a:spLocks/>
            </p:cNvSpPr>
            <p:nvPr/>
          </p:nvSpPr>
          <p:spPr bwMode="auto">
            <a:xfrm>
              <a:off x="2534" y="1596"/>
              <a:ext cx="67" cy="57"/>
            </a:xfrm>
            <a:custGeom>
              <a:avLst/>
              <a:gdLst/>
              <a:ahLst/>
              <a:cxnLst>
                <a:cxn ang="0">
                  <a:pos x="0" y="84"/>
                </a:cxn>
                <a:cxn ang="0">
                  <a:pos x="29" y="99"/>
                </a:cxn>
                <a:cxn ang="0">
                  <a:pos x="71" y="124"/>
                </a:cxn>
                <a:cxn ang="0">
                  <a:pos x="74" y="109"/>
                </a:cxn>
                <a:cxn ang="0">
                  <a:pos x="98" y="101"/>
                </a:cxn>
                <a:cxn ang="0">
                  <a:pos x="111" y="100"/>
                </a:cxn>
                <a:cxn ang="0">
                  <a:pos x="115" y="83"/>
                </a:cxn>
                <a:cxn ang="0">
                  <a:pos x="99" y="61"/>
                </a:cxn>
                <a:cxn ang="0">
                  <a:pos x="128" y="35"/>
                </a:cxn>
                <a:cxn ang="0">
                  <a:pos x="128" y="22"/>
                </a:cxn>
                <a:cxn ang="0">
                  <a:pos x="118" y="12"/>
                </a:cxn>
                <a:cxn ang="0">
                  <a:pos x="130" y="0"/>
                </a:cxn>
                <a:cxn ang="0">
                  <a:pos x="57" y="22"/>
                </a:cxn>
                <a:cxn ang="0">
                  <a:pos x="57" y="47"/>
                </a:cxn>
                <a:cxn ang="0">
                  <a:pos x="29" y="61"/>
                </a:cxn>
                <a:cxn ang="0">
                  <a:pos x="4" y="65"/>
                </a:cxn>
                <a:cxn ang="0">
                  <a:pos x="0" y="84"/>
                </a:cxn>
                <a:cxn ang="0">
                  <a:pos x="0" y="84"/>
                </a:cxn>
              </a:cxnLst>
              <a:rect l="0" t="0" r="r" b="b"/>
              <a:pathLst>
                <a:path w="130" h="124">
                  <a:moveTo>
                    <a:pt x="0" y="84"/>
                  </a:moveTo>
                  <a:lnTo>
                    <a:pt x="29" y="99"/>
                  </a:lnTo>
                  <a:lnTo>
                    <a:pt x="71" y="124"/>
                  </a:lnTo>
                  <a:lnTo>
                    <a:pt x="74" y="109"/>
                  </a:lnTo>
                  <a:lnTo>
                    <a:pt x="98" y="101"/>
                  </a:lnTo>
                  <a:lnTo>
                    <a:pt x="111" y="100"/>
                  </a:lnTo>
                  <a:lnTo>
                    <a:pt x="115" y="83"/>
                  </a:lnTo>
                  <a:lnTo>
                    <a:pt x="99" y="61"/>
                  </a:lnTo>
                  <a:lnTo>
                    <a:pt x="128" y="35"/>
                  </a:lnTo>
                  <a:lnTo>
                    <a:pt x="128" y="22"/>
                  </a:lnTo>
                  <a:lnTo>
                    <a:pt x="118" y="12"/>
                  </a:lnTo>
                  <a:lnTo>
                    <a:pt x="130" y="0"/>
                  </a:lnTo>
                  <a:lnTo>
                    <a:pt x="57" y="22"/>
                  </a:lnTo>
                  <a:lnTo>
                    <a:pt x="57" y="47"/>
                  </a:lnTo>
                  <a:lnTo>
                    <a:pt x="29" y="61"/>
                  </a:lnTo>
                  <a:lnTo>
                    <a:pt x="4" y="65"/>
                  </a:lnTo>
                  <a:lnTo>
                    <a:pt x="0" y="84"/>
                  </a:lnTo>
                  <a:lnTo>
                    <a:pt x="0" y="84"/>
                  </a:lnTo>
                  <a:close/>
                </a:path>
              </a:pathLst>
            </a:custGeom>
            <a:grpFill/>
            <a:ln w="9525">
              <a:solidFill>
                <a:srgbClr val="565BAC"/>
              </a:solidFill>
              <a:round/>
              <a:headEnd/>
              <a:tailEnd/>
            </a:ln>
          </p:spPr>
          <p:txBody>
            <a:bodyPr/>
            <a:lstStyle/>
            <a:p>
              <a:pPr>
                <a:defRPr/>
              </a:pPr>
              <a:endParaRPr lang="sq-AL">
                <a:cs typeface="+mn-cs"/>
              </a:endParaRPr>
            </a:p>
          </p:txBody>
        </p:sp>
        <p:sp>
          <p:nvSpPr>
            <p:cNvPr id="565183" name="Freeform 959"/>
            <p:cNvSpPr>
              <a:spLocks/>
            </p:cNvSpPr>
            <p:nvPr/>
          </p:nvSpPr>
          <p:spPr bwMode="auto">
            <a:xfrm>
              <a:off x="2534" y="1596"/>
              <a:ext cx="67" cy="57"/>
            </a:xfrm>
            <a:custGeom>
              <a:avLst/>
              <a:gdLst/>
              <a:ahLst/>
              <a:cxnLst>
                <a:cxn ang="0">
                  <a:pos x="0" y="84"/>
                </a:cxn>
                <a:cxn ang="0">
                  <a:pos x="29" y="99"/>
                </a:cxn>
                <a:cxn ang="0">
                  <a:pos x="71" y="124"/>
                </a:cxn>
                <a:cxn ang="0">
                  <a:pos x="74" y="109"/>
                </a:cxn>
                <a:cxn ang="0">
                  <a:pos x="98" y="101"/>
                </a:cxn>
                <a:cxn ang="0">
                  <a:pos x="111" y="100"/>
                </a:cxn>
                <a:cxn ang="0">
                  <a:pos x="115" y="83"/>
                </a:cxn>
                <a:cxn ang="0">
                  <a:pos x="99" y="61"/>
                </a:cxn>
                <a:cxn ang="0">
                  <a:pos x="128" y="35"/>
                </a:cxn>
                <a:cxn ang="0">
                  <a:pos x="128" y="22"/>
                </a:cxn>
                <a:cxn ang="0">
                  <a:pos x="118" y="12"/>
                </a:cxn>
                <a:cxn ang="0">
                  <a:pos x="130" y="0"/>
                </a:cxn>
                <a:cxn ang="0">
                  <a:pos x="57" y="22"/>
                </a:cxn>
                <a:cxn ang="0">
                  <a:pos x="57" y="47"/>
                </a:cxn>
                <a:cxn ang="0">
                  <a:pos x="29" y="61"/>
                </a:cxn>
                <a:cxn ang="0">
                  <a:pos x="4" y="65"/>
                </a:cxn>
                <a:cxn ang="0">
                  <a:pos x="0" y="84"/>
                </a:cxn>
                <a:cxn ang="0">
                  <a:pos x="0" y="84"/>
                </a:cxn>
              </a:cxnLst>
              <a:rect l="0" t="0" r="r" b="b"/>
              <a:pathLst>
                <a:path w="130" h="124">
                  <a:moveTo>
                    <a:pt x="0" y="84"/>
                  </a:moveTo>
                  <a:lnTo>
                    <a:pt x="29" y="99"/>
                  </a:lnTo>
                  <a:lnTo>
                    <a:pt x="71" y="124"/>
                  </a:lnTo>
                  <a:lnTo>
                    <a:pt x="74" y="109"/>
                  </a:lnTo>
                  <a:lnTo>
                    <a:pt x="98" y="101"/>
                  </a:lnTo>
                  <a:lnTo>
                    <a:pt x="111" y="100"/>
                  </a:lnTo>
                  <a:lnTo>
                    <a:pt x="115" y="83"/>
                  </a:lnTo>
                  <a:lnTo>
                    <a:pt x="99" y="61"/>
                  </a:lnTo>
                  <a:lnTo>
                    <a:pt x="128" y="35"/>
                  </a:lnTo>
                  <a:lnTo>
                    <a:pt x="128" y="22"/>
                  </a:lnTo>
                  <a:lnTo>
                    <a:pt x="118" y="12"/>
                  </a:lnTo>
                  <a:lnTo>
                    <a:pt x="130" y="0"/>
                  </a:lnTo>
                  <a:lnTo>
                    <a:pt x="57" y="22"/>
                  </a:lnTo>
                  <a:lnTo>
                    <a:pt x="57" y="47"/>
                  </a:lnTo>
                  <a:lnTo>
                    <a:pt x="29" y="61"/>
                  </a:lnTo>
                  <a:lnTo>
                    <a:pt x="4" y="65"/>
                  </a:lnTo>
                  <a:lnTo>
                    <a:pt x="0" y="84"/>
                  </a:lnTo>
                  <a:lnTo>
                    <a:pt x="0" y="84"/>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84" name="Freeform 960"/>
            <p:cNvSpPr>
              <a:spLocks/>
            </p:cNvSpPr>
            <p:nvPr/>
          </p:nvSpPr>
          <p:spPr bwMode="auto">
            <a:xfrm>
              <a:off x="2621" y="1495"/>
              <a:ext cx="37" cy="82"/>
            </a:xfrm>
            <a:custGeom>
              <a:avLst/>
              <a:gdLst/>
              <a:ahLst/>
              <a:cxnLst>
                <a:cxn ang="0">
                  <a:pos x="0" y="151"/>
                </a:cxn>
                <a:cxn ang="0">
                  <a:pos x="0" y="113"/>
                </a:cxn>
                <a:cxn ang="0">
                  <a:pos x="14" y="63"/>
                </a:cxn>
                <a:cxn ang="0">
                  <a:pos x="0" y="37"/>
                </a:cxn>
                <a:cxn ang="0">
                  <a:pos x="29" y="0"/>
                </a:cxn>
                <a:cxn ang="0">
                  <a:pos x="57" y="37"/>
                </a:cxn>
                <a:cxn ang="0">
                  <a:pos x="71" y="63"/>
                </a:cxn>
                <a:cxn ang="0">
                  <a:pos x="43" y="102"/>
                </a:cxn>
                <a:cxn ang="0">
                  <a:pos x="43" y="139"/>
                </a:cxn>
                <a:cxn ang="0">
                  <a:pos x="57" y="156"/>
                </a:cxn>
                <a:cxn ang="0">
                  <a:pos x="27" y="151"/>
                </a:cxn>
                <a:cxn ang="0">
                  <a:pos x="0" y="151"/>
                </a:cxn>
                <a:cxn ang="0">
                  <a:pos x="0" y="151"/>
                </a:cxn>
              </a:cxnLst>
              <a:rect l="0" t="0" r="r" b="b"/>
              <a:pathLst>
                <a:path w="71" h="156">
                  <a:moveTo>
                    <a:pt x="0" y="151"/>
                  </a:moveTo>
                  <a:lnTo>
                    <a:pt x="0" y="113"/>
                  </a:lnTo>
                  <a:lnTo>
                    <a:pt x="14" y="63"/>
                  </a:lnTo>
                  <a:lnTo>
                    <a:pt x="0" y="37"/>
                  </a:lnTo>
                  <a:lnTo>
                    <a:pt x="29" y="0"/>
                  </a:lnTo>
                  <a:lnTo>
                    <a:pt x="57" y="37"/>
                  </a:lnTo>
                  <a:lnTo>
                    <a:pt x="71" y="63"/>
                  </a:lnTo>
                  <a:lnTo>
                    <a:pt x="43" y="102"/>
                  </a:lnTo>
                  <a:lnTo>
                    <a:pt x="43" y="139"/>
                  </a:lnTo>
                  <a:lnTo>
                    <a:pt x="57" y="156"/>
                  </a:lnTo>
                  <a:lnTo>
                    <a:pt x="27" y="151"/>
                  </a:lnTo>
                  <a:lnTo>
                    <a:pt x="0" y="151"/>
                  </a:lnTo>
                  <a:lnTo>
                    <a:pt x="0" y="151"/>
                  </a:lnTo>
                  <a:close/>
                </a:path>
              </a:pathLst>
            </a:custGeom>
            <a:grpFill/>
            <a:ln w="9525">
              <a:solidFill>
                <a:srgbClr val="565BAC"/>
              </a:solidFill>
              <a:round/>
              <a:headEnd/>
              <a:tailEnd/>
            </a:ln>
          </p:spPr>
          <p:txBody>
            <a:bodyPr/>
            <a:lstStyle/>
            <a:p>
              <a:pPr>
                <a:defRPr/>
              </a:pPr>
              <a:endParaRPr lang="sq-AL">
                <a:cs typeface="+mn-cs"/>
              </a:endParaRPr>
            </a:p>
          </p:txBody>
        </p:sp>
        <p:sp>
          <p:nvSpPr>
            <p:cNvPr id="565185" name="Freeform 961"/>
            <p:cNvSpPr>
              <a:spLocks/>
            </p:cNvSpPr>
            <p:nvPr/>
          </p:nvSpPr>
          <p:spPr bwMode="auto">
            <a:xfrm>
              <a:off x="2621" y="1495"/>
              <a:ext cx="37" cy="82"/>
            </a:xfrm>
            <a:custGeom>
              <a:avLst/>
              <a:gdLst/>
              <a:ahLst/>
              <a:cxnLst>
                <a:cxn ang="0">
                  <a:pos x="0" y="151"/>
                </a:cxn>
                <a:cxn ang="0">
                  <a:pos x="0" y="113"/>
                </a:cxn>
                <a:cxn ang="0">
                  <a:pos x="14" y="63"/>
                </a:cxn>
                <a:cxn ang="0">
                  <a:pos x="0" y="37"/>
                </a:cxn>
                <a:cxn ang="0">
                  <a:pos x="29" y="0"/>
                </a:cxn>
                <a:cxn ang="0">
                  <a:pos x="57" y="37"/>
                </a:cxn>
                <a:cxn ang="0">
                  <a:pos x="71" y="63"/>
                </a:cxn>
                <a:cxn ang="0">
                  <a:pos x="43" y="102"/>
                </a:cxn>
                <a:cxn ang="0">
                  <a:pos x="43" y="139"/>
                </a:cxn>
                <a:cxn ang="0">
                  <a:pos x="57" y="156"/>
                </a:cxn>
                <a:cxn ang="0">
                  <a:pos x="27" y="151"/>
                </a:cxn>
                <a:cxn ang="0">
                  <a:pos x="0" y="151"/>
                </a:cxn>
                <a:cxn ang="0">
                  <a:pos x="0" y="151"/>
                </a:cxn>
              </a:cxnLst>
              <a:rect l="0" t="0" r="r" b="b"/>
              <a:pathLst>
                <a:path w="71" h="156">
                  <a:moveTo>
                    <a:pt x="0" y="151"/>
                  </a:moveTo>
                  <a:lnTo>
                    <a:pt x="0" y="113"/>
                  </a:lnTo>
                  <a:lnTo>
                    <a:pt x="14" y="63"/>
                  </a:lnTo>
                  <a:lnTo>
                    <a:pt x="0" y="37"/>
                  </a:lnTo>
                  <a:lnTo>
                    <a:pt x="29" y="0"/>
                  </a:lnTo>
                  <a:lnTo>
                    <a:pt x="57" y="37"/>
                  </a:lnTo>
                  <a:lnTo>
                    <a:pt x="71" y="63"/>
                  </a:lnTo>
                  <a:lnTo>
                    <a:pt x="43" y="102"/>
                  </a:lnTo>
                  <a:lnTo>
                    <a:pt x="43" y="139"/>
                  </a:lnTo>
                  <a:lnTo>
                    <a:pt x="57" y="156"/>
                  </a:lnTo>
                  <a:lnTo>
                    <a:pt x="27" y="151"/>
                  </a:lnTo>
                  <a:lnTo>
                    <a:pt x="0" y="151"/>
                  </a:lnTo>
                  <a:lnTo>
                    <a:pt x="0" y="151"/>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86" name="Freeform 962"/>
            <p:cNvSpPr>
              <a:spLocks/>
            </p:cNvSpPr>
            <p:nvPr/>
          </p:nvSpPr>
          <p:spPr bwMode="auto">
            <a:xfrm>
              <a:off x="2946" y="810"/>
              <a:ext cx="2500" cy="1203"/>
            </a:xfrm>
            <a:custGeom>
              <a:avLst/>
              <a:gdLst/>
              <a:ahLst/>
              <a:cxnLst>
                <a:cxn ang="0">
                  <a:pos x="29" y="1140"/>
                </a:cxn>
                <a:cxn ang="0">
                  <a:pos x="0" y="1218"/>
                </a:cxn>
                <a:cxn ang="0">
                  <a:pos x="92" y="1386"/>
                </a:cxn>
                <a:cxn ang="0">
                  <a:pos x="194" y="1468"/>
                </a:cxn>
                <a:cxn ang="0">
                  <a:pos x="282" y="1584"/>
                </a:cxn>
                <a:cxn ang="0">
                  <a:pos x="383" y="1689"/>
                </a:cxn>
                <a:cxn ang="0">
                  <a:pos x="343" y="1757"/>
                </a:cxn>
                <a:cxn ang="0">
                  <a:pos x="393" y="1887"/>
                </a:cxn>
                <a:cxn ang="0">
                  <a:pos x="521" y="2000"/>
                </a:cxn>
                <a:cxn ang="0">
                  <a:pos x="647" y="2093"/>
                </a:cxn>
                <a:cxn ang="0">
                  <a:pos x="819" y="2065"/>
                </a:cxn>
                <a:cxn ang="0">
                  <a:pos x="719" y="1811"/>
                </a:cxn>
                <a:cxn ang="0">
                  <a:pos x="917" y="1811"/>
                </a:cxn>
                <a:cxn ang="0">
                  <a:pos x="847" y="1937"/>
                </a:cxn>
                <a:cxn ang="0">
                  <a:pos x="975" y="2114"/>
                </a:cxn>
                <a:cxn ang="0">
                  <a:pos x="1171" y="2179"/>
                </a:cxn>
                <a:cxn ang="0">
                  <a:pos x="1324" y="2250"/>
                </a:cxn>
                <a:cxn ang="0">
                  <a:pos x="1562" y="2164"/>
                </a:cxn>
                <a:cxn ang="0">
                  <a:pos x="1744" y="2050"/>
                </a:cxn>
                <a:cxn ang="0">
                  <a:pos x="1928" y="1859"/>
                </a:cxn>
                <a:cxn ang="0">
                  <a:pos x="2056" y="1681"/>
                </a:cxn>
                <a:cxn ang="0">
                  <a:pos x="2334" y="1631"/>
                </a:cxn>
                <a:cxn ang="0">
                  <a:pos x="2523" y="1566"/>
                </a:cxn>
                <a:cxn ang="0">
                  <a:pos x="2747" y="1621"/>
                </a:cxn>
                <a:cxn ang="0">
                  <a:pos x="3046" y="1584"/>
                </a:cxn>
                <a:cxn ang="0">
                  <a:pos x="3094" y="1419"/>
                </a:cxn>
                <a:cxn ang="0">
                  <a:pos x="3319" y="1481"/>
                </a:cxn>
                <a:cxn ang="0">
                  <a:pos x="3513" y="1622"/>
                </a:cxn>
                <a:cxn ang="0">
                  <a:pos x="3639" y="1770"/>
                </a:cxn>
                <a:cxn ang="0">
                  <a:pos x="3657" y="1900"/>
                </a:cxn>
                <a:cxn ang="0">
                  <a:pos x="3799" y="1368"/>
                </a:cxn>
                <a:cxn ang="0">
                  <a:pos x="3630" y="1242"/>
                </a:cxn>
                <a:cxn ang="0">
                  <a:pos x="3685" y="938"/>
                </a:cxn>
                <a:cxn ang="0">
                  <a:pos x="3942" y="912"/>
                </a:cxn>
                <a:cxn ang="0">
                  <a:pos x="4054" y="696"/>
                </a:cxn>
                <a:cxn ang="0">
                  <a:pos x="4197" y="594"/>
                </a:cxn>
                <a:cxn ang="0">
                  <a:pos x="4223" y="773"/>
                </a:cxn>
                <a:cxn ang="0">
                  <a:pos x="4239" y="1254"/>
                </a:cxn>
                <a:cxn ang="0">
                  <a:pos x="4381" y="1228"/>
                </a:cxn>
                <a:cxn ang="0">
                  <a:pos x="4367" y="1052"/>
                </a:cxn>
                <a:cxn ang="0">
                  <a:pos x="4309" y="798"/>
                </a:cxn>
                <a:cxn ang="0">
                  <a:pos x="4509" y="760"/>
                </a:cxn>
                <a:cxn ang="0">
                  <a:pos x="4608" y="406"/>
                </a:cxn>
                <a:cxn ang="0">
                  <a:pos x="4465" y="304"/>
                </a:cxn>
                <a:cxn ang="0">
                  <a:pos x="4509" y="190"/>
                </a:cxn>
                <a:cxn ang="0">
                  <a:pos x="4807" y="252"/>
                </a:cxn>
                <a:cxn ang="0">
                  <a:pos x="4707" y="64"/>
                </a:cxn>
                <a:cxn ang="0">
                  <a:pos x="4453" y="26"/>
                </a:cxn>
                <a:cxn ang="0">
                  <a:pos x="95" y="1052"/>
                </a:cxn>
              </a:cxnLst>
              <a:rect l="0" t="0" r="r" b="b"/>
              <a:pathLst>
                <a:path w="4863" h="2275">
                  <a:moveTo>
                    <a:pt x="95" y="1052"/>
                  </a:moveTo>
                  <a:lnTo>
                    <a:pt x="74" y="1104"/>
                  </a:lnTo>
                  <a:lnTo>
                    <a:pt x="17" y="1118"/>
                  </a:lnTo>
                  <a:lnTo>
                    <a:pt x="29" y="1140"/>
                  </a:lnTo>
                  <a:lnTo>
                    <a:pt x="58" y="1179"/>
                  </a:lnTo>
                  <a:lnTo>
                    <a:pt x="40" y="1192"/>
                  </a:lnTo>
                  <a:lnTo>
                    <a:pt x="24" y="1203"/>
                  </a:lnTo>
                  <a:lnTo>
                    <a:pt x="0" y="1218"/>
                  </a:lnTo>
                  <a:lnTo>
                    <a:pt x="28" y="1279"/>
                  </a:lnTo>
                  <a:lnTo>
                    <a:pt x="0" y="1346"/>
                  </a:lnTo>
                  <a:lnTo>
                    <a:pt x="20" y="1358"/>
                  </a:lnTo>
                  <a:lnTo>
                    <a:pt x="92" y="1386"/>
                  </a:lnTo>
                  <a:lnTo>
                    <a:pt x="135" y="1392"/>
                  </a:lnTo>
                  <a:lnTo>
                    <a:pt x="152" y="1418"/>
                  </a:lnTo>
                  <a:lnTo>
                    <a:pt x="179" y="1430"/>
                  </a:lnTo>
                  <a:lnTo>
                    <a:pt x="194" y="1468"/>
                  </a:lnTo>
                  <a:lnTo>
                    <a:pt x="174" y="1520"/>
                  </a:lnTo>
                  <a:lnTo>
                    <a:pt x="179" y="1546"/>
                  </a:lnTo>
                  <a:lnTo>
                    <a:pt x="257" y="1549"/>
                  </a:lnTo>
                  <a:lnTo>
                    <a:pt x="282" y="1584"/>
                  </a:lnTo>
                  <a:lnTo>
                    <a:pt x="313" y="1607"/>
                  </a:lnTo>
                  <a:lnTo>
                    <a:pt x="351" y="1608"/>
                  </a:lnTo>
                  <a:lnTo>
                    <a:pt x="379" y="1658"/>
                  </a:lnTo>
                  <a:lnTo>
                    <a:pt x="383" y="1689"/>
                  </a:lnTo>
                  <a:lnTo>
                    <a:pt x="393" y="1723"/>
                  </a:lnTo>
                  <a:lnTo>
                    <a:pt x="358" y="1735"/>
                  </a:lnTo>
                  <a:lnTo>
                    <a:pt x="368" y="1743"/>
                  </a:lnTo>
                  <a:lnTo>
                    <a:pt x="343" y="1757"/>
                  </a:lnTo>
                  <a:lnTo>
                    <a:pt x="393" y="1772"/>
                  </a:lnTo>
                  <a:lnTo>
                    <a:pt x="393" y="1798"/>
                  </a:lnTo>
                  <a:lnTo>
                    <a:pt x="379" y="1848"/>
                  </a:lnTo>
                  <a:lnTo>
                    <a:pt x="393" y="1887"/>
                  </a:lnTo>
                  <a:lnTo>
                    <a:pt x="435" y="1912"/>
                  </a:lnTo>
                  <a:lnTo>
                    <a:pt x="492" y="1937"/>
                  </a:lnTo>
                  <a:lnTo>
                    <a:pt x="521" y="1988"/>
                  </a:lnTo>
                  <a:lnTo>
                    <a:pt x="521" y="2000"/>
                  </a:lnTo>
                  <a:lnTo>
                    <a:pt x="577" y="2014"/>
                  </a:lnTo>
                  <a:lnTo>
                    <a:pt x="613" y="2081"/>
                  </a:lnTo>
                  <a:lnTo>
                    <a:pt x="632" y="2093"/>
                  </a:lnTo>
                  <a:lnTo>
                    <a:pt x="647" y="2093"/>
                  </a:lnTo>
                  <a:lnTo>
                    <a:pt x="681" y="2144"/>
                  </a:lnTo>
                  <a:lnTo>
                    <a:pt x="763" y="2112"/>
                  </a:lnTo>
                  <a:lnTo>
                    <a:pt x="781" y="2128"/>
                  </a:lnTo>
                  <a:lnTo>
                    <a:pt x="819" y="2065"/>
                  </a:lnTo>
                  <a:lnTo>
                    <a:pt x="776" y="2039"/>
                  </a:lnTo>
                  <a:lnTo>
                    <a:pt x="691" y="1900"/>
                  </a:lnTo>
                  <a:lnTo>
                    <a:pt x="691" y="1887"/>
                  </a:lnTo>
                  <a:lnTo>
                    <a:pt x="719" y="1811"/>
                  </a:lnTo>
                  <a:lnTo>
                    <a:pt x="762" y="1811"/>
                  </a:lnTo>
                  <a:lnTo>
                    <a:pt x="804" y="1811"/>
                  </a:lnTo>
                  <a:lnTo>
                    <a:pt x="874" y="1772"/>
                  </a:lnTo>
                  <a:lnTo>
                    <a:pt x="917" y="1811"/>
                  </a:lnTo>
                  <a:lnTo>
                    <a:pt x="903" y="1848"/>
                  </a:lnTo>
                  <a:lnTo>
                    <a:pt x="860" y="1848"/>
                  </a:lnTo>
                  <a:lnTo>
                    <a:pt x="847" y="1887"/>
                  </a:lnTo>
                  <a:lnTo>
                    <a:pt x="847" y="1937"/>
                  </a:lnTo>
                  <a:lnTo>
                    <a:pt x="989" y="2025"/>
                  </a:lnTo>
                  <a:lnTo>
                    <a:pt x="975" y="2051"/>
                  </a:lnTo>
                  <a:lnTo>
                    <a:pt x="932" y="2051"/>
                  </a:lnTo>
                  <a:lnTo>
                    <a:pt x="975" y="2114"/>
                  </a:lnTo>
                  <a:lnTo>
                    <a:pt x="973" y="2179"/>
                  </a:lnTo>
                  <a:lnTo>
                    <a:pt x="1011" y="2163"/>
                  </a:lnTo>
                  <a:lnTo>
                    <a:pt x="1101" y="2165"/>
                  </a:lnTo>
                  <a:lnTo>
                    <a:pt x="1171" y="2179"/>
                  </a:lnTo>
                  <a:lnTo>
                    <a:pt x="1211" y="2209"/>
                  </a:lnTo>
                  <a:lnTo>
                    <a:pt x="1233" y="2257"/>
                  </a:lnTo>
                  <a:lnTo>
                    <a:pt x="1271" y="2275"/>
                  </a:lnTo>
                  <a:lnTo>
                    <a:pt x="1324" y="2250"/>
                  </a:lnTo>
                  <a:lnTo>
                    <a:pt x="1362" y="2218"/>
                  </a:lnTo>
                  <a:lnTo>
                    <a:pt x="1428" y="2178"/>
                  </a:lnTo>
                  <a:lnTo>
                    <a:pt x="1500" y="2190"/>
                  </a:lnTo>
                  <a:lnTo>
                    <a:pt x="1562" y="2164"/>
                  </a:lnTo>
                  <a:lnTo>
                    <a:pt x="1589" y="2187"/>
                  </a:lnTo>
                  <a:lnTo>
                    <a:pt x="1700" y="2164"/>
                  </a:lnTo>
                  <a:lnTo>
                    <a:pt x="1668" y="2101"/>
                  </a:lnTo>
                  <a:lnTo>
                    <a:pt x="1744" y="2050"/>
                  </a:lnTo>
                  <a:lnTo>
                    <a:pt x="1792" y="2050"/>
                  </a:lnTo>
                  <a:lnTo>
                    <a:pt x="1888" y="1959"/>
                  </a:lnTo>
                  <a:lnTo>
                    <a:pt x="1867" y="1874"/>
                  </a:lnTo>
                  <a:lnTo>
                    <a:pt x="1928" y="1859"/>
                  </a:lnTo>
                  <a:lnTo>
                    <a:pt x="1911" y="1821"/>
                  </a:lnTo>
                  <a:lnTo>
                    <a:pt x="1949" y="1776"/>
                  </a:lnTo>
                  <a:lnTo>
                    <a:pt x="2043" y="1736"/>
                  </a:lnTo>
                  <a:lnTo>
                    <a:pt x="2056" y="1681"/>
                  </a:lnTo>
                  <a:lnTo>
                    <a:pt x="2106" y="1657"/>
                  </a:lnTo>
                  <a:lnTo>
                    <a:pt x="2218" y="1590"/>
                  </a:lnTo>
                  <a:lnTo>
                    <a:pt x="2259" y="1587"/>
                  </a:lnTo>
                  <a:lnTo>
                    <a:pt x="2334" y="1631"/>
                  </a:lnTo>
                  <a:lnTo>
                    <a:pt x="2392" y="1616"/>
                  </a:lnTo>
                  <a:lnTo>
                    <a:pt x="2444" y="1533"/>
                  </a:lnTo>
                  <a:lnTo>
                    <a:pt x="2493" y="1529"/>
                  </a:lnTo>
                  <a:lnTo>
                    <a:pt x="2523" y="1566"/>
                  </a:lnTo>
                  <a:lnTo>
                    <a:pt x="2560" y="1608"/>
                  </a:lnTo>
                  <a:lnTo>
                    <a:pt x="2599" y="1605"/>
                  </a:lnTo>
                  <a:lnTo>
                    <a:pt x="2676" y="1577"/>
                  </a:lnTo>
                  <a:lnTo>
                    <a:pt x="2747" y="1621"/>
                  </a:lnTo>
                  <a:lnTo>
                    <a:pt x="2890" y="1608"/>
                  </a:lnTo>
                  <a:lnTo>
                    <a:pt x="2933" y="1558"/>
                  </a:lnTo>
                  <a:lnTo>
                    <a:pt x="2990" y="1584"/>
                  </a:lnTo>
                  <a:lnTo>
                    <a:pt x="3046" y="1584"/>
                  </a:lnTo>
                  <a:lnTo>
                    <a:pt x="3118" y="1544"/>
                  </a:lnTo>
                  <a:lnTo>
                    <a:pt x="3118" y="1468"/>
                  </a:lnTo>
                  <a:lnTo>
                    <a:pt x="3133" y="1430"/>
                  </a:lnTo>
                  <a:lnTo>
                    <a:pt x="3094" y="1419"/>
                  </a:lnTo>
                  <a:lnTo>
                    <a:pt x="3154" y="1392"/>
                  </a:lnTo>
                  <a:lnTo>
                    <a:pt x="3243" y="1370"/>
                  </a:lnTo>
                  <a:lnTo>
                    <a:pt x="3301" y="1405"/>
                  </a:lnTo>
                  <a:lnTo>
                    <a:pt x="3319" y="1481"/>
                  </a:lnTo>
                  <a:lnTo>
                    <a:pt x="3401" y="1569"/>
                  </a:lnTo>
                  <a:lnTo>
                    <a:pt x="3481" y="1571"/>
                  </a:lnTo>
                  <a:lnTo>
                    <a:pt x="3503" y="1588"/>
                  </a:lnTo>
                  <a:lnTo>
                    <a:pt x="3513" y="1622"/>
                  </a:lnTo>
                  <a:lnTo>
                    <a:pt x="3587" y="1643"/>
                  </a:lnTo>
                  <a:lnTo>
                    <a:pt x="3657" y="1608"/>
                  </a:lnTo>
                  <a:lnTo>
                    <a:pt x="3679" y="1668"/>
                  </a:lnTo>
                  <a:lnTo>
                    <a:pt x="3639" y="1770"/>
                  </a:lnTo>
                  <a:lnTo>
                    <a:pt x="3597" y="1761"/>
                  </a:lnTo>
                  <a:lnTo>
                    <a:pt x="3580" y="1811"/>
                  </a:lnTo>
                  <a:lnTo>
                    <a:pt x="3643" y="1861"/>
                  </a:lnTo>
                  <a:lnTo>
                    <a:pt x="3657" y="1900"/>
                  </a:lnTo>
                  <a:lnTo>
                    <a:pt x="3700" y="1874"/>
                  </a:lnTo>
                  <a:lnTo>
                    <a:pt x="3812" y="1735"/>
                  </a:lnTo>
                  <a:lnTo>
                    <a:pt x="3840" y="1380"/>
                  </a:lnTo>
                  <a:lnTo>
                    <a:pt x="3799" y="1368"/>
                  </a:lnTo>
                  <a:lnTo>
                    <a:pt x="3799" y="1291"/>
                  </a:lnTo>
                  <a:lnTo>
                    <a:pt x="3741" y="1266"/>
                  </a:lnTo>
                  <a:lnTo>
                    <a:pt x="3643" y="1306"/>
                  </a:lnTo>
                  <a:lnTo>
                    <a:pt x="3630" y="1242"/>
                  </a:lnTo>
                  <a:lnTo>
                    <a:pt x="3572" y="1228"/>
                  </a:lnTo>
                  <a:lnTo>
                    <a:pt x="3643" y="1077"/>
                  </a:lnTo>
                  <a:lnTo>
                    <a:pt x="3643" y="975"/>
                  </a:lnTo>
                  <a:lnTo>
                    <a:pt x="3685" y="938"/>
                  </a:lnTo>
                  <a:lnTo>
                    <a:pt x="3812" y="912"/>
                  </a:lnTo>
                  <a:lnTo>
                    <a:pt x="3870" y="873"/>
                  </a:lnTo>
                  <a:lnTo>
                    <a:pt x="3956" y="861"/>
                  </a:lnTo>
                  <a:lnTo>
                    <a:pt x="3942" y="912"/>
                  </a:lnTo>
                  <a:lnTo>
                    <a:pt x="4011" y="887"/>
                  </a:lnTo>
                  <a:lnTo>
                    <a:pt x="4054" y="848"/>
                  </a:lnTo>
                  <a:lnTo>
                    <a:pt x="4025" y="823"/>
                  </a:lnTo>
                  <a:lnTo>
                    <a:pt x="4054" y="696"/>
                  </a:lnTo>
                  <a:lnTo>
                    <a:pt x="4111" y="670"/>
                  </a:lnTo>
                  <a:lnTo>
                    <a:pt x="4139" y="708"/>
                  </a:lnTo>
                  <a:lnTo>
                    <a:pt x="4153" y="708"/>
                  </a:lnTo>
                  <a:lnTo>
                    <a:pt x="4197" y="594"/>
                  </a:lnTo>
                  <a:lnTo>
                    <a:pt x="4210" y="594"/>
                  </a:lnTo>
                  <a:lnTo>
                    <a:pt x="4239" y="683"/>
                  </a:lnTo>
                  <a:lnTo>
                    <a:pt x="4252" y="708"/>
                  </a:lnTo>
                  <a:lnTo>
                    <a:pt x="4223" y="773"/>
                  </a:lnTo>
                  <a:lnTo>
                    <a:pt x="4197" y="898"/>
                  </a:lnTo>
                  <a:lnTo>
                    <a:pt x="4168" y="961"/>
                  </a:lnTo>
                  <a:lnTo>
                    <a:pt x="4168" y="1077"/>
                  </a:lnTo>
                  <a:lnTo>
                    <a:pt x="4239" y="1254"/>
                  </a:lnTo>
                  <a:lnTo>
                    <a:pt x="4295" y="1291"/>
                  </a:lnTo>
                  <a:lnTo>
                    <a:pt x="4338" y="1380"/>
                  </a:lnTo>
                  <a:lnTo>
                    <a:pt x="4381" y="1291"/>
                  </a:lnTo>
                  <a:lnTo>
                    <a:pt x="4381" y="1228"/>
                  </a:lnTo>
                  <a:lnTo>
                    <a:pt x="4409" y="1215"/>
                  </a:lnTo>
                  <a:lnTo>
                    <a:pt x="4395" y="1166"/>
                  </a:lnTo>
                  <a:lnTo>
                    <a:pt x="4409" y="1127"/>
                  </a:lnTo>
                  <a:lnTo>
                    <a:pt x="4367" y="1052"/>
                  </a:lnTo>
                  <a:lnTo>
                    <a:pt x="4381" y="1001"/>
                  </a:lnTo>
                  <a:lnTo>
                    <a:pt x="4367" y="912"/>
                  </a:lnTo>
                  <a:lnTo>
                    <a:pt x="4324" y="938"/>
                  </a:lnTo>
                  <a:lnTo>
                    <a:pt x="4309" y="798"/>
                  </a:lnTo>
                  <a:lnTo>
                    <a:pt x="4309" y="773"/>
                  </a:lnTo>
                  <a:lnTo>
                    <a:pt x="4381" y="721"/>
                  </a:lnTo>
                  <a:lnTo>
                    <a:pt x="4453" y="696"/>
                  </a:lnTo>
                  <a:lnTo>
                    <a:pt x="4509" y="760"/>
                  </a:lnTo>
                  <a:lnTo>
                    <a:pt x="4551" y="531"/>
                  </a:lnTo>
                  <a:lnTo>
                    <a:pt x="4651" y="481"/>
                  </a:lnTo>
                  <a:lnTo>
                    <a:pt x="4593" y="442"/>
                  </a:lnTo>
                  <a:lnTo>
                    <a:pt x="4608" y="406"/>
                  </a:lnTo>
                  <a:lnTo>
                    <a:pt x="4537" y="406"/>
                  </a:lnTo>
                  <a:lnTo>
                    <a:pt x="4494" y="367"/>
                  </a:lnTo>
                  <a:lnTo>
                    <a:pt x="4424" y="316"/>
                  </a:lnTo>
                  <a:lnTo>
                    <a:pt x="4465" y="304"/>
                  </a:lnTo>
                  <a:lnTo>
                    <a:pt x="4494" y="316"/>
                  </a:lnTo>
                  <a:lnTo>
                    <a:pt x="4564" y="279"/>
                  </a:lnTo>
                  <a:lnTo>
                    <a:pt x="4523" y="252"/>
                  </a:lnTo>
                  <a:lnTo>
                    <a:pt x="4509" y="190"/>
                  </a:lnTo>
                  <a:lnTo>
                    <a:pt x="4551" y="215"/>
                  </a:lnTo>
                  <a:lnTo>
                    <a:pt x="4665" y="227"/>
                  </a:lnTo>
                  <a:lnTo>
                    <a:pt x="4707" y="267"/>
                  </a:lnTo>
                  <a:lnTo>
                    <a:pt x="4807" y="252"/>
                  </a:lnTo>
                  <a:lnTo>
                    <a:pt x="4863" y="202"/>
                  </a:lnTo>
                  <a:lnTo>
                    <a:pt x="4749" y="190"/>
                  </a:lnTo>
                  <a:lnTo>
                    <a:pt x="4792" y="114"/>
                  </a:lnTo>
                  <a:lnTo>
                    <a:pt x="4707" y="64"/>
                  </a:lnTo>
                  <a:lnTo>
                    <a:pt x="4622" y="101"/>
                  </a:lnTo>
                  <a:lnTo>
                    <a:pt x="4537" y="39"/>
                  </a:lnTo>
                  <a:lnTo>
                    <a:pt x="4480" y="13"/>
                  </a:lnTo>
                  <a:lnTo>
                    <a:pt x="4453" y="26"/>
                  </a:lnTo>
                  <a:lnTo>
                    <a:pt x="4409" y="0"/>
                  </a:lnTo>
                  <a:lnTo>
                    <a:pt x="819" y="1520"/>
                  </a:lnTo>
                  <a:lnTo>
                    <a:pt x="95" y="1052"/>
                  </a:lnTo>
                  <a:lnTo>
                    <a:pt x="95" y="1052"/>
                  </a:lnTo>
                  <a:close/>
                </a:path>
              </a:pathLst>
            </a:custGeom>
            <a:grpFill/>
            <a:ln w="9525">
              <a:solidFill>
                <a:srgbClr val="565BAC"/>
              </a:solidFill>
              <a:round/>
              <a:headEnd/>
              <a:tailEnd/>
            </a:ln>
          </p:spPr>
          <p:txBody>
            <a:bodyPr/>
            <a:lstStyle/>
            <a:p>
              <a:pPr>
                <a:defRPr/>
              </a:pPr>
              <a:endParaRPr lang="sq-AL">
                <a:cs typeface="+mn-cs"/>
              </a:endParaRPr>
            </a:p>
          </p:txBody>
        </p:sp>
        <p:sp>
          <p:nvSpPr>
            <p:cNvPr id="565187" name="Freeform 963"/>
            <p:cNvSpPr>
              <a:spLocks/>
            </p:cNvSpPr>
            <p:nvPr/>
          </p:nvSpPr>
          <p:spPr bwMode="auto">
            <a:xfrm>
              <a:off x="2946" y="810"/>
              <a:ext cx="2500" cy="1203"/>
            </a:xfrm>
            <a:custGeom>
              <a:avLst/>
              <a:gdLst/>
              <a:ahLst/>
              <a:cxnLst>
                <a:cxn ang="0">
                  <a:pos x="29" y="1140"/>
                </a:cxn>
                <a:cxn ang="0">
                  <a:pos x="0" y="1218"/>
                </a:cxn>
                <a:cxn ang="0">
                  <a:pos x="92" y="1386"/>
                </a:cxn>
                <a:cxn ang="0">
                  <a:pos x="194" y="1468"/>
                </a:cxn>
                <a:cxn ang="0">
                  <a:pos x="282" y="1584"/>
                </a:cxn>
                <a:cxn ang="0">
                  <a:pos x="383" y="1689"/>
                </a:cxn>
                <a:cxn ang="0">
                  <a:pos x="343" y="1757"/>
                </a:cxn>
                <a:cxn ang="0">
                  <a:pos x="393" y="1887"/>
                </a:cxn>
                <a:cxn ang="0">
                  <a:pos x="521" y="2000"/>
                </a:cxn>
                <a:cxn ang="0">
                  <a:pos x="647" y="2093"/>
                </a:cxn>
                <a:cxn ang="0">
                  <a:pos x="819" y="2065"/>
                </a:cxn>
                <a:cxn ang="0">
                  <a:pos x="719" y="1811"/>
                </a:cxn>
                <a:cxn ang="0">
                  <a:pos x="917" y="1811"/>
                </a:cxn>
                <a:cxn ang="0">
                  <a:pos x="847" y="1937"/>
                </a:cxn>
                <a:cxn ang="0">
                  <a:pos x="975" y="2114"/>
                </a:cxn>
                <a:cxn ang="0">
                  <a:pos x="1171" y="2179"/>
                </a:cxn>
                <a:cxn ang="0">
                  <a:pos x="1324" y="2250"/>
                </a:cxn>
                <a:cxn ang="0">
                  <a:pos x="1562" y="2164"/>
                </a:cxn>
                <a:cxn ang="0">
                  <a:pos x="1744" y="2050"/>
                </a:cxn>
                <a:cxn ang="0">
                  <a:pos x="1928" y="1859"/>
                </a:cxn>
                <a:cxn ang="0">
                  <a:pos x="2056" y="1681"/>
                </a:cxn>
                <a:cxn ang="0">
                  <a:pos x="2334" y="1631"/>
                </a:cxn>
                <a:cxn ang="0">
                  <a:pos x="2523" y="1566"/>
                </a:cxn>
                <a:cxn ang="0">
                  <a:pos x="2747" y="1621"/>
                </a:cxn>
                <a:cxn ang="0">
                  <a:pos x="3046" y="1584"/>
                </a:cxn>
                <a:cxn ang="0">
                  <a:pos x="3094" y="1419"/>
                </a:cxn>
                <a:cxn ang="0">
                  <a:pos x="3319" y="1481"/>
                </a:cxn>
                <a:cxn ang="0">
                  <a:pos x="3513" y="1622"/>
                </a:cxn>
                <a:cxn ang="0">
                  <a:pos x="3639" y="1770"/>
                </a:cxn>
                <a:cxn ang="0">
                  <a:pos x="3657" y="1900"/>
                </a:cxn>
                <a:cxn ang="0">
                  <a:pos x="3799" y="1368"/>
                </a:cxn>
                <a:cxn ang="0">
                  <a:pos x="3630" y="1242"/>
                </a:cxn>
                <a:cxn ang="0">
                  <a:pos x="3685" y="938"/>
                </a:cxn>
                <a:cxn ang="0">
                  <a:pos x="3942" y="912"/>
                </a:cxn>
                <a:cxn ang="0">
                  <a:pos x="4054" y="696"/>
                </a:cxn>
                <a:cxn ang="0">
                  <a:pos x="4197" y="594"/>
                </a:cxn>
                <a:cxn ang="0">
                  <a:pos x="4223" y="773"/>
                </a:cxn>
                <a:cxn ang="0">
                  <a:pos x="4239" y="1254"/>
                </a:cxn>
                <a:cxn ang="0">
                  <a:pos x="4381" y="1228"/>
                </a:cxn>
                <a:cxn ang="0">
                  <a:pos x="4367" y="1052"/>
                </a:cxn>
                <a:cxn ang="0">
                  <a:pos x="4309" y="798"/>
                </a:cxn>
                <a:cxn ang="0">
                  <a:pos x="4509" y="760"/>
                </a:cxn>
                <a:cxn ang="0">
                  <a:pos x="4608" y="406"/>
                </a:cxn>
                <a:cxn ang="0">
                  <a:pos x="4465" y="304"/>
                </a:cxn>
                <a:cxn ang="0">
                  <a:pos x="4509" y="190"/>
                </a:cxn>
                <a:cxn ang="0">
                  <a:pos x="4807" y="252"/>
                </a:cxn>
                <a:cxn ang="0">
                  <a:pos x="4707" y="64"/>
                </a:cxn>
                <a:cxn ang="0">
                  <a:pos x="4453" y="26"/>
                </a:cxn>
                <a:cxn ang="0">
                  <a:pos x="95" y="1052"/>
                </a:cxn>
              </a:cxnLst>
              <a:rect l="0" t="0" r="r" b="b"/>
              <a:pathLst>
                <a:path w="4863" h="2275">
                  <a:moveTo>
                    <a:pt x="95" y="1052"/>
                  </a:moveTo>
                  <a:lnTo>
                    <a:pt x="74" y="1104"/>
                  </a:lnTo>
                  <a:lnTo>
                    <a:pt x="17" y="1118"/>
                  </a:lnTo>
                  <a:lnTo>
                    <a:pt x="29" y="1140"/>
                  </a:lnTo>
                  <a:lnTo>
                    <a:pt x="58" y="1179"/>
                  </a:lnTo>
                  <a:lnTo>
                    <a:pt x="40" y="1192"/>
                  </a:lnTo>
                  <a:lnTo>
                    <a:pt x="24" y="1203"/>
                  </a:lnTo>
                  <a:lnTo>
                    <a:pt x="0" y="1218"/>
                  </a:lnTo>
                  <a:lnTo>
                    <a:pt x="28" y="1279"/>
                  </a:lnTo>
                  <a:lnTo>
                    <a:pt x="0" y="1346"/>
                  </a:lnTo>
                  <a:lnTo>
                    <a:pt x="20" y="1358"/>
                  </a:lnTo>
                  <a:lnTo>
                    <a:pt x="92" y="1386"/>
                  </a:lnTo>
                  <a:lnTo>
                    <a:pt x="135" y="1392"/>
                  </a:lnTo>
                  <a:lnTo>
                    <a:pt x="152" y="1418"/>
                  </a:lnTo>
                  <a:lnTo>
                    <a:pt x="179" y="1430"/>
                  </a:lnTo>
                  <a:lnTo>
                    <a:pt x="194" y="1468"/>
                  </a:lnTo>
                  <a:lnTo>
                    <a:pt x="174" y="1520"/>
                  </a:lnTo>
                  <a:lnTo>
                    <a:pt x="179" y="1546"/>
                  </a:lnTo>
                  <a:lnTo>
                    <a:pt x="257" y="1549"/>
                  </a:lnTo>
                  <a:lnTo>
                    <a:pt x="282" y="1584"/>
                  </a:lnTo>
                  <a:lnTo>
                    <a:pt x="313" y="1607"/>
                  </a:lnTo>
                  <a:lnTo>
                    <a:pt x="351" y="1608"/>
                  </a:lnTo>
                  <a:lnTo>
                    <a:pt x="379" y="1658"/>
                  </a:lnTo>
                  <a:lnTo>
                    <a:pt x="383" y="1689"/>
                  </a:lnTo>
                  <a:lnTo>
                    <a:pt x="393" y="1723"/>
                  </a:lnTo>
                  <a:lnTo>
                    <a:pt x="358" y="1735"/>
                  </a:lnTo>
                  <a:lnTo>
                    <a:pt x="368" y="1743"/>
                  </a:lnTo>
                  <a:lnTo>
                    <a:pt x="343" y="1757"/>
                  </a:lnTo>
                  <a:lnTo>
                    <a:pt x="393" y="1772"/>
                  </a:lnTo>
                  <a:lnTo>
                    <a:pt x="393" y="1798"/>
                  </a:lnTo>
                  <a:lnTo>
                    <a:pt x="379" y="1848"/>
                  </a:lnTo>
                  <a:lnTo>
                    <a:pt x="393" y="1887"/>
                  </a:lnTo>
                  <a:lnTo>
                    <a:pt x="435" y="1912"/>
                  </a:lnTo>
                  <a:lnTo>
                    <a:pt x="492" y="1937"/>
                  </a:lnTo>
                  <a:lnTo>
                    <a:pt x="521" y="1988"/>
                  </a:lnTo>
                  <a:lnTo>
                    <a:pt x="521" y="2000"/>
                  </a:lnTo>
                  <a:lnTo>
                    <a:pt x="577" y="2014"/>
                  </a:lnTo>
                  <a:lnTo>
                    <a:pt x="613" y="2081"/>
                  </a:lnTo>
                  <a:lnTo>
                    <a:pt x="632" y="2093"/>
                  </a:lnTo>
                  <a:lnTo>
                    <a:pt x="647" y="2093"/>
                  </a:lnTo>
                  <a:lnTo>
                    <a:pt x="681" y="2144"/>
                  </a:lnTo>
                  <a:lnTo>
                    <a:pt x="763" y="2112"/>
                  </a:lnTo>
                  <a:lnTo>
                    <a:pt x="781" y="2128"/>
                  </a:lnTo>
                  <a:lnTo>
                    <a:pt x="819" y="2065"/>
                  </a:lnTo>
                  <a:lnTo>
                    <a:pt x="776" y="2039"/>
                  </a:lnTo>
                  <a:lnTo>
                    <a:pt x="691" y="1900"/>
                  </a:lnTo>
                  <a:lnTo>
                    <a:pt x="691" y="1887"/>
                  </a:lnTo>
                  <a:lnTo>
                    <a:pt x="719" y="1811"/>
                  </a:lnTo>
                  <a:lnTo>
                    <a:pt x="762" y="1811"/>
                  </a:lnTo>
                  <a:lnTo>
                    <a:pt x="804" y="1811"/>
                  </a:lnTo>
                  <a:lnTo>
                    <a:pt x="874" y="1772"/>
                  </a:lnTo>
                  <a:lnTo>
                    <a:pt x="917" y="1811"/>
                  </a:lnTo>
                  <a:lnTo>
                    <a:pt x="903" y="1848"/>
                  </a:lnTo>
                  <a:lnTo>
                    <a:pt x="860" y="1848"/>
                  </a:lnTo>
                  <a:lnTo>
                    <a:pt x="847" y="1887"/>
                  </a:lnTo>
                  <a:lnTo>
                    <a:pt x="847" y="1937"/>
                  </a:lnTo>
                  <a:lnTo>
                    <a:pt x="989" y="2025"/>
                  </a:lnTo>
                  <a:lnTo>
                    <a:pt x="975" y="2051"/>
                  </a:lnTo>
                  <a:lnTo>
                    <a:pt x="932" y="2051"/>
                  </a:lnTo>
                  <a:lnTo>
                    <a:pt x="975" y="2114"/>
                  </a:lnTo>
                  <a:lnTo>
                    <a:pt x="973" y="2179"/>
                  </a:lnTo>
                  <a:lnTo>
                    <a:pt x="1011" y="2163"/>
                  </a:lnTo>
                  <a:lnTo>
                    <a:pt x="1101" y="2165"/>
                  </a:lnTo>
                  <a:lnTo>
                    <a:pt x="1171" y="2179"/>
                  </a:lnTo>
                  <a:lnTo>
                    <a:pt x="1211" y="2209"/>
                  </a:lnTo>
                  <a:lnTo>
                    <a:pt x="1233" y="2257"/>
                  </a:lnTo>
                  <a:lnTo>
                    <a:pt x="1271" y="2275"/>
                  </a:lnTo>
                  <a:lnTo>
                    <a:pt x="1324" y="2250"/>
                  </a:lnTo>
                  <a:lnTo>
                    <a:pt x="1362" y="2218"/>
                  </a:lnTo>
                  <a:lnTo>
                    <a:pt x="1428" y="2178"/>
                  </a:lnTo>
                  <a:lnTo>
                    <a:pt x="1500" y="2190"/>
                  </a:lnTo>
                  <a:lnTo>
                    <a:pt x="1562" y="2164"/>
                  </a:lnTo>
                  <a:lnTo>
                    <a:pt x="1589" y="2187"/>
                  </a:lnTo>
                  <a:lnTo>
                    <a:pt x="1700" y="2164"/>
                  </a:lnTo>
                  <a:lnTo>
                    <a:pt x="1668" y="2101"/>
                  </a:lnTo>
                  <a:lnTo>
                    <a:pt x="1744" y="2050"/>
                  </a:lnTo>
                  <a:lnTo>
                    <a:pt x="1792" y="2050"/>
                  </a:lnTo>
                  <a:lnTo>
                    <a:pt x="1888" y="1959"/>
                  </a:lnTo>
                  <a:lnTo>
                    <a:pt x="1867" y="1874"/>
                  </a:lnTo>
                  <a:lnTo>
                    <a:pt x="1928" y="1859"/>
                  </a:lnTo>
                  <a:lnTo>
                    <a:pt x="1911" y="1821"/>
                  </a:lnTo>
                  <a:lnTo>
                    <a:pt x="1949" y="1776"/>
                  </a:lnTo>
                  <a:lnTo>
                    <a:pt x="2043" y="1736"/>
                  </a:lnTo>
                  <a:lnTo>
                    <a:pt x="2056" y="1681"/>
                  </a:lnTo>
                  <a:lnTo>
                    <a:pt x="2106" y="1657"/>
                  </a:lnTo>
                  <a:lnTo>
                    <a:pt x="2218" y="1590"/>
                  </a:lnTo>
                  <a:lnTo>
                    <a:pt x="2259" y="1587"/>
                  </a:lnTo>
                  <a:lnTo>
                    <a:pt x="2334" y="1631"/>
                  </a:lnTo>
                  <a:lnTo>
                    <a:pt x="2392" y="1616"/>
                  </a:lnTo>
                  <a:lnTo>
                    <a:pt x="2444" y="1533"/>
                  </a:lnTo>
                  <a:lnTo>
                    <a:pt x="2493" y="1529"/>
                  </a:lnTo>
                  <a:lnTo>
                    <a:pt x="2523" y="1566"/>
                  </a:lnTo>
                  <a:lnTo>
                    <a:pt x="2560" y="1608"/>
                  </a:lnTo>
                  <a:lnTo>
                    <a:pt x="2599" y="1605"/>
                  </a:lnTo>
                  <a:lnTo>
                    <a:pt x="2676" y="1577"/>
                  </a:lnTo>
                  <a:lnTo>
                    <a:pt x="2747" y="1621"/>
                  </a:lnTo>
                  <a:lnTo>
                    <a:pt x="2890" y="1608"/>
                  </a:lnTo>
                  <a:lnTo>
                    <a:pt x="2933" y="1558"/>
                  </a:lnTo>
                  <a:lnTo>
                    <a:pt x="2990" y="1584"/>
                  </a:lnTo>
                  <a:lnTo>
                    <a:pt x="3046" y="1584"/>
                  </a:lnTo>
                  <a:lnTo>
                    <a:pt x="3118" y="1544"/>
                  </a:lnTo>
                  <a:lnTo>
                    <a:pt x="3118" y="1468"/>
                  </a:lnTo>
                  <a:lnTo>
                    <a:pt x="3133" y="1430"/>
                  </a:lnTo>
                  <a:lnTo>
                    <a:pt x="3094" y="1419"/>
                  </a:lnTo>
                  <a:lnTo>
                    <a:pt x="3154" y="1392"/>
                  </a:lnTo>
                  <a:lnTo>
                    <a:pt x="3243" y="1370"/>
                  </a:lnTo>
                  <a:lnTo>
                    <a:pt x="3301" y="1405"/>
                  </a:lnTo>
                  <a:lnTo>
                    <a:pt x="3319" y="1481"/>
                  </a:lnTo>
                  <a:lnTo>
                    <a:pt x="3401" y="1569"/>
                  </a:lnTo>
                  <a:lnTo>
                    <a:pt x="3481" y="1571"/>
                  </a:lnTo>
                  <a:lnTo>
                    <a:pt x="3503" y="1588"/>
                  </a:lnTo>
                  <a:lnTo>
                    <a:pt x="3513" y="1622"/>
                  </a:lnTo>
                  <a:lnTo>
                    <a:pt x="3587" y="1643"/>
                  </a:lnTo>
                  <a:lnTo>
                    <a:pt x="3657" y="1608"/>
                  </a:lnTo>
                  <a:lnTo>
                    <a:pt x="3679" y="1668"/>
                  </a:lnTo>
                  <a:lnTo>
                    <a:pt x="3639" y="1770"/>
                  </a:lnTo>
                  <a:lnTo>
                    <a:pt x="3597" y="1761"/>
                  </a:lnTo>
                  <a:lnTo>
                    <a:pt x="3580" y="1811"/>
                  </a:lnTo>
                  <a:lnTo>
                    <a:pt x="3643" y="1861"/>
                  </a:lnTo>
                  <a:lnTo>
                    <a:pt x="3657" y="1900"/>
                  </a:lnTo>
                  <a:lnTo>
                    <a:pt x="3700" y="1874"/>
                  </a:lnTo>
                  <a:lnTo>
                    <a:pt x="3812" y="1735"/>
                  </a:lnTo>
                  <a:lnTo>
                    <a:pt x="3840" y="1380"/>
                  </a:lnTo>
                  <a:lnTo>
                    <a:pt x="3799" y="1368"/>
                  </a:lnTo>
                  <a:lnTo>
                    <a:pt x="3799" y="1291"/>
                  </a:lnTo>
                  <a:lnTo>
                    <a:pt x="3741" y="1266"/>
                  </a:lnTo>
                  <a:lnTo>
                    <a:pt x="3643" y="1306"/>
                  </a:lnTo>
                  <a:lnTo>
                    <a:pt x="3630" y="1242"/>
                  </a:lnTo>
                  <a:lnTo>
                    <a:pt x="3572" y="1228"/>
                  </a:lnTo>
                  <a:lnTo>
                    <a:pt x="3643" y="1077"/>
                  </a:lnTo>
                  <a:lnTo>
                    <a:pt x="3643" y="975"/>
                  </a:lnTo>
                  <a:lnTo>
                    <a:pt x="3685" y="938"/>
                  </a:lnTo>
                  <a:lnTo>
                    <a:pt x="3812" y="912"/>
                  </a:lnTo>
                  <a:lnTo>
                    <a:pt x="3870" y="873"/>
                  </a:lnTo>
                  <a:lnTo>
                    <a:pt x="3956" y="861"/>
                  </a:lnTo>
                  <a:lnTo>
                    <a:pt x="3942" y="912"/>
                  </a:lnTo>
                  <a:lnTo>
                    <a:pt x="4011" y="887"/>
                  </a:lnTo>
                  <a:lnTo>
                    <a:pt x="4054" y="848"/>
                  </a:lnTo>
                  <a:lnTo>
                    <a:pt x="4025" y="823"/>
                  </a:lnTo>
                  <a:lnTo>
                    <a:pt x="4054" y="696"/>
                  </a:lnTo>
                  <a:lnTo>
                    <a:pt x="4111" y="670"/>
                  </a:lnTo>
                  <a:lnTo>
                    <a:pt x="4139" y="708"/>
                  </a:lnTo>
                  <a:lnTo>
                    <a:pt x="4153" y="708"/>
                  </a:lnTo>
                  <a:lnTo>
                    <a:pt x="4197" y="594"/>
                  </a:lnTo>
                  <a:lnTo>
                    <a:pt x="4210" y="594"/>
                  </a:lnTo>
                  <a:lnTo>
                    <a:pt x="4239" y="683"/>
                  </a:lnTo>
                  <a:lnTo>
                    <a:pt x="4252" y="708"/>
                  </a:lnTo>
                  <a:lnTo>
                    <a:pt x="4223" y="773"/>
                  </a:lnTo>
                  <a:lnTo>
                    <a:pt x="4197" y="898"/>
                  </a:lnTo>
                  <a:lnTo>
                    <a:pt x="4168" y="961"/>
                  </a:lnTo>
                  <a:lnTo>
                    <a:pt x="4168" y="1077"/>
                  </a:lnTo>
                  <a:lnTo>
                    <a:pt x="4239" y="1254"/>
                  </a:lnTo>
                  <a:lnTo>
                    <a:pt x="4295" y="1291"/>
                  </a:lnTo>
                  <a:lnTo>
                    <a:pt x="4338" y="1380"/>
                  </a:lnTo>
                  <a:lnTo>
                    <a:pt x="4381" y="1291"/>
                  </a:lnTo>
                  <a:lnTo>
                    <a:pt x="4381" y="1228"/>
                  </a:lnTo>
                  <a:lnTo>
                    <a:pt x="4409" y="1215"/>
                  </a:lnTo>
                  <a:lnTo>
                    <a:pt x="4395" y="1166"/>
                  </a:lnTo>
                  <a:lnTo>
                    <a:pt x="4409" y="1127"/>
                  </a:lnTo>
                  <a:lnTo>
                    <a:pt x="4367" y="1052"/>
                  </a:lnTo>
                  <a:lnTo>
                    <a:pt x="4381" y="1001"/>
                  </a:lnTo>
                  <a:lnTo>
                    <a:pt x="4367" y="912"/>
                  </a:lnTo>
                  <a:lnTo>
                    <a:pt x="4324" y="938"/>
                  </a:lnTo>
                  <a:lnTo>
                    <a:pt x="4309" y="798"/>
                  </a:lnTo>
                  <a:lnTo>
                    <a:pt x="4309" y="773"/>
                  </a:lnTo>
                  <a:lnTo>
                    <a:pt x="4381" y="721"/>
                  </a:lnTo>
                  <a:lnTo>
                    <a:pt x="4453" y="696"/>
                  </a:lnTo>
                  <a:lnTo>
                    <a:pt x="4509" y="760"/>
                  </a:lnTo>
                  <a:lnTo>
                    <a:pt x="4551" y="531"/>
                  </a:lnTo>
                  <a:lnTo>
                    <a:pt x="4651" y="481"/>
                  </a:lnTo>
                  <a:lnTo>
                    <a:pt x="4593" y="442"/>
                  </a:lnTo>
                  <a:lnTo>
                    <a:pt x="4608" y="406"/>
                  </a:lnTo>
                  <a:lnTo>
                    <a:pt x="4537" y="406"/>
                  </a:lnTo>
                  <a:lnTo>
                    <a:pt x="4494" y="367"/>
                  </a:lnTo>
                  <a:lnTo>
                    <a:pt x="4424" y="316"/>
                  </a:lnTo>
                  <a:lnTo>
                    <a:pt x="4465" y="304"/>
                  </a:lnTo>
                  <a:lnTo>
                    <a:pt x="4494" y="316"/>
                  </a:lnTo>
                  <a:lnTo>
                    <a:pt x="4564" y="279"/>
                  </a:lnTo>
                  <a:lnTo>
                    <a:pt x="4523" y="252"/>
                  </a:lnTo>
                  <a:lnTo>
                    <a:pt x="4509" y="190"/>
                  </a:lnTo>
                  <a:lnTo>
                    <a:pt x="4551" y="215"/>
                  </a:lnTo>
                  <a:lnTo>
                    <a:pt x="4665" y="227"/>
                  </a:lnTo>
                  <a:lnTo>
                    <a:pt x="4707" y="267"/>
                  </a:lnTo>
                  <a:lnTo>
                    <a:pt x="4807" y="252"/>
                  </a:lnTo>
                  <a:lnTo>
                    <a:pt x="4863" y="202"/>
                  </a:lnTo>
                  <a:lnTo>
                    <a:pt x="4749" y="190"/>
                  </a:lnTo>
                  <a:lnTo>
                    <a:pt x="4792" y="114"/>
                  </a:lnTo>
                  <a:lnTo>
                    <a:pt x="4707" y="64"/>
                  </a:lnTo>
                  <a:lnTo>
                    <a:pt x="4622" y="101"/>
                  </a:lnTo>
                  <a:lnTo>
                    <a:pt x="4537" y="39"/>
                  </a:lnTo>
                  <a:lnTo>
                    <a:pt x="4480" y="13"/>
                  </a:lnTo>
                  <a:lnTo>
                    <a:pt x="4453" y="26"/>
                  </a:lnTo>
                  <a:lnTo>
                    <a:pt x="4409" y="0"/>
                  </a:lnTo>
                  <a:lnTo>
                    <a:pt x="819" y="1520"/>
                  </a:lnTo>
                  <a:lnTo>
                    <a:pt x="95" y="1052"/>
                  </a:lnTo>
                  <a:lnTo>
                    <a:pt x="95" y="1052"/>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88" name="Freeform 964"/>
            <p:cNvSpPr>
              <a:spLocks/>
            </p:cNvSpPr>
            <p:nvPr/>
          </p:nvSpPr>
          <p:spPr bwMode="auto">
            <a:xfrm>
              <a:off x="2912" y="691"/>
              <a:ext cx="2299" cy="921"/>
            </a:xfrm>
            <a:custGeom>
              <a:avLst/>
              <a:gdLst/>
              <a:ahLst/>
              <a:cxnLst>
                <a:cxn ang="0">
                  <a:pos x="4234" y="165"/>
                </a:cxn>
                <a:cxn ang="0">
                  <a:pos x="4034" y="215"/>
                </a:cxn>
                <a:cxn ang="0">
                  <a:pos x="4077" y="292"/>
                </a:cxn>
                <a:cxn ang="0">
                  <a:pos x="3836" y="329"/>
                </a:cxn>
                <a:cxn ang="0">
                  <a:pos x="3667" y="215"/>
                </a:cxn>
                <a:cxn ang="0">
                  <a:pos x="3412" y="228"/>
                </a:cxn>
                <a:cxn ang="0">
                  <a:pos x="3298" y="177"/>
                </a:cxn>
                <a:cxn ang="0">
                  <a:pos x="3100" y="202"/>
                </a:cxn>
                <a:cxn ang="0">
                  <a:pos x="3071" y="304"/>
                </a:cxn>
                <a:cxn ang="0">
                  <a:pos x="2971" y="317"/>
                </a:cxn>
                <a:cxn ang="0">
                  <a:pos x="2844" y="381"/>
                </a:cxn>
                <a:cxn ang="0">
                  <a:pos x="2772" y="317"/>
                </a:cxn>
                <a:cxn ang="0">
                  <a:pos x="2574" y="254"/>
                </a:cxn>
                <a:cxn ang="0">
                  <a:pos x="2446" y="304"/>
                </a:cxn>
                <a:cxn ang="0">
                  <a:pos x="2203" y="304"/>
                </a:cxn>
                <a:cxn ang="0">
                  <a:pos x="2118" y="418"/>
                </a:cxn>
                <a:cxn ang="0">
                  <a:pos x="2175" y="267"/>
                </a:cxn>
                <a:cxn ang="0">
                  <a:pos x="2162" y="128"/>
                </a:cxn>
                <a:cxn ang="0">
                  <a:pos x="1991" y="51"/>
                </a:cxn>
                <a:cxn ang="0">
                  <a:pos x="1934" y="102"/>
                </a:cxn>
                <a:cxn ang="0">
                  <a:pos x="1821" y="0"/>
                </a:cxn>
                <a:cxn ang="0">
                  <a:pos x="1764" y="89"/>
                </a:cxn>
                <a:cxn ang="0">
                  <a:pos x="1835" y="152"/>
                </a:cxn>
                <a:cxn ang="0">
                  <a:pos x="1678" y="215"/>
                </a:cxn>
                <a:cxn ang="0">
                  <a:pos x="1621" y="241"/>
                </a:cxn>
                <a:cxn ang="0">
                  <a:pos x="1566" y="443"/>
                </a:cxn>
                <a:cxn ang="0">
                  <a:pos x="1410" y="480"/>
                </a:cxn>
                <a:cxn ang="0">
                  <a:pos x="1537" y="608"/>
                </a:cxn>
                <a:cxn ang="0">
                  <a:pos x="1551" y="709"/>
                </a:cxn>
                <a:cxn ang="0">
                  <a:pos x="1381" y="570"/>
                </a:cxn>
                <a:cxn ang="0">
                  <a:pos x="1324" y="646"/>
                </a:cxn>
                <a:cxn ang="0">
                  <a:pos x="1324" y="670"/>
                </a:cxn>
                <a:cxn ang="0">
                  <a:pos x="1310" y="759"/>
                </a:cxn>
                <a:cxn ang="0">
                  <a:pos x="1423" y="810"/>
                </a:cxn>
                <a:cxn ang="0">
                  <a:pos x="1410" y="836"/>
                </a:cxn>
                <a:cxn ang="0">
                  <a:pos x="1367" y="936"/>
                </a:cxn>
                <a:cxn ang="0">
                  <a:pos x="1210" y="1013"/>
                </a:cxn>
                <a:cxn ang="0">
                  <a:pos x="1296" y="836"/>
                </a:cxn>
                <a:cxn ang="0">
                  <a:pos x="1111" y="570"/>
                </a:cxn>
                <a:cxn ang="0">
                  <a:pos x="1154" y="848"/>
                </a:cxn>
                <a:cxn ang="0">
                  <a:pos x="1041" y="797"/>
                </a:cxn>
                <a:cxn ang="0">
                  <a:pos x="940" y="898"/>
                </a:cxn>
                <a:cxn ang="0">
                  <a:pos x="785" y="924"/>
                </a:cxn>
                <a:cxn ang="0">
                  <a:pos x="643" y="936"/>
                </a:cxn>
                <a:cxn ang="0">
                  <a:pos x="544" y="1013"/>
                </a:cxn>
                <a:cxn ang="0">
                  <a:pos x="486" y="936"/>
                </a:cxn>
                <a:cxn ang="0">
                  <a:pos x="459" y="1063"/>
                </a:cxn>
                <a:cxn ang="0">
                  <a:pos x="388" y="1152"/>
                </a:cxn>
                <a:cxn ang="0">
                  <a:pos x="288" y="1177"/>
                </a:cxn>
                <a:cxn ang="0">
                  <a:pos x="231" y="1089"/>
                </a:cxn>
                <a:cxn ang="0">
                  <a:pos x="231" y="1051"/>
                </a:cxn>
                <a:cxn ang="0">
                  <a:pos x="388" y="1013"/>
                </a:cxn>
                <a:cxn ang="0">
                  <a:pos x="147" y="886"/>
                </a:cxn>
                <a:cxn ang="0">
                  <a:pos x="45" y="822"/>
                </a:cxn>
                <a:cxn ang="0">
                  <a:pos x="25" y="917"/>
                </a:cxn>
                <a:cxn ang="0">
                  <a:pos x="67" y="1076"/>
                </a:cxn>
                <a:cxn ang="0">
                  <a:pos x="164" y="1266"/>
                </a:cxn>
                <a:cxn ang="0">
                  <a:pos x="4475" y="228"/>
                </a:cxn>
              </a:cxnLst>
              <a:rect l="0" t="0" r="r" b="b"/>
              <a:pathLst>
                <a:path w="4475" h="1746">
                  <a:moveTo>
                    <a:pt x="4475" y="228"/>
                  </a:moveTo>
                  <a:lnTo>
                    <a:pt x="4390" y="215"/>
                  </a:lnTo>
                  <a:lnTo>
                    <a:pt x="4234" y="165"/>
                  </a:lnTo>
                  <a:lnTo>
                    <a:pt x="4120" y="165"/>
                  </a:lnTo>
                  <a:lnTo>
                    <a:pt x="4034" y="202"/>
                  </a:lnTo>
                  <a:lnTo>
                    <a:pt x="4034" y="215"/>
                  </a:lnTo>
                  <a:lnTo>
                    <a:pt x="4106" y="254"/>
                  </a:lnTo>
                  <a:lnTo>
                    <a:pt x="4106" y="292"/>
                  </a:lnTo>
                  <a:lnTo>
                    <a:pt x="4077" y="292"/>
                  </a:lnTo>
                  <a:lnTo>
                    <a:pt x="4008" y="241"/>
                  </a:lnTo>
                  <a:lnTo>
                    <a:pt x="3865" y="267"/>
                  </a:lnTo>
                  <a:lnTo>
                    <a:pt x="3836" y="329"/>
                  </a:lnTo>
                  <a:lnTo>
                    <a:pt x="3780" y="304"/>
                  </a:lnTo>
                  <a:lnTo>
                    <a:pt x="3723" y="304"/>
                  </a:lnTo>
                  <a:lnTo>
                    <a:pt x="3667" y="215"/>
                  </a:lnTo>
                  <a:lnTo>
                    <a:pt x="3524" y="215"/>
                  </a:lnTo>
                  <a:lnTo>
                    <a:pt x="3483" y="267"/>
                  </a:lnTo>
                  <a:lnTo>
                    <a:pt x="3412" y="228"/>
                  </a:lnTo>
                  <a:lnTo>
                    <a:pt x="3339" y="241"/>
                  </a:lnTo>
                  <a:lnTo>
                    <a:pt x="3354" y="177"/>
                  </a:lnTo>
                  <a:lnTo>
                    <a:pt x="3298" y="177"/>
                  </a:lnTo>
                  <a:lnTo>
                    <a:pt x="3199" y="267"/>
                  </a:lnTo>
                  <a:lnTo>
                    <a:pt x="3184" y="202"/>
                  </a:lnTo>
                  <a:lnTo>
                    <a:pt x="3100" y="202"/>
                  </a:lnTo>
                  <a:lnTo>
                    <a:pt x="3043" y="228"/>
                  </a:lnTo>
                  <a:lnTo>
                    <a:pt x="3100" y="304"/>
                  </a:lnTo>
                  <a:lnTo>
                    <a:pt x="3071" y="304"/>
                  </a:lnTo>
                  <a:lnTo>
                    <a:pt x="3071" y="329"/>
                  </a:lnTo>
                  <a:lnTo>
                    <a:pt x="3014" y="329"/>
                  </a:lnTo>
                  <a:lnTo>
                    <a:pt x="2971" y="317"/>
                  </a:lnTo>
                  <a:lnTo>
                    <a:pt x="2900" y="367"/>
                  </a:lnTo>
                  <a:lnTo>
                    <a:pt x="2915" y="418"/>
                  </a:lnTo>
                  <a:lnTo>
                    <a:pt x="2844" y="381"/>
                  </a:lnTo>
                  <a:lnTo>
                    <a:pt x="2813" y="342"/>
                  </a:lnTo>
                  <a:lnTo>
                    <a:pt x="2772" y="342"/>
                  </a:lnTo>
                  <a:lnTo>
                    <a:pt x="2772" y="317"/>
                  </a:lnTo>
                  <a:lnTo>
                    <a:pt x="2701" y="241"/>
                  </a:lnTo>
                  <a:lnTo>
                    <a:pt x="2603" y="241"/>
                  </a:lnTo>
                  <a:lnTo>
                    <a:pt x="2574" y="254"/>
                  </a:lnTo>
                  <a:lnTo>
                    <a:pt x="2588" y="292"/>
                  </a:lnTo>
                  <a:lnTo>
                    <a:pt x="2460" y="317"/>
                  </a:lnTo>
                  <a:lnTo>
                    <a:pt x="2446" y="304"/>
                  </a:lnTo>
                  <a:lnTo>
                    <a:pt x="2431" y="292"/>
                  </a:lnTo>
                  <a:lnTo>
                    <a:pt x="2333" y="317"/>
                  </a:lnTo>
                  <a:lnTo>
                    <a:pt x="2203" y="304"/>
                  </a:lnTo>
                  <a:lnTo>
                    <a:pt x="2203" y="342"/>
                  </a:lnTo>
                  <a:lnTo>
                    <a:pt x="2162" y="367"/>
                  </a:lnTo>
                  <a:lnTo>
                    <a:pt x="2118" y="418"/>
                  </a:lnTo>
                  <a:lnTo>
                    <a:pt x="2105" y="405"/>
                  </a:lnTo>
                  <a:lnTo>
                    <a:pt x="2147" y="304"/>
                  </a:lnTo>
                  <a:lnTo>
                    <a:pt x="2175" y="267"/>
                  </a:lnTo>
                  <a:lnTo>
                    <a:pt x="2175" y="228"/>
                  </a:lnTo>
                  <a:lnTo>
                    <a:pt x="2190" y="177"/>
                  </a:lnTo>
                  <a:lnTo>
                    <a:pt x="2162" y="128"/>
                  </a:lnTo>
                  <a:lnTo>
                    <a:pt x="2162" y="89"/>
                  </a:lnTo>
                  <a:lnTo>
                    <a:pt x="2064" y="63"/>
                  </a:lnTo>
                  <a:lnTo>
                    <a:pt x="1991" y="51"/>
                  </a:lnTo>
                  <a:lnTo>
                    <a:pt x="1962" y="63"/>
                  </a:lnTo>
                  <a:lnTo>
                    <a:pt x="1962" y="102"/>
                  </a:lnTo>
                  <a:lnTo>
                    <a:pt x="1934" y="102"/>
                  </a:lnTo>
                  <a:lnTo>
                    <a:pt x="1905" y="63"/>
                  </a:lnTo>
                  <a:lnTo>
                    <a:pt x="1850" y="39"/>
                  </a:lnTo>
                  <a:lnTo>
                    <a:pt x="1821" y="0"/>
                  </a:lnTo>
                  <a:lnTo>
                    <a:pt x="1792" y="13"/>
                  </a:lnTo>
                  <a:lnTo>
                    <a:pt x="1764" y="63"/>
                  </a:lnTo>
                  <a:lnTo>
                    <a:pt x="1764" y="89"/>
                  </a:lnTo>
                  <a:lnTo>
                    <a:pt x="1821" y="114"/>
                  </a:lnTo>
                  <a:lnTo>
                    <a:pt x="1806" y="128"/>
                  </a:lnTo>
                  <a:lnTo>
                    <a:pt x="1835" y="152"/>
                  </a:lnTo>
                  <a:lnTo>
                    <a:pt x="1806" y="152"/>
                  </a:lnTo>
                  <a:lnTo>
                    <a:pt x="1764" y="202"/>
                  </a:lnTo>
                  <a:lnTo>
                    <a:pt x="1678" y="215"/>
                  </a:lnTo>
                  <a:lnTo>
                    <a:pt x="1650" y="202"/>
                  </a:lnTo>
                  <a:lnTo>
                    <a:pt x="1608" y="215"/>
                  </a:lnTo>
                  <a:lnTo>
                    <a:pt x="1621" y="241"/>
                  </a:lnTo>
                  <a:lnTo>
                    <a:pt x="1537" y="304"/>
                  </a:lnTo>
                  <a:lnTo>
                    <a:pt x="1523" y="381"/>
                  </a:lnTo>
                  <a:lnTo>
                    <a:pt x="1566" y="443"/>
                  </a:lnTo>
                  <a:lnTo>
                    <a:pt x="1523" y="430"/>
                  </a:lnTo>
                  <a:lnTo>
                    <a:pt x="1438" y="469"/>
                  </a:lnTo>
                  <a:lnTo>
                    <a:pt x="1410" y="480"/>
                  </a:lnTo>
                  <a:lnTo>
                    <a:pt x="1423" y="558"/>
                  </a:lnTo>
                  <a:lnTo>
                    <a:pt x="1509" y="570"/>
                  </a:lnTo>
                  <a:lnTo>
                    <a:pt x="1537" y="608"/>
                  </a:lnTo>
                  <a:lnTo>
                    <a:pt x="1595" y="683"/>
                  </a:lnTo>
                  <a:lnTo>
                    <a:pt x="1621" y="759"/>
                  </a:lnTo>
                  <a:lnTo>
                    <a:pt x="1551" y="709"/>
                  </a:lnTo>
                  <a:lnTo>
                    <a:pt x="1509" y="608"/>
                  </a:lnTo>
                  <a:lnTo>
                    <a:pt x="1410" y="570"/>
                  </a:lnTo>
                  <a:lnTo>
                    <a:pt x="1381" y="570"/>
                  </a:lnTo>
                  <a:lnTo>
                    <a:pt x="1367" y="595"/>
                  </a:lnTo>
                  <a:lnTo>
                    <a:pt x="1310" y="634"/>
                  </a:lnTo>
                  <a:lnTo>
                    <a:pt x="1324" y="646"/>
                  </a:lnTo>
                  <a:lnTo>
                    <a:pt x="1381" y="646"/>
                  </a:lnTo>
                  <a:lnTo>
                    <a:pt x="1394" y="683"/>
                  </a:lnTo>
                  <a:lnTo>
                    <a:pt x="1324" y="670"/>
                  </a:lnTo>
                  <a:lnTo>
                    <a:pt x="1253" y="620"/>
                  </a:lnTo>
                  <a:lnTo>
                    <a:pt x="1253" y="670"/>
                  </a:lnTo>
                  <a:lnTo>
                    <a:pt x="1310" y="759"/>
                  </a:lnTo>
                  <a:lnTo>
                    <a:pt x="1310" y="785"/>
                  </a:lnTo>
                  <a:lnTo>
                    <a:pt x="1353" y="810"/>
                  </a:lnTo>
                  <a:lnTo>
                    <a:pt x="1423" y="810"/>
                  </a:lnTo>
                  <a:lnTo>
                    <a:pt x="1480" y="886"/>
                  </a:lnTo>
                  <a:lnTo>
                    <a:pt x="1509" y="898"/>
                  </a:lnTo>
                  <a:lnTo>
                    <a:pt x="1410" y="836"/>
                  </a:lnTo>
                  <a:lnTo>
                    <a:pt x="1381" y="836"/>
                  </a:lnTo>
                  <a:lnTo>
                    <a:pt x="1338" y="873"/>
                  </a:lnTo>
                  <a:lnTo>
                    <a:pt x="1367" y="936"/>
                  </a:lnTo>
                  <a:lnTo>
                    <a:pt x="1338" y="1013"/>
                  </a:lnTo>
                  <a:lnTo>
                    <a:pt x="1282" y="1026"/>
                  </a:lnTo>
                  <a:lnTo>
                    <a:pt x="1210" y="1013"/>
                  </a:lnTo>
                  <a:lnTo>
                    <a:pt x="1267" y="988"/>
                  </a:lnTo>
                  <a:lnTo>
                    <a:pt x="1296" y="898"/>
                  </a:lnTo>
                  <a:lnTo>
                    <a:pt x="1296" y="836"/>
                  </a:lnTo>
                  <a:lnTo>
                    <a:pt x="1196" y="683"/>
                  </a:lnTo>
                  <a:lnTo>
                    <a:pt x="1154" y="582"/>
                  </a:lnTo>
                  <a:lnTo>
                    <a:pt x="1111" y="570"/>
                  </a:lnTo>
                  <a:lnTo>
                    <a:pt x="1083" y="696"/>
                  </a:lnTo>
                  <a:lnTo>
                    <a:pt x="1097" y="785"/>
                  </a:lnTo>
                  <a:lnTo>
                    <a:pt x="1154" y="848"/>
                  </a:lnTo>
                  <a:lnTo>
                    <a:pt x="1154" y="862"/>
                  </a:lnTo>
                  <a:lnTo>
                    <a:pt x="1097" y="836"/>
                  </a:lnTo>
                  <a:lnTo>
                    <a:pt x="1041" y="797"/>
                  </a:lnTo>
                  <a:lnTo>
                    <a:pt x="926" y="810"/>
                  </a:lnTo>
                  <a:lnTo>
                    <a:pt x="940" y="862"/>
                  </a:lnTo>
                  <a:lnTo>
                    <a:pt x="940" y="898"/>
                  </a:lnTo>
                  <a:lnTo>
                    <a:pt x="913" y="898"/>
                  </a:lnTo>
                  <a:lnTo>
                    <a:pt x="899" y="862"/>
                  </a:lnTo>
                  <a:lnTo>
                    <a:pt x="785" y="924"/>
                  </a:lnTo>
                  <a:lnTo>
                    <a:pt x="757" y="911"/>
                  </a:lnTo>
                  <a:lnTo>
                    <a:pt x="742" y="886"/>
                  </a:lnTo>
                  <a:lnTo>
                    <a:pt x="643" y="936"/>
                  </a:lnTo>
                  <a:lnTo>
                    <a:pt x="629" y="975"/>
                  </a:lnTo>
                  <a:lnTo>
                    <a:pt x="587" y="975"/>
                  </a:lnTo>
                  <a:lnTo>
                    <a:pt x="544" y="1013"/>
                  </a:lnTo>
                  <a:lnTo>
                    <a:pt x="530" y="988"/>
                  </a:lnTo>
                  <a:lnTo>
                    <a:pt x="530" y="924"/>
                  </a:lnTo>
                  <a:lnTo>
                    <a:pt x="486" y="936"/>
                  </a:lnTo>
                  <a:lnTo>
                    <a:pt x="472" y="975"/>
                  </a:lnTo>
                  <a:lnTo>
                    <a:pt x="486" y="1038"/>
                  </a:lnTo>
                  <a:lnTo>
                    <a:pt x="459" y="1063"/>
                  </a:lnTo>
                  <a:lnTo>
                    <a:pt x="417" y="1076"/>
                  </a:lnTo>
                  <a:lnTo>
                    <a:pt x="374" y="1126"/>
                  </a:lnTo>
                  <a:lnTo>
                    <a:pt x="388" y="1152"/>
                  </a:lnTo>
                  <a:lnTo>
                    <a:pt x="374" y="1177"/>
                  </a:lnTo>
                  <a:lnTo>
                    <a:pt x="303" y="1140"/>
                  </a:lnTo>
                  <a:lnTo>
                    <a:pt x="288" y="1177"/>
                  </a:lnTo>
                  <a:lnTo>
                    <a:pt x="288" y="1203"/>
                  </a:lnTo>
                  <a:lnTo>
                    <a:pt x="218" y="1152"/>
                  </a:lnTo>
                  <a:lnTo>
                    <a:pt x="231" y="1089"/>
                  </a:lnTo>
                  <a:lnTo>
                    <a:pt x="175" y="1051"/>
                  </a:lnTo>
                  <a:lnTo>
                    <a:pt x="147" y="1026"/>
                  </a:lnTo>
                  <a:lnTo>
                    <a:pt x="231" y="1051"/>
                  </a:lnTo>
                  <a:lnTo>
                    <a:pt x="288" y="1063"/>
                  </a:lnTo>
                  <a:lnTo>
                    <a:pt x="346" y="1051"/>
                  </a:lnTo>
                  <a:lnTo>
                    <a:pt x="388" y="1013"/>
                  </a:lnTo>
                  <a:lnTo>
                    <a:pt x="288" y="911"/>
                  </a:lnTo>
                  <a:lnTo>
                    <a:pt x="231" y="886"/>
                  </a:lnTo>
                  <a:lnTo>
                    <a:pt x="147" y="886"/>
                  </a:lnTo>
                  <a:lnTo>
                    <a:pt x="105" y="862"/>
                  </a:lnTo>
                  <a:lnTo>
                    <a:pt x="61" y="822"/>
                  </a:lnTo>
                  <a:lnTo>
                    <a:pt x="45" y="822"/>
                  </a:lnTo>
                  <a:lnTo>
                    <a:pt x="14" y="829"/>
                  </a:lnTo>
                  <a:lnTo>
                    <a:pt x="0" y="866"/>
                  </a:lnTo>
                  <a:lnTo>
                    <a:pt x="25" y="917"/>
                  </a:lnTo>
                  <a:lnTo>
                    <a:pt x="29" y="975"/>
                  </a:lnTo>
                  <a:lnTo>
                    <a:pt x="66" y="1032"/>
                  </a:lnTo>
                  <a:lnTo>
                    <a:pt x="67" y="1076"/>
                  </a:lnTo>
                  <a:lnTo>
                    <a:pt x="95" y="1115"/>
                  </a:lnTo>
                  <a:lnTo>
                    <a:pt x="95" y="1167"/>
                  </a:lnTo>
                  <a:lnTo>
                    <a:pt x="164" y="1266"/>
                  </a:lnTo>
                  <a:lnTo>
                    <a:pt x="162" y="1284"/>
                  </a:lnTo>
                  <a:lnTo>
                    <a:pt x="888" y="1746"/>
                  </a:lnTo>
                  <a:lnTo>
                    <a:pt x="4475" y="228"/>
                  </a:lnTo>
                  <a:lnTo>
                    <a:pt x="4475" y="228"/>
                  </a:lnTo>
                  <a:close/>
                </a:path>
              </a:pathLst>
            </a:custGeom>
            <a:grpFill/>
            <a:ln w="9525">
              <a:solidFill>
                <a:srgbClr val="565BAC"/>
              </a:solidFill>
              <a:round/>
              <a:headEnd/>
              <a:tailEnd/>
            </a:ln>
          </p:spPr>
          <p:txBody>
            <a:bodyPr/>
            <a:lstStyle/>
            <a:p>
              <a:pPr>
                <a:defRPr/>
              </a:pPr>
              <a:endParaRPr lang="sq-AL">
                <a:cs typeface="+mn-cs"/>
              </a:endParaRPr>
            </a:p>
          </p:txBody>
        </p:sp>
        <p:sp>
          <p:nvSpPr>
            <p:cNvPr id="565189" name="Freeform 965"/>
            <p:cNvSpPr>
              <a:spLocks/>
            </p:cNvSpPr>
            <p:nvPr/>
          </p:nvSpPr>
          <p:spPr bwMode="auto">
            <a:xfrm>
              <a:off x="2912" y="691"/>
              <a:ext cx="2299" cy="921"/>
            </a:xfrm>
            <a:custGeom>
              <a:avLst/>
              <a:gdLst/>
              <a:ahLst/>
              <a:cxnLst>
                <a:cxn ang="0">
                  <a:pos x="4234" y="165"/>
                </a:cxn>
                <a:cxn ang="0">
                  <a:pos x="4034" y="215"/>
                </a:cxn>
                <a:cxn ang="0">
                  <a:pos x="4077" y="292"/>
                </a:cxn>
                <a:cxn ang="0">
                  <a:pos x="3836" y="329"/>
                </a:cxn>
                <a:cxn ang="0">
                  <a:pos x="3667" y="215"/>
                </a:cxn>
                <a:cxn ang="0">
                  <a:pos x="3412" y="228"/>
                </a:cxn>
                <a:cxn ang="0">
                  <a:pos x="3298" y="177"/>
                </a:cxn>
                <a:cxn ang="0">
                  <a:pos x="3100" y="202"/>
                </a:cxn>
                <a:cxn ang="0">
                  <a:pos x="3071" y="304"/>
                </a:cxn>
                <a:cxn ang="0">
                  <a:pos x="2971" y="317"/>
                </a:cxn>
                <a:cxn ang="0">
                  <a:pos x="2844" y="381"/>
                </a:cxn>
                <a:cxn ang="0">
                  <a:pos x="2772" y="317"/>
                </a:cxn>
                <a:cxn ang="0">
                  <a:pos x="2574" y="254"/>
                </a:cxn>
                <a:cxn ang="0">
                  <a:pos x="2446" y="304"/>
                </a:cxn>
                <a:cxn ang="0">
                  <a:pos x="2203" y="304"/>
                </a:cxn>
                <a:cxn ang="0">
                  <a:pos x="2118" y="418"/>
                </a:cxn>
                <a:cxn ang="0">
                  <a:pos x="2175" y="267"/>
                </a:cxn>
                <a:cxn ang="0">
                  <a:pos x="2162" y="128"/>
                </a:cxn>
                <a:cxn ang="0">
                  <a:pos x="1991" y="51"/>
                </a:cxn>
                <a:cxn ang="0">
                  <a:pos x="1934" y="102"/>
                </a:cxn>
                <a:cxn ang="0">
                  <a:pos x="1821" y="0"/>
                </a:cxn>
                <a:cxn ang="0">
                  <a:pos x="1764" y="89"/>
                </a:cxn>
                <a:cxn ang="0">
                  <a:pos x="1835" y="152"/>
                </a:cxn>
                <a:cxn ang="0">
                  <a:pos x="1678" y="215"/>
                </a:cxn>
                <a:cxn ang="0">
                  <a:pos x="1621" y="241"/>
                </a:cxn>
                <a:cxn ang="0">
                  <a:pos x="1566" y="443"/>
                </a:cxn>
                <a:cxn ang="0">
                  <a:pos x="1410" y="480"/>
                </a:cxn>
                <a:cxn ang="0">
                  <a:pos x="1537" y="608"/>
                </a:cxn>
                <a:cxn ang="0">
                  <a:pos x="1551" y="709"/>
                </a:cxn>
                <a:cxn ang="0">
                  <a:pos x="1381" y="570"/>
                </a:cxn>
                <a:cxn ang="0">
                  <a:pos x="1324" y="646"/>
                </a:cxn>
                <a:cxn ang="0">
                  <a:pos x="1324" y="670"/>
                </a:cxn>
                <a:cxn ang="0">
                  <a:pos x="1310" y="759"/>
                </a:cxn>
                <a:cxn ang="0">
                  <a:pos x="1423" y="810"/>
                </a:cxn>
                <a:cxn ang="0">
                  <a:pos x="1410" y="836"/>
                </a:cxn>
                <a:cxn ang="0">
                  <a:pos x="1367" y="936"/>
                </a:cxn>
                <a:cxn ang="0">
                  <a:pos x="1210" y="1013"/>
                </a:cxn>
                <a:cxn ang="0">
                  <a:pos x="1296" y="836"/>
                </a:cxn>
                <a:cxn ang="0">
                  <a:pos x="1111" y="570"/>
                </a:cxn>
                <a:cxn ang="0">
                  <a:pos x="1154" y="848"/>
                </a:cxn>
                <a:cxn ang="0">
                  <a:pos x="1041" y="797"/>
                </a:cxn>
                <a:cxn ang="0">
                  <a:pos x="940" y="898"/>
                </a:cxn>
                <a:cxn ang="0">
                  <a:pos x="785" y="924"/>
                </a:cxn>
                <a:cxn ang="0">
                  <a:pos x="643" y="936"/>
                </a:cxn>
                <a:cxn ang="0">
                  <a:pos x="544" y="1013"/>
                </a:cxn>
                <a:cxn ang="0">
                  <a:pos x="486" y="936"/>
                </a:cxn>
                <a:cxn ang="0">
                  <a:pos x="459" y="1063"/>
                </a:cxn>
                <a:cxn ang="0">
                  <a:pos x="388" y="1152"/>
                </a:cxn>
                <a:cxn ang="0">
                  <a:pos x="288" y="1177"/>
                </a:cxn>
                <a:cxn ang="0">
                  <a:pos x="231" y="1089"/>
                </a:cxn>
                <a:cxn ang="0">
                  <a:pos x="231" y="1051"/>
                </a:cxn>
                <a:cxn ang="0">
                  <a:pos x="388" y="1013"/>
                </a:cxn>
                <a:cxn ang="0">
                  <a:pos x="147" y="886"/>
                </a:cxn>
                <a:cxn ang="0">
                  <a:pos x="45" y="822"/>
                </a:cxn>
                <a:cxn ang="0">
                  <a:pos x="25" y="917"/>
                </a:cxn>
                <a:cxn ang="0">
                  <a:pos x="67" y="1076"/>
                </a:cxn>
                <a:cxn ang="0">
                  <a:pos x="164" y="1266"/>
                </a:cxn>
                <a:cxn ang="0">
                  <a:pos x="4475" y="228"/>
                </a:cxn>
              </a:cxnLst>
              <a:rect l="0" t="0" r="r" b="b"/>
              <a:pathLst>
                <a:path w="4475" h="1746">
                  <a:moveTo>
                    <a:pt x="4475" y="228"/>
                  </a:moveTo>
                  <a:lnTo>
                    <a:pt x="4390" y="215"/>
                  </a:lnTo>
                  <a:lnTo>
                    <a:pt x="4234" y="165"/>
                  </a:lnTo>
                  <a:lnTo>
                    <a:pt x="4120" y="165"/>
                  </a:lnTo>
                  <a:lnTo>
                    <a:pt x="4034" y="202"/>
                  </a:lnTo>
                  <a:lnTo>
                    <a:pt x="4034" y="215"/>
                  </a:lnTo>
                  <a:lnTo>
                    <a:pt x="4106" y="254"/>
                  </a:lnTo>
                  <a:lnTo>
                    <a:pt x="4106" y="292"/>
                  </a:lnTo>
                  <a:lnTo>
                    <a:pt x="4077" y="292"/>
                  </a:lnTo>
                  <a:lnTo>
                    <a:pt x="4008" y="241"/>
                  </a:lnTo>
                  <a:lnTo>
                    <a:pt x="3865" y="267"/>
                  </a:lnTo>
                  <a:lnTo>
                    <a:pt x="3836" y="329"/>
                  </a:lnTo>
                  <a:lnTo>
                    <a:pt x="3780" y="304"/>
                  </a:lnTo>
                  <a:lnTo>
                    <a:pt x="3723" y="304"/>
                  </a:lnTo>
                  <a:lnTo>
                    <a:pt x="3667" y="215"/>
                  </a:lnTo>
                  <a:lnTo>
                    <a:pt x="3524" y="215"/>
                  </a:lnTo>
                  <a:lnTo>
                    <a:pt x="3483" y="267"/>
                  </a:lnTo>
                  <a:lnTo>
                    <a:pt x="3412" y="228"/>
                  </a:lnTo>
                  <a:lnTo>
                    <a:pt x="3339" y="241"/>
                  </a:lnTo>
                  <a:lnTo>
                    <a:pt x="3354" y="177"/>
                  </a:lnTo>
                  <a:lnTo>
                    <a:pt x="3298" y="177"/>
                  </a:lnTo>
                  <a:lnTo>
                    <a:pt x="3199" y="267"/>
                  </a:lnTo>
                  <a:lnTo>
                    <a:pt x="3184" y="202"/>
                  </a:lnTo>
                  <a:lnTo>
                    <a:pt x="3100" y="202"/>
                  </a:lnTo>
                  <a:lnTo>
                    <a:pt x="3043" y="228"/>
                  </a:lnTo>
                  <a:lnTo>
                    <a:pt x="3100" y="304"/>
                  </a:lnTo>
                  <a:lnTo>
                    <a:pt x="3071" y="304"/>
                  </a:lnTo>
                  <a:lnTo>
                    <a:pt x="3071" y="329"/>
                  </a:lnTo>
                  <a:lnTo>
                    <a:pt x="3014" y="329"/>
                  </a:lnTo>
                  <a:lnTo>
                    <a:pt x="2971" y="317"/>
                  </a:lnTo>
                  <a:lnTo>
                    <a:pt x="2900" y="367"/>
                  </a:lnTo>
                  <a:lnTo>
                    <a:pt x="2915" y="418"/>
                  </a:lnTo>
                  <a:lnTo>
                    <a:pt x="2844" y="381"/>
                  </a:lnTo>
                  <a:lnTo>
                    <a:pt x="2813" y="342"/>
                  </a:lnTo>
                  <a:lnTo>
                    <a:pt x="2772" y="342"/>
                  </a:lnTo>
                  <a:lnTo>
                    <a:pt x="2772" y="317"/>
                  </a:lnTo>
                  <a:lnTo>
                    <a:pt x="2701" y="241"/>
                  </a:lnTo>
                  <a:lnTo>
                    <a:pt x="2603" y="241"/>
                  </a:lnTo>
                  <a:lnTo>
                    <a:pt x="2574" y="254"/>
                  </a:lnTo>
                  <a:lnTo>
                    <a:pt x="2588" y="292"/>
                  </a:lnTo>
                  <a:lnTo>
                    <a:pt x="2460" y="317"/>
                  </a:lnTo>
                  <a:lnTo>
                    <a:pt x="2446" y="304"/>
                  </a:lnTo>
                  <a:lnTo>
                    <a:pt x="2431" y="292"/>
                  </a:lnTo>
                  <a:lnTo>
                    <a:pt x="2333" y="317"/>
                  </a:lnTo>
                  <a:lnTo>
                    <a:pt x="2203" y="304"/>
                  </a:lnTo>
                  <a:lnTo>
                    <a:pt x="2203" y="342"/>
                  </a:lnTo>
                  <a:lnTo>
                    <a:pt x="2162" y="367"/>
                  </a:lnTo>
                  <a:lnTo>
                    <a:pt x="2118" y="418"/>
                  </a:lnTo>
                  <a:lnTo>
                    <a:pt x="2105" y="405"/>
                  </a:lnTo>
                  <a:lnTo>
                    <a:pt x="2147" y="304"/>
                  </a:lnTo>
                  <a:lnTo>
                    <a:pt x="2175" y="267"/>
                  </a:lnTo>
                  <a:lnTo>
                    <a:pt x="2175" y="228"/>
                  </a:lnTo>
                  <a:lnTo>
                    <a:pt x="2190" y="177"/>
                  </a:lnTo>
                  <a:lnTo>
                    <a:pt x="2162" y="128"/>
                  </a:lnTo>
                  <a:lnTo>
                    <a:pt x="2162" y="89"/>
                  </a:lnTo>
                  <a:lnTo>
                    <a:pt x="2064" y="63"/>
                  </a:lnTo>
                  <a:lnTo>
                    <a:pt x="1991" y="51"/>
                  </a:lnTo>
                  <a:lnTo>
                    <a:pt x="1962" y="63"/>
                  </a:lnTo>
                  <a:lnTo>
                    <a:pt x="1962" y="102"/>
                  </a:lnTo>
                  <a:lnTo>
                    <a:pt x="1934" y="102"/>
                  </a:lnTo>
                  <a:lnTo>
                    <a:pt x="1905" y="63"/>
                  </a:lnTo>
                  <a:lnTo>
                    <a:pt x="1850" y="39"/>
                  </a:lnTo>
                  <a:lnTo>
                    <a:pt x="1821" y="0"/>
                  </a:lnTo>
                  <a:lnTo>
                    <a:pt x="1792" y="13"/>
                  </a:lnTo>
                  <a:lnTo>
                    <a:pt x="1764" y="63"/>
                  </a:lnTo>
                  <a:lnTo>
                    <a:pt x="1764" y="89"/>
                  </a:lnTo>
                  <a:lnTo>
                    <a:pt x="1821" y="114"/>
                  </a:lnTo>
                  <a:lnTo>
                    <a:pt x="1806" y="128"/>
                  </a:lnTo>
                  <a:lnTo>
                    <a:pt x="1835" y="152"/>
                  </a:lnTo>
                  <a:lnTo>
                    <a:pt x="1806" y="152"/>
                  </a:lnTo>
                  <a:lnTo>
                    <a:pt x="1764" y="202"/>
                  </a:lnTo>
                  <a:lnTo>
                    <a:pt x="1678" y="215"/>
                  </a:lnTo>
                  <a:lnTo>
                    <a:pt x="1650" y="202"/>
                  </a:lnTo>
                  <a:lnTo>
                    <a:pt x="1608" y="215"/>
                  </a:lnTo>
                  <a:lnTo>
                    <a:pt x="1621" y="241"/>
                  </a:lnTo>
                  <a:lnTo>
                    <a:pt x="1537" y="304"/>
                  </a:lnTo>
                  <a:lnTo>
                    <a:pt x="1523" y="381"/>
                  </a:lnTo>
                  <a:lnTo>
                    <a:pt x="1566" y="443"/>
                  </a:lnTo>
                  <a:lnTo>
                    <a:pt x="1523" y="430"/>
                  </a:lnTo>
                  <a:lnTo>
                    <a:pt x="1438" y="469"/>
                  </a:lnTo>
                  <a:lnTo>
                    <a:pt x="1410" y="480"/>
                  </a:lnTo>
                  <a:lnTo>
                    <a:pt x="1423" y="558"/>
                  </a:lnTo>
                  <a:lnTo>
                    <a:pt x="1509" y="570"/>
                  </a:lnTo>
                  <a:lnTo>
                    <a:pt x="1537" y="608"/>
                  </a:lnTo>
                  <a:lnTo>
                    <a:pt x="1595" y="683"/>
                  </a:lnTo>
                  <a:lnTo>
                    <a:pt x="1621" y="759"/>
                  </a:lnTo>
                  <a:lnTo>
                    <a:pt x="1551" y="709"/>
                  </a:lnTo>
                  <a:lnTo>
                    <a:pt x="1509" y="608"/>
                  </a:lnTo>
                  <a:lnTo>
                    <a:pt x="1410" y="570"/>
                  </a:lnTo>
                  <a:lnTo>
                    <a:pt x="1381" y="570"/>
                  </a:lnTo>
                  <a:lnTo>
                    <a:pt x="1367" y="595"/>
                  </a:lnTo>
                  <a:lnTo>
                    <a:pt x="1310" y="634"/>
                  </a:lnTo>
                  <a:lnTo>
                    <a:pt x="1324" y="646"/>
                  </a:lnTo>
                  <a:lnTo>
                    <a:pt x="1381" y="646"/>
                  </a:lnTo>
                  <a:lnTo>
                    <a:pt x="1394" y="683"/>
                  </a:lnTo>
                  <a:lnTo>
                    <a:pt x="1324" y="670"/>
                  </a:lnTo>
                  <a:lnTo>
                    <a:pt x="1253" y="620"/>
                  </a:lnTo>
                  <a:lnTo>
                    <a:pt x="1253" y="670"/>
                  </a:lnTo>
                  <a:lnTo>
                    <a:pt x="1310" y="759"/>
                  </a:lnTo>
                  <a:lnTo>
                    <a:pt x="1310" y="785"/>
                  </a:lnTo>
                  <a:lnTo>
                    <a:pt x="1353" y="810"/>
                  </a:lnTo>
                  <a:lnTo>
                    <a:pt x="1423" y="810"/>
                  </a:lnTo>
                  <a:lnTo>
                    <a:pt x="1480" y="886"/>
                  </a:lnTo>
                  <a:lnTo>
                    <a:pt x="1509" y="898"/>
                  </a:lnTo>
                  <a:lnTo>
                    <a:pt x="1410" y="836"/>
                  </a:lnTo>
                  <a:lnTo>
                    <a:pt x="1381" y="836"/>
                  </a:lnTo>
                  <a:lnTo>
                    <a:pt x="1338" y="873"/>
                  </a:lnTo>
                  <a:lnTo>
                    <a:pt x="1367" y="936"/>
                  </a:lnTo>
                  <a:lnTo>
                    <a:pt x="1338" y="1013"/>
                  </a:lnTo>
                  <a:lnTo>
                    <a:pt x="1282" y="1026"/>
                  </a:lnTo>
                  <a:lnTo>
                    <a:pt x="1210" y="1013"/>
                  </a:lnTo>
                  <a:lnTo>
                    <a:pt x="1267" y="988"/>
                  </a:lnTo>
                  <a:lnTo>
                    <a:pt x="1296" y="898"/>
                  </a:lnTo>
                  <a:lnTo>
                    <a:pt x="1296" y="836"/>
                  </a:lnTo>
                  <a:lnTo>
                    <a:pt x="1196" y="683"/>
                  </a:lnTo>
                  <a:lnTo>
                    <a:pt x="1154" y="582"/>
                  </a:lnTo>
                  <a:lnTo>
                    <a:pt x="1111" y="570"/>
                  </a:lnTo>
                  <a:lnTo>
                    <a:pt x="1083" y="696"/>
                  </a:lnTo>
                  <a:lnTo>
                    <a:pt x="1097" y="785"/>
                  </a:lnTo>
                  <a:lnTo>
                    <a:pt x="1154" y="848"/>
                  </a:lnTo>
                  <a:lnTo>
                    <a:pt x="1154" y="862"/>
                  </a:lnTo>
                  <a:lnTo>
                    <a:pt x="1097" y="836"/>
                  </a:lnTo>
                  <a:lnTo>
                    <a:pt x="1041" y="797"/>
                  </a:lnTo>
                  <a:lnTo>
                    <a:pt x="926" y="810"/>
                  </a:lnTo>
                  <a:lnTo>
                    <a:pt x="940" y="862"/>
                  </a:lnTo>
                  <a:lnTo>
                    <a:pt x="940" y="898"/>
                  </a:lnTo>
                  <a:lnTo>
                    <a:pt x="913" y="898"/>
                  </a:lnTo>
                  <a:lnTo>
                    <a:pt x="899" y="862"/>
                  </a:lnTo>
                  <a:lnTo>
                    <a:pt x="785" y="924"/>
                  </a:lnTo>
                  <a:lnTo>
                    <a:pt x="757" y="911"/>
                  </a:lnTo>
                  <a:lnTo>
                    <a:pt x="742" y="886"/>
                  </a:lnTo>
                  <a:lnTo>
                    <a:pt x="643" y="936"/>
                  </a:lnTo>
                  <a:lnTo>
                    <a:pt x="629" y="975"/>
                  </a:lnTo>
                  <a:lnTo>
                    <a:pt x="587" y="975"/>
                  </a:lnTo>
                  <a:lnTo>
                    <a:pt x="544" y="1013"/>
                  </a:lnTo>
                  <a:lnTo>
                    <a:pt x="530" y="988"/>
                  </a:lnTo>
                  <a:lnTo>
                    <a:pt x="530" y="924"/>
                  </a:lnTo>
                  <a:lnTo>
                    <a:pt x="486" y="936"/>
                  </a:lnTo>
                  <a:lnTo>
                    <a:pt x="472" y="975"/>
                  </a:lnTo>
                  <a:lnTo>
                    <a:pt x="486" y="1038"/>
                  </a:lnTo>
                  <a:lnTo>
                    <a:pt x="459" y="1063"/>
                  </a:lnTo>
                  <a:lnTo>
                    <a:pt x="417" y="1076"/>
                  </a:lnTo>
                  <a:lnTo>
                    <a:pt x="374" y="1126"/>
                  </a:lnTo>
                  <a:lnTo>
                    <a:pt x="388" y="1152"/>
                  </a:lnTo>
                  <a:lnTo>
                    <a:pt x="374" y="1177"/>
                  </a:lnTo>
                  <a:lnTo>
                    <a:pt x="303" y="1140"/>
                  </a:lnTo>
                  <a:lnTo>
                    <a:pt x="288" y="1177"/>
                  </a:lnTo>
                  <a:lnTo>
                    <a:pt x="288" y="1203"/>
                  </a:lnTo>
                  <a:lnTo>
                    <a:pt x="218" y="1152"/>
                  </a:lnTo>
                  <a:lnTo>
                    <a:pt x="231" y="1089"/>
                  </a:lnTo>
                  <a:lnTo>
                    <a:pt x="175" y="1051"/>
                  </a:lnTo>
                  <a:lnTo>
                    <a:pt x="147" y="1026"/>
                  </a:lnTo>
                  <a:lnTo>
                    <a:pt x="231" y="1051"/>
                  </a:lnTo>
                  <a:lnTo>
                    <a:pt x="288" y="1063"/>
                  </a:lnTo>
                  <a:lnTo>
                    <a:pt x="346" y="1051"/>
                  </a:lnTo>
                  <a:lnTo>
                    <a:pt x="388" y="1013"/>
                  </a:lnTo>
                  <a:lnTo>
                    <a:pt x="288" y="911"/>
                  </a:lnTo>
                  <a:lnTo>
                    <a:pt x="231" y="886"/>
                  </a:lnTo>
                  <a:lnTo>
                    <a:pt x="147" y="886"/>
                  </a:lnTo>
                  <a:lnTo>
                    <a:pt x="105" y="862"/>
                  </a:lnTo>
                  <a:lnTo>
                    <a:pt x="61" y="822"/>
                  </a:lnTo>
                  <a:lnTo>
                    <a:pt x="45" y="822"/>
                  </a:lnTo>
                  <a:lnTo>
                    <a:pt x="14" y="829"/>
                  </a:lnTo>
                  <a:lnTo>
                    <a:pt x="0" y="866"/>
                  </a:lnTo>
                  <a:lnTo>
                    <a:pt x="25" y="917"/>
                  </a:lnTo>
                  <a:lnTo>
                    <a:pt x="29" y="975"/>
                  </a:lnTo>
                  <a:lnTo>
                    <a:pt x="66" y="1032"/>
                  </a:lnTo>
                  <a:lnTo>
                    <a:pt x="67" y="1076"/>
                  </a:lnTo>
                  <a:lnTo>
                    <a:pt x="95" y="1115"/>
                  </a:lnTo>
                  <a:lnTo>
                    <a:pt x="95" y="1167"/>
                  </a:lnTo>
                  <a:lnTo>
                    <a:pt x="164" y="1266"/>
                  </a:lnTo>
                  <a:lnTo>
                    <a:pt x="162" y="1284"/>
                  </a:lnTo>
                  <a:lnTo>
                    <a:pt x="888" y="1746"/>
                  </a:lnTo>
                  <a:lnTo>
                    <a:pt x="4475" y="228"/>
                  </a:lnTo>
                  <a:lnTo>
                    <a:pt x="4475" y="228"/>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90" name="Freeform 966"/>
            <p:cNvSpPr>
              <a:spLocks/>
            </p:cNvSpPr>
            <p:nvPr/>
          </p:nvSpPr>
          <p:spPr bwMode="auto">
            <a:xfrm>
              <a:off x="3222" y="1003"/>
              <a:ext cx="109" cy="106"/>
            </a:xfrm>
            <a:custGeom>
              <a:avLst/>
              <a:gdLst/>
              <a:ahLst/>
              <a:cxnLst>
                <a:cxn ang="0">
                  <a:pos x="100" y="0"/>
                </a:cxn>
                <a:cxn ang="0">
                  <a:pos x="100" y="49"/>
                </a:cxn>
                <a:cxn ang="0">
                  <a:pos x="114" y="114"/>
                </a:cxn>
                <a:cxn ang="0">
                  <a:pos x="184" y="175"/>
                </a:cxn>
                <a:cxn ang="0">
                  <a:pos x="212" y="200"/>
                </a:cxn>
                <a:cxn ang="0">
                  <a:pos x="128" y="187"/>
                </a:cxn>
                <a:cxn ang="0">
                  <a:pos x="85" y="137"/>
                </a:cxn>
                <a:cxn ang="0">
                  <a:pos x="29" y="124"/>
                </a:cxn>
                <a:cxn ang="0">
                  <a:pos x="14" y="124"/>
                </a:cxn>
                <a:cxn ang="0">
                  <a:pos x="0" y="87"/>
                </a:cxn>
                <a:cxn ang="0">
                  <a:pos x="14" y="87"/>
                </a:cxn>
                <a:cxn ang="0">
                  <a:pos x="14" y="62"/>
                </a:cxn>
                <a:cxn ang="0">
                  <a:pos x="42" y="36"/>
                </a:cxn>
                <a:cxn ang="0">
                  <a:pos x="29" y="0"/>
                </a:cxn>
                <a:cxn ang="0">
                  <a:pos x="71" y="0"/>
                </a:cxn>
                <a:cxn ang="0">
                  <a:pos x="100" y="0"/>
                </a:cxn>
                <a:cxn ang="0">
                  <a:pos x="100" y="0"/>
                </a:cxn>
              </a:cxnLst>
              <a:rect l="0" t="0" r="r" b="b"/>
              <a:pathLst>
                <a:path w="212" h="200">
                  <a:moveTo>
                    <a:pt x="100" y="0"/>
                  </a:moveTo>
                  <a:lnTo>
                    <a:pt x="100" y="49"/>
                  </a:lnTo>
                  <a:lnTo>
                    <a:pt x="114" y="114"/>
                  </a:lnTo>
                  <a:lnTo>
                    <a:pt x="184" y="175"/>
                  </a:lnTo>
                  <a:lnTo>
                    <a:pt x="212" y="200"/>
                  </a:lnTo>
                  <a:lnTo>
                    <a:pt x="128" y="187"/>
                  </a:lnTo>
                  <a:lnTo>
                    <a:pt x="85" y="137"/>
                  </a:lnTo>
                  <a:lnTo>
                    <a:pt x="29" y="124"/>
                  </a:lnTo>
                  <a:lnTo>
                    <a:pt x="14" y="124"/>
                  </a:lnTo>
                  <a:lnTo>
                    <a:pt x="0" y="87"/>
                  </a:lnTo>
                  <a:lnTo>
                    <a:pt x="14" y="87"/>
                  </a:lnTo>
                  <a:lnTo>
                    <a:pt x="14" y="62"/>
                  </a:lnTo>
                  <a:lnTo>
                    <a:pt x="42" y="36"/>
                  </a:lnTo>
                  <a:lnTo>
                    <a:pt x="29" y="0"/>
                  </a:lnTo>
                  <a:lnTo>
                    <a:pt x="71" y="0"/>
                  </a:lnTo>
                  <a:lnTo>
                    <a:pt x="100" y="0"/>
                  </a:lnTo>
                  <a:lnTo>
                    <a:pt x="100" y="0"/>
                  </a:lnTo>
                  <a:close/>
                </a:path>
              </a:pathLst>
            </a:custGeom>
            <a:grpFill/>
            <a:ln w="9525">
              <a:solidFill>
                <a:srgbClr val="565BAC"/>
              </a:solidFill>
              <a:round/>
              <a:headEnd/>
              <a:tailEnd/>
            </a:ln>
          </p:spPr>
          <p:txBody>
            <a:bodyPr/>
            <a:lstStyle/>
            <a:p>
              <a:pPr>
                <a:defRPr/>
              </a:pPr>
              <a:endParaRPr lang="sq-AL">
                <a:cs typeface="+mn-cs"/>
              </a:endParaRPr>
            </a:p>
          </p:txBody>
        </p:sp>
        <p:sp>
          <p:nvSpPr>
            <p:cNvPr id="565191" name="Freeform 967"/>
            <p:cNvSpPr>
              <a:spLocks/>
            </p:cNvSpPr>
            <p:nvPr/>
          </p:nvSpPr>
          <p:spPr bwMode="auto">
            <a:xfrm>
              <a:off x="3222" y="1003"/>
              <a:ext cx="109" cy="106"/>
            </a:xfrm>
            <a:custGeom>
              <a:avLst/>
              <a:gdLst/>
              <a:ahLst/>
              <a:cxnLst>
                <a:cxn ang="0">
                  <a:pos x="100" y="0"/>
                </a:cxn>
                <a:cxn ang="0">
                  <a:pos x="100" y="49"/>
                </a:cxn>
                <a:cxn ang="0">
                  <a:pos x="114" y="114"/>
                </a:cxn>
                <a:cxn ang="0">
                  <a:pos x="184" y="175"/>
                </a:cxn>
                <a:cxn ang="0">
                  <a:pos x="212" y="200"/>
                </a:cxn>
                <a:cxn ang="0">
                  <a:pos x="128" y="187"/>
                </a:cxn>
                <a:cxn ang="0">
                  <a:pos x="85" y="137"/>
                </a:cxn>
                <a:cxn ang="0">
                  <a:pos x="29" y="124"/>
                </a:cxn>
                <a:cxn ang="0">
                  <a:pos x="14" y="124"/>
                </a:cxn>
                <a:cxn ang="0">
                  <a:pos x="0" y="87"/>
                </a:cxn>
                <a:cxn ang="0">
                  <a:pos x="14" y="87"/>
                </a:cxn>
                <a:cxn ang="0">
                  <a:pos x="14" y="62"/>
                </a:cxn>
                <a:cxn ang="0">
                  <a:pos x="42" y="36"/>
                </a:cxn>
                <a:cxn ang="0">
                  <a:pos x="29" y="0"/>
                </a:cxn>
                <a:cxn ang="0">
                  <a:pos x="71" y="0"/>
                </a:cxn>
                <a:cxn ang="0">
                  <a:pos x="100" y="0"/>
                </a:cxn>
                <a:cxn ang="0">
                  <a:pos x="100" y="0"/>
                </a:cxn>
              </a:cxnLst>
              <a:rect l="0" t="0" r="r" b="b"/>
              <a:pathLst>
                <a:path w="212" h="200">
                  <a:moveTo>
                    <a:pt x="100" y="0"/>
                  </a:moveTo>
                  <a:lnTo>
                    <a:pt x="100" y="49"/>
                  </a:lnTo>
                  <a:lnTo>
                    <a:pt x="114" y="114"/>
                  </a:lnTo>
                  <a:lnTo>
                    <a:pt x="184" y="175"/>
                  </a:lnTo>
                  <a:lnTo>
                    <a:pt x="212" y="200"/>
                  </a:lnTo>
                  <a:lnTo>
                    <a:pt x="128" y="187"/>
                  </a:lnTo>
                  <a:lnTo>
                    <a:pt x="85" y="137"/>
                  </a:lnTo>
                  <a:lnTo>
                    <a:pt x="29" y="124"/>
                  </a:lnTo>
                  <a:lnTo>
                    <a:pt x="14" y="124"/>
                  </a:lnTo>
                  <a:lnTo>
                    <a:pt x="0" y="87"/>
                  </a:lnTo>
                  <a:lnTo>
                    <a:pt x="14" y="87"/>
                  </a:lnTo>
                  <a:lnTo>
                    <a:pt x="14" y="62"/>
                  </a:lnTo>
                  <a:lnTo>
                    <a:pt x="42" y="36"/>
                  </a:lnTo>
                  <a:lnTo>
                    <a:pt x="29" y="0"/>
                  </a:lnTo>
                  <a:lnTo>
                    <a:pt x="71" y="0"/>
                  </a:lnTo>
                  <a:lnTo>
                    <a:pt x="100" y="0"/>
                  </a:lnTo>
                  <a:lnTo>
                    <a:pt x="10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92" name="Freeform 968"/>
            <p:cNvSpPr>
              <a:spLocks/>
            </p:cNvSpPr>
            <p:nvPr/>
          </p:nvSpPr>
          <p:spPr bwMode="auto">
            <a:xfrm>
              <a:off x="3338" y="1102"/>
              <a:ext cx="22" cy="18"/>
            </a:xfrm>
            <a:custGeom>
              <a:avLst/>
              <a:gdLst/>
              <a:ahLst/>
              <a:cxnLst>
                <a:cxn ang="0">
                  <a:pos x="0" y="0"/>
                </a:cxn>
                <a:cxn ang="0">
                  <a:pos x="14" y="25"/>
                </a:cxn>
                <a:cxn ang="0">
                  <a:pos x="29" y="25"/>
                </a:cxn>
                <a:cxn ang="0">
                  <a:pos x="43" y="13"/>
                </a:cxn>
                <a:cxn ang="0">
                  <a:pos x="43" y="0"/>
                </a:cxn>
                <a:cxn ang="0">
                  <a:pos x="0" y="0"/>
                </a:cxn>
                <a:cxn ang="0">
                  <a:pos x="0" y="0"/>
                </a:cxn>
              </a:cxnLst>
              <a:rect l="0" t="0" r="r" b="b"/>
              <a:pathLst>
                <a:path w="43" h="25">
                  <a:moveTo>
                    <a:pt x="0" y="0"/>
                  </a:moveTo>
                  <a:lnTo>
                    <a:pt x="14" y="25"/>
                  </a:lnTo>
                  <a:lnTo>
                    <a:pt x="29" y="25"/>
                  </a:lnTo>
                  <a:lnTo>
                    <a:pt x="43" y="13"/>
                  </a:lnTo>
                  <a:lnTo>
                    <a:pt x="43" y="0"/>
                  </a:lnTo>
                  <a:lnTo>
                    <a:pt x="0" y="0"/>
                  </a:lnTo>
                  <a:lnTo>
                    <a:pt x="0" y="0"/>
                  </a:lnTo>
                  <a:close/>
                </a:path>
              </a:pathLst>
            </a:custGeom>
            <a:grpFill/>
            <a:ln w="9525">
              <a:solidFill>
                <a:srgbClr val="565BAC"/>
              </a:solidFill>
              <a:round/>
              <a:headEnd/>
              <a:tailEnd/>
            </a:ln>
          </p:spPr>
          <p:txBody>
            <a:bodyPr/>
            <a:lstStyle/>
            <a:p>
              <a:pPr>
                <a:defRPr/>
              </a:pPr>
              <a:endParaRPr lang="sq-AL">
                <a:cs typeface="+mn-cs"/>
              </a:endParaRPr>
            </a:p>
          </p:txBody>
        </p:sp>
        <p:sp>
          <p:nvSpPr>
            <p:cNvPr id="565193" name="Freeform 969"/>
            <p:cNvSpPr>
              <a:spLocks/>
            </p:cNvSpPr>
            <p:nvPr/>
          </p:nvSpPr>
          <p:spPr bwMode="auto">
            <a:xfrm>
              <a:off x="3338" y="1102"/>
              <a:ext cx="22" cy="18"/>
            </a:xfrm>
            <a:custGeom>
              <a:avLst/>
              <a:gdLst/>
              <a:ahLst/>
              <a:cxnLst>
                <a:cxn ang="0">
                  <a:pos x="0" y="0"/>
                </a:cxn>
                <a:cxn ang="0">
                  <a:pos x="14" y="25"/>
                </a:cxn>
                <a:cxn ang="0">
                  <a:pos x="29" y="25"/>
                </a:cxn>
                <a:cxn ang="0">
                  <a:pos x="43" y="13"/>
                </a:cxn>
                <a:cxn ang="0">
                  <a:pos x="43" y="0"/>
                </a:cxn>
                <a:cxn ang="0">
                  <a:pos x="0" y="0"/>
                </a:cxn>
                <a:cxn ang="0">
                  <a:pos x="0" y="0"/>
                </a:cxn>
              </a:cxnLst>
              <a:rect l="0" t="0" r="r" b="b"/>
              <a:pathLst>
                <a:path w="43" h="25">
                  <a:moveTo>
                    <a:pt x="0" y="0"/>
                  </a:moveTo>
                  <a:lnTo>
                    <a:pt x="14" y="25"/>
                  </a:lnTo>
                  <a:lnTo>
                    <a:pt x="29" y="25"/>
                  </a:lnTo>
                  <a:lnTo>
                    <a:pt x="43" y="13"/>
                  </a:lnTo>
                  <a:lnTo>
                    <a:pt x="43" y="0"/>
                  </a:lnTo>
                  <a:lnTo>
                    <a:pt x="0" y="0"/>
                  </a:lnTo>
                  <a:lnTo>
                    <a:pt x="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94" name="Freeform 970"/>
            <p:cNvSpPr>
              <a:spLocks/>
            </p:cNvSpPr>
            <p:nvPr/>
          </p:nvSpPr>
          <p:spPr bwMode="auto">
            <a:xfrm>
              <a:off x="3243" y="824"/>
              <a:ext cx="153" cy="166"/>
            </a:xfrm>
            <a:custGeom>
              <a:avLst/>
              <a:gdLst/>
              <a:ahLst/>
              <a:cxnLst>
                <a:cxn ang="0">
                  <a:pos x="58" y="314"/>
                </a:cxn>
                <a:cxn ang="0">
                  <a:pos x="100" y="236"/>
                </a:cxn>
                <a:cxn ang="0">
                  <a:pos x="127" y="226"/>
                </a:cxn>
                <a:cxn ang="0">
                  <a:pos x="142" y="200"/>
                </a:cxn>
                <a:cxn ang="0">
                  <a:pos x="170" y="163"/>
                </a:cxn>
                <a:cxn ang="0">
                  <a:pos x="269" y="99"/>
                </a:cxn>
                <a:cxn ang="0">
                  <a:pos x="298" y="50"/>
                </a:cxn>
                <a:cxn ang="0">
                  <a:pos x="283" y="11"/>
                </a:cxn>
                <a:cxn ang="0">
                  <a:pos x="269" y="0"/>
                </a:cxn>
                <a:cxn ang="0">
                  <a:pos x="241" y="11"/>
                </a:cxn>
                <a:cxn ang="0">
                  <a:pos x="213" y="11"/>
                </a:cxn>
                <a:cxn ang="0">
                  <a:pos x="156" y="62"/>
                </a:cxn>
                <a:cxn ang="0">
                  <a:pos x="156" y="75"/>
                </a:cxn>
                <a:cxn ang="0">
                  <a:pos x="100" y="99"/>
                </a:cxn>
                <a:cxn ang="0">
                  <a:pos x="86" y="138"/>
                </a:cxn>
                <a:cxn ang="0">
                  <a:pos x="86" y="175"/>
                </a:cxn>
                <a:cxn ang="0">
                  <a:pos x="58" y="189"/>
                </a:cxn>
                <a:cxn ang="0">
                  <a:pos x="15" y="189"/>
                </a:cxn>
                <a:cxn ang="0">
                  <a:pos x="0" y="200"/>
                </a:cxn>
                <a:cxn ang="0">
                  <a:pos x="29" y="213"/>
                </a:cxn>
                <a:cxn ang="0">
                  <a:pos x="15" y="252"/>
                </a:cxn>
                <a:cxn ang="0">
                  <a:pos x="43" y="276"/>
                </a:cxn>
                <a:cxn ang="0">
                  <a:pos x="15" y="300"/>
                </a:cxn>
                <a:cxn ang="0">
                  <a:pos x="29" y="314"/>
                </a:cxn>
                <a:cxn ang="0">
                  <a:pos x="58" y="314"/>
                </a:cxn>
                <a:cxn ang="0">
                  <a:pos x="58" y="314"/>
                </a:cxn>
              </a:cxnLst>
              <a:rect l="0" t="0" r="r" b="b"/>
              <a:pathLst>
                <a:path w="298" h="314">
                  <a:moveTo>
                    <a:pt x="58" y="314"/>
                  </a:moveTo>
                  <a:lnTo>
                    <a:pt x="100" y="236"/>
                  </a:lnTo>
                  <a:lnTo>
                    <a:pt x="127" y="226"/>
                  </a:lnTo>
                  <a:lnTo>
                    <a:pt x="142" y="200"/>
                  </a:lnTo>
                  <a:lnTo>
                    <a:pt x="170" y="163"/>
                  </a:lnTo>
                  <a:lnTo>
                    <a:pt x="269" y="99"/>
                  </a:lnTo>
                  <a:lnTo>
                    <a:pt x="298" y="50"/>
                  </a:lnTo>
                  <a:lnTo>
                    <a:pt x="283" y="11"/>
                  </a:lnTo>
                  <a:lnTo>
                    <a:pt x="269" y="0"/>
                  </a:lnTo>
                  <a:lnTo>
                    <a:pt x="241" y="11"/>
                  </a:lnTo>
                  <a:lnTo>
                    <a:pt x="213" y="11"/>
                  </a:lnTo>
                  <a:lnTo>
                    <a:pt x="156" y="62"/>
                  </a:lnTo>
                  <a:lnTo>
                    <a:pt x="156" y="75"/>
                  </a:lnTo>
                  <a:lnTo>
                    <a:pt x="100" y="99"/>
                  </a:lnTo>
                  <a:lnTo>
                    <a:pt x="86" y="138"/>
                  </a:lnTo>
                  <a:lnTo>
                    <a:pt x="86" y="175"/>
                  </a:lnTo>
                  <a:lnTo>
                    <a:pt x="58" y="189"/>
                  </a:lnTo>
                  <a:lnTo>
                    <a:pt x="15" y="189"/>
                  </a:lnTo>
                  <a:lnTo>
                    <a:pt x="0" y="200"/>
                  </a:lnTo>
                  <a:lnTo>
                    <a:pt x="29" y="213"/>
                  </a:lnTo>
                  <a:lnTo>
                    <a:pt x="15" y="252"/>
                  </a:lnTo>
                  <a:lnTo>
                    <a:pt x="43" y="276"/>
                  </a:lnTo>
                  <a:lnTo>
                    <a:pt x="15" y="300"/>
                  </a:lnTo>
                  <a:lnTo>
                    <a:pt x="29" y="314"/>
                  </a:lnTo>
                  <a:lnTo>
                    <a:pt x="58" y="314"/>
                  </a:lnTo>
                  <a:lnTo>
                    <a:pt x="58" y="314"/>
                  </a:lnTo>
                  <a:close/>
                </a:path>
              </a:pathLst>
            </a:custGeom>
            <a:grpFill/>
            <a:ln w="9525">
              <a:solidFill>
                <a:srgbClr val="565BAC"/>
              </a:solidFill>
              <a:round/>
              <a:headEnd/>
              <a:tailEnd/>
            </a:ln>
          </p:spPr>
          <p:txBody>
            <a:bodyPr/>
            <a:lstStyle/>
            <a:p>
              <a:pPr>
                <a:defRPr/>
              </a:pPr>
              <a:endParaRPr lang="sq-AL">
                <a:cs typeface="+mn-cs"/>
              </a:endParaRPr>
            </a:p>
          </p:txBody>
        </p:sp>
        <p:sp>
          <p:nvSpPr>
            <p:cNvPr id="565195" name="Freeform 971"/>
            <p:cNvSpPr>
              <a:spLocks/>
            </p:cNvSpPr>
            <p:nvPr/>
          </p:nvSpPr>
          <p:spPr bwMode="auto">
            <a:xfrm>
              <a:off x="3243" y="824"/>
              <a:ext cx="153" cy="166"/>
            </a:xfrm>
            <a:custGeom>
              <a:avLst/>
              <a:gdLst/>
              <a:ahLst/>
              <a:cxnLst>
                <a:cxn ang="0">
                  <a:pos x="58" y="314"/>
                </a:cxn>
                <a:cxn ang="0">
                  <a:pos x="100" y="236"/>
                </a:cxn>
                <a:cxn ang="0">
                  <a:pos x="127" y="226"/>
                </a:cxn>
                <a:cxn ang="0">
                  <a:pos x="142" y="200"/>
                </a:cxn>
                <a:cxn ang="0">
                  <a:pos x="170" y="163"/>
                </a:cxn>
                <a:cxn ang="0">
                  <a:pos x="269" y="99"/>
                </a:cxn>
                <a:cxn ang="0">
                  <a:pos x="298" y="50"/>
                </a:cxn>
                <a:cxn ang="0">
                  <a:pos x="283" y="11"/>
                </a:cxn>
                <a:cxn ang="0">
                  <a:pos x="269" y="0"/>
                </a:cxn>
                <a:cxn ang="0">
                  <a:pos x="241" y="11"/>
                </a:cxn>
                <a:cxn ang="0">
                  <a:pos x="213" y="11"/>
                </a:cxn>
                <a:cxn ang="0">
                  <a:pos x="156" y="62"/>
                </a:cxn>
                <a:cxn ang="0">
                  <a:pos x="156" y="75"/>
                </a:cxn>
                <a:cxn ang="0">
                  <a:pos x="100" y="99"/>
                </a:cxn>
                <a:cxn ang="0">
                  <a:pos x="86" y="138"/>
                </a:cxn>
                <a:cxn ang="0">
                  <a:pos x="86" y="175"/>
                </a:cxn>
                <a:cxn ang="0">
                  <a:pos x="58" y="189"/>
                </a:cxn>
                <a:cxn ang="0">
                  <a:pos x="15" y="189"/>
                </a:cxn>
                <a:cxn ang="0">
                  <a:pos x="0" y="200"/>
                </a:cxn>
                <a:cxn ang="0">
                  <a:pos x="29" y="213"/>
                </a:cxn>
                <a:cxn ang="0">
                  <a:pos x="15" y="252"/>
                </a:cxn>
                <a:cxn ang="0">
                  <a:pos x="43" y="276"/>
                </a:cxn>
                <a:cxn ang="0">
                  <a:pos x="15" y="300"/>
                </a:cxn>
                <a:cxn ang="0">
                  <a:pos x="29" y="314"/>
                </a:cxn>
                <a:cxn ang="0">
                  <a:pos x="58" y="314"/>
                </a:cxn>
                <a:cxn ang="0">
                  <a:pos x="58" y="314"/>
                </a:cxn>
              </a:cxnLst>
              <a:rect l="0" t="0" r="r" b="b"/>
              <a:pathLst>
                <a:path w="298" h="314">
                  <a:moveTo>
                    <a:pt x="58" y="314"/>
                  </a:moveTo>
                  <a:lnTo>
                    <a:pt x="100" y="236"/>
                  </a:lnTo>
                  <a:lnTo>
                    <a:pt x="127" y="226"/>
                  </a:lnTo>
                  <a:lnTo>
                    <a:pt x="142" y="200"/>
                  </a:lnTo>
                  <a:lnTo>
                    <a:pt x="170" y="163"/>
                  </a:lnTo>
                  <a:lnTo>
                    <a:pt x="269" y="99"/>
                  </a:lnTo>
                  <a:lnTo>
                    <a:pt x="298" y="50"/>
                  </a:lnTo>
                  <a:lnTo>
                    <a:pt x="283" y="11"/>
                  </a:lnTo>
                  <a:lnTo>
                    <a:pt x="269" y="0"/>
                  </a:lnTo>
                  <a:lnTo>
                    <a:pt x="241" y="11"/>
                  </a:lnTo>
                  <a:lnTo>
                    <a:pt x="213" y="11"/>
                  </a:lnTo>
                  <a:lnTo>
                    <a:pt x="156" y="62"/>
                  </a:lnTo>
                  <a:lnTo>
                    <a:pt x="156" y="75"/>
                  </a:lnTo>
                  <a:lnTo>
                    <a:pt x="100" y="99"/>
                  </a:lnTo>
                  <a:lnTo>
                    <a:pt x="86" y="138"/>
                  </a:lnTo>
                  <a:lnTo>
                    <a:pt x="86" y="175"/>
                  </a:lnTo>
                  <a:lnTo>
                    <a:pt x="58" y="189"/>
                  </a:lnTo>
                  <a:lnTo>
                    <a:pt x="15" y="189"/>
                  </a:lnTo>
                  <a:lnTo>
                    <a:pt x="0" y="200"/>
                  </a:lnTo>
                  <a:lnTo>
                    <a:pt x="29" y="213"/>
                  </a:lnTo>
                  <a:lnTo>
                    <a:pt x="15" y="252"/>
                  </a:lnTo>
                  <a:lnTo>
                    <a:pt x="43" y="276"/>
                  </a:lnTo>
                  <a:lnTo>
                    <a:pt x="15" y="300"/>
                  </a:lnTo>
                  <a:lnTo>
                    <a:pt x="29" y="314"/>
                  </a:lnTo>
                  <a:lnTo>
                    <a:pt x="58" y="314"/>
                  </a:lnTo>
                  <a:lnTo>
                    <a:pt x="58" y="314"/>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96" name="Freeform 972"/>
            <p:cNvSpPr>
              <a:spLocks/>
            </p:cNvSpPr>
            <p:nvPr/>
          </p:nvSpPr>
          <p:spPr bwMode="auto">
            <a:xfrm>
              <a:off x="2995" y="811"/>
              <a:ext cx="2216" cy="881"/>
            </a:xfrm>
            <a:custGeom>
              <a:avLst/>
              <a:gdLst/>
              <a:ahLst/>
              <a:cxnLst>
                <a:cxn ang="0">
                  <a:pos x="13" y="1044"/>
                </a:cxn>
                <a:cxn ang="0">
                  <a:pos x="0" y="1073"/>
                </a:cxn>
                <a:cxn ang="0">
                  <a:pos x="625" y="1678"/>
                </a:cxn>
                <a:cxn ang="0">
                  <a:pos x="4286" y="116"/>
                </a:cxn>
                <a:cxn ang="0">
                  <a:pos x="4313" y="5"/>
                </a:cxn>
                <a:cxn ang="0">
                  <a:pos x="4289" y="2"/>
                </a:cxn>
                <a:cxn ang="0">
                  <a:pos x="4103" y="0"/>
                </a:cxn>
                <a:cxn ang="0">
                  <a:pos x="3975" y="104"/>
                </a:cxn>
                <a:cxn ang="0">
                  <a:pos x="714" y="1243"/>
                </a:cxn>
                <a:cxn ang="0">
                  <a:pos x="118" y="1051"/>
                </a:cxn>
                <a:cxn ang="0">
                  <a:pos x="13" y="1044"/>
                </a:cxn>
                <a:cxn ang="0">
                  <a:pos x="13" y="1044"/>
                </a:cxn>
              </a:cxnLst>
              <a:rect l="0" t="0" r="r" b="b"/>
              <a:pathLst>
                <a:path w="4313" h="1678">
                  <a:moveTo>
                    <a:pt x="13" y="1044"/>
                  </a:moveTo>
                  <a:lnTo>
                    <a:pt x="0" y="1073"/>
                  </a:lnTo>
                  <a:lnTo>
                    <a:pt x="625" y="1678"/>
                  </a:lnTo>
                  <a:lnTo>
                    <a:pt x="4286" y="116"/>
                  </a:lnTo>
                  <a:lnTo>
                    <a:pt x="4313" y="5"/>
                  </a:lnTo>
                  <a:lnTo>
                    <a:pt x="4289" y="2"/>
                  </a:lnTo>
                  <a:lnTo>
                    <a:pt x="4103" y="0"/>
                  </a:lnTo>
                  <a:lnTo>
                    <a:pt x="3975" y="104"/>
                  </a:lnTo>
                  <a:lnTo>
                    <a:pt x="714" y="1243"/>
                  </a:lnTo>
                  <a:lnTo>
                    <a:pt x="118" y="1051"/>
                  </a:lnTo>
                  <a:lnTo>
                    <a:pt x="13" y="1044"/>
                  </a:lnTo>
                  <a:lnTo>
                    <a:pt x="13" y="1044"/>
                  </a:lnTo>
                  <a:close/>
                </a:path>
              </a:pathLst>
            </a:custGeom>
            <a:grpFill/>
            <a:ln w="9525">
              <a:noFill/>
              <a:round/>
              <a:headEnd/>
              <a:tailEnd/>
            </a:ln>
          </p:spPr>
          <p:txBody>
            <a:bodyPr/>
            <a:lstStyle/>
            <a:p>
              <a:pPr>
                <a:defRPr/>
              </a:pPr>
              <a:endParaRPr lang="sq-AL">
                <a:cs typeface="+mn-cs"/>
              </a:endParaRPr>
            </a:p>
          </p:txBody>
        </p:sp>
        <p:sp>
          <p:nvSpPr>
            <p:cNvPr id="565197" name="Freeform 973"/>
            <p:cNvSpPr>
              <a:spLocks/>
            </p:cNvSpPr>
            <p:nvPr/>
          </p:nvSpPr>
          <p:spPr bwMode="auto">
            <a:xfrm>
              <a:off x="2957" y="1337"/>
              <a:ext cx="41" cy="65"/>
            </a:xfrm>
            <a:custGeom>
              <a:avLst/>
              <a:gdLst/>
              <a:ahLst/>
              <a:cxnLst>
                <a:cxn ang="0">
                  <a:pos x="49" y="0"/>
                </a:cxn>
                <a:cxn ang="0">
                  <a:pos x="81" y="46"/>
                </a:cxn>
                <a:cxn ang="0">
                  <a:pos x="50" y="111"/>
                </a:cxn>
                <a:cxn ang="0">
                  <a:pos x="0" y="123"/>
                </a:cxn>
              </a:cxnLst>
              <a:rect l="0" t="0" r="r" b="b"/>
              <a:pathLst>
                <a:path w="81" h="123">
                  <a:moveTo>
                    <a:pt x="49" y="0"/>
                  </a:moveTo>
                  <a:lnTo>
                    <a:pt x="81" y="46"/>
                  </a:lnTo>
                  <a:lnTo>
                    <a:pt x="50" y="111"/>
                  </a:lnTo>
                  <a:lnTo>
                    <a:pt x="0" y="123"/>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98" name="Freeform 974"/>
            <p:cNvSpPr>
              <a:spLocks/>
            </p:cNvSpPr>
            <p:nvPr/>
          </p:nvSpPr>
          <p:spPr bwMode="auto">
            <a:xfrm>
              <a:off x="5165" y="803"/>
              <a:ext cx="82" cy="21"/>
            </a:xfrm>
            <a:custGeom>
              <a:avLst/>
              <a:gdLst/>
              <a:ahLst/>
              <a:cxnLst>
                <a:cxn ang="0">
                  <a:pos x="0" y="0"/>
                </a:cxn>
                <a:cxn ang="0">
                  <a:pos x="89" y="14"/>
                </a:cxn>
                <a:cxn ang="0">
                  <a:pos x="134" y="41"/>
                </a:cxn>
                <a:cxn ang="0">
                  <a:pos x="160" y="28"/>
                </a:cxn>
              </a:cxnLst>
              <a:rect l="0" t="0" r="r" b="b"/>
              <a:pathLst>
                <a:path w="160" h="41">
                  <a:moveTo>
                    <a:pt x="0" y="0"/>
                  </a:moveTo>
                  <a:lnTo>
                    <a:pt x="89" y="14"/>
                  </a:lnTo>
                  <a:lnTo>
                    <a:pt x="134" y="41"/>
                  </a:lnTo>
                  <a:lnTo>
                    <a:pt x="160" y="28"/>
                  </a:lnTo>
                </a:path>
              </a:pathLst>
            </a:custGeom>
            <a:grpFill/>
            <a:ln w="0">
              <a:solidFill>
                <a:srgbClr val="565BAC"/>
              </a:solidFill>
              <a:prstDash val="solid"/>
              <a:round/>
              <a:headEnd/>
              <a:tailEnd/>
            </a:ln>
          </p:spPr>
          <p:txBody>
            <a:bodyPr/>
            <a:lstStyle/>
            <a:p>
              <a:pPr>
                <a:defRPr/>
              </a:pPr>
              <a:endParaRPr lang="sq-AL">
                <a:cs typeface="+mn-cs"/>
              </a:endParaRPr>
            </a:p>
          </p:txBody>
        </p:sp>
        <p:sp>
          <p:nvSpPr>
            <p:cNvPr id="565199" name="Freeform 975"/>
            <p:cNvSpPr>
              <a:spLocks/>
            </p:cNvSpPr>
            <p:nvPr/>
          </p:nvSpPr>
          <p:spPr bwMode="auto">
            <a:xfrm>
              <a:off x="2803" y="1848"/>
              <a:ext cx="48" cy="37"/>
            </a:xfrm>
            <a:custGeom>
              <a:avLst/>
              <a:gdLst/>
              <a:ahLst/>
              <a:cxnLst>
                <a:cxn ang="0">
                  <a:pos x="0" y="5"/>
                </a:cxn>
                <a:cxn ang="0">
                  <a:pos x="24" y="0"/>
                </a:cxn>
                <a:cxn ang="0">
                  <a:pos x="55" y="7"/>
                </a:cxn>
                <a:cxn ang="0">
                  <a:pos x="94" y="52"/>
                </a:cxn>
                <a:cxn ang="0">
                  <a:pos x="70" y="68"/>
                </a:cxn>
                <a:cxn ang="0">
                  <a:pos x="52" y="72"/>
                </a:cxn>
                <a:cxn ang="0">
                  <a:pos x="13" y="59"/>
                </a:cxn>
                <a:cxn ang="0">
                  <a:pos x="14" y="32"/>
                </a:cxn>
                <a:cxn ang="0">
                  <a:pos x="0" y="5"/>
                </a:cxn>
                <a:cxn ang="0">
                  <a:pos x="0" y="5"/>
                </a:cxn>
              </a:cxnLst>
              <a:rect l="0" t="0" r="r" b="b"/>
              <a:pathLst>
                <a:path w="94" h="72">
                  <a:moveTo>
                    <a:pt x="0" y="5"/>
                  </a:moveTo>
                  <a:lnTo>
                    <a:pt x="24" y="0"/>
                  </a:lnTo>
                  <a:lnTo>
                    <a:pt x="55" y="7"/>
                  </a:lnTo>
                  <a:lnTo>
                    <a:pt x="94" y="52"/>
                  </a:lnTo>
                  <a:lnTo>
                    <a:pt x="70" y="68"/>
                  </a:lnTo>
                  <a:lnTo>
                    <a:pt x="52" y="72"/>
                  </a:lnTo>
                  <a:lnTo>
                    <a:pt x="13" y="59"/>
                  </a:lnTo>
                  <a:lnTo>
                    <a:pt x="14" y="32"/>
                  </a:lnTo>
                  <a:lnTo>
                    <a:pt x="0" y="5"/>
                  </a:lnTo>
                  <a:lnTo>
                    <a:pt x="0" y="5"/>
                  </a:lnTo>
                  <a:close/>
                </a:path>
              </a:pathLst>
            </a:custGeom>
            <a:grpFill/>
            <a:ln w="9525">
              <a:solidFill>
                <a:srgbClr val="565BAC"/>
              </a:solidFill>
              <a:round/>
              <a:headEnd/>
              <a:tailEnd/>
            </a:ln>
          </p:spPr>
          <p:txBody>
            <a:bodyPr/>
            <a:lstStyle/>
            <a:p>
              <a:pPr>
                <a:defRPr/>
              </a:pPr>
              <a:endParaRPr lang="sq-AL">
                <a:cs typeface="+mn-cs"/>
              </a:endParaRPr>
            </a:p>
          </p:txBody>
        </p:sp>
        <p:sp>
          <p:nvSpPr>
            <p:cNvPr id="565200" name="Freeform 976"/>
            <p:cNvSpPr>
              <a:spLocks/>
            </p:cNvSpPr>
            <p:nvPr/>
          </p:nvSpPr>
          <p:spPr bwMode="auto">
            <a:xfrm>
              <a:off x="2803" y="1848"/>
              <a:ext cx="48" cy="37"/>
            </a:xfrm>
            <a:custGeom>
              <a:avLst/>
              <a:gdLst/>
              <a:ahLst/>
              <a:cxnLst>
                <a:cxn ang="0">
                  <a:pos x="0" y="5"/>
                </a:cxn>
                <a:cxn ang="0">
                  <a:pos x="24" y="0"/>
                </a:cxn>
                <a:cxn ang="0">
                  <a:pos x="55" y="7"/>
                </a:cxn>
                <a:cxn ang="0">
                  <a:pos x="94" y="52"/>
                </a:cxn>
                <a:cxn ang="0">
                  <a:pos x="70" y="68"/>
                </a:cxn>
                <a:cxn ang="0">
                  <a:pos x="52" y="72"/>
                </a:cxn>
                <a:cxn ang="0">
                  <a:pos x="13" y="59"/>
                </a:cxn>
                <a:cxn ang="0">
                  <a:pos x="14" y="32"/>
                </a:cxn>
                <a:cxn ang="0">
                  <a:pos x="0" y="5"/>
                </a:cxn>
                <a:cxn ang="0">
                  <a:pos x="0" y="5"/>
                </a:cxn>
              </a:cxnLst>
              <a:rect l="0" t="0" r="r" b="b"/>
              <a:pathLst>
                <a:path w="94" h="72">
                  <a:moveTo>
                    <a:pt x="0" y="5"/>
                  </a:moveTo>
                  <a:lnTo>
                    <a:pt x="24" y="0"/>
                  </a:lnTo>
                  <a:lnTo>
                    <a:pt x="55" y="7"/>
                  </a:lnTo>
                  <a:lnTo>
                    <a:pt x="94" y="52"/>
                  </a:lnTo>
                  <a:lnTo>
                    <a:pt x="70" y="68"/>
                  </a:lnTo>
                  <a:lnTo>
                    <a:pt x="52" y="72"/>
                  </a:lnTo>
                  <a:lnTo>
                    <a:pt x="13" y="59"/>
                  </a:lnTo>
                  <a:lnTo>
                    <a:pt x="14" y="32"/>
                  </a:lnTo>
                  <a:lnTo>
                    <a:pt x="0" y="5"/>
                  </a:lnTo>
                  <a:lnTo>
                    <a:pt x="0" y="5"/>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01" name="Freeform 977"/>
            <p:cNvSpPr>
              <a:spLocks/>
            </p:cNvSpPr>
            <p:nvPr/>
          </p:nvSpPr>
          <p:spPr bwMode="auto">
            <a:xfrm>
              <a:off x="2016" y="1182"/>
              <a:ext cx="169" cy="111"/>
            </a:xfrm>
            <a:custGeom>
              <a:avLst/>
              <a:gdLst/>
              <a:ahLst/>
              <a:cxnLst>
                <a:cxn ang="0">
                  <a:pos x="128" y="43"/>
                </a:cxn>
                <a:cxn ang="0">
                  <a:pos x="119" y="59"/>
                </a:cxn>
                <a:cxn ang="0">
                  <a:pos x="94" y="68"/>
                </a:cxn>
                <a:cxn ang="0">
                  <a:pos x="90" y="44"/>
                </a:cxn>
                <a:cxn ang="0">
                  <a:pos x="57" y="10"/>
                </a:cxn>
                <a:cxn ang="0">
                  <a:pos x="40" y="0"/>
                </a:cxn>
                <a:cxn ang="0">
                  <a:pos x="35" y="17"/>
                </a:cxn>
                <a:cxn ang="0">
                  <a:pos x="42" y="36"/>
                </a:cxn>
                <a:cxn ang="0">
                  <a:pos x="44" y="39"/>
                </a:cxn>
                <a:cxn ang="0">
                  <a:pos x="20" y="39"/>
                </a:cxn>
                <a:cxn ang="0">
                  <a:pos x="0" y="44"/>
                </a:cxn>
                <a:cxn ang="0">
                  <a:pos x="0" y="59"/>
                </a:cxn>
                <a:cxn ang="0">
                  <a:pos x="24" y="69"/>
                </a:cxn>
                <a:cxn ang="0">
                  <a:pos x="65" y="87"/>
                </a:cxn>
                <a:cxn ang="0">
                  <a:pos x="90" y="101"/>
                </a:cxn>
                <a:cxn ang="0">
                  <a:pos x="83" y="107"/>
                </a:cxn>
                <a:cxn ang="0">
                  <a:pos x="61" y="109"/>
                </a:cxn>
                <a:cxn ang="0">
                  <a:pos x="20" y="115"/>
                </a:cxn>
                <a:cxn ang="0">
                  <a:pos x="20" y="119"/>
                </a:cxn>
                <a:cxn ang="0">
                  <a:pos x="51" y="131"/>
                </a:cxn>
                <a:cxn ang="0">
                  <a:pos x="65" y="141"/>
                </a:cxn>
                <a:cxn ang="0">
                  <a:pos x="80" y="144"/>
                </a:cxn>
                <a:cxn ang="0">
                  <a:pos x="69" y="159"/>
                </a:cxn>
                <a:cxn ang="0">
                  <a:pos x="63" y="178"/>
                </a:cxn>
                <a:cxn ang="0">
                  <a:pos x="90" y="199"/>
                </a:cxn>
                <a:cxn ang="0">
                  <a:pos x="130" y="210"/>
                </a:cxn>
                <a:cxn ang="0">
                  <a:pos x="159" y="195"/>
                </a:cxn>
                <a:cxn ang="0">
                  <a:pos x="192" y="184"/>
                </a:cxn>
                <a:cxn ang="0">
                  <a:pos x="236" y="187"/>
                </a:cxn>
                <a:cxn ang="0">
                  <a:pos x="267" y="169"/>
                </a:cxn>
                <a:cxn ang="0">
                  <a:pos x="283" y="157"/>
                </a:cxn>
                <a:cxn ang="0">
                  <a:pos x="304" y="149"/>
                </a:cxn>
                <a:cxn ang="0">
                  <a:pos x="321" y="126"/>
                </a:cxn>
                <a:cxn ang="0">
                  <a:pos x="327" y="104"/>
                </a:cxn>
                <a:cxn ang="0">
                  <a:pos x="331" y="95"/>
                </a:cxn>
                <a:cxn ang="0">
                  <a:pos x="321" y="78"/>
                </a:cxn>
                <a:cxn ang="0">
                  <a:pos x="309" y="71"/>
                </a:cxn>
                <a:cxn ang="0">
                  <a:pos x="288" y="71"/>
                </a:cxn>
                <a:cxn ang="0">
                  <a:pos x="306" y="46"/>
                </a:cxn>
                <a:cxn ang="0">
                  <a:pos x="297" y="28"/>
                </a:cxn>
                <a:cxn ang="0">
                  <a:pos x="278" y="28"/>
                </a:cxn>
                <a:cxn ang="0">
                  <a:pos x="252" y="38"/>
                </a:cxn>
                <a:cxn ang="0">
                  <a:pos x="233" y="32"/>
                </a:cxn>
                <a:cxn ang="0">
                  <a:pos x="217" y="29"/>
                </a:cxn>
                <a:cxn ang="0">
                  <a:pos x="201" y="43"/>
                </a:cxn>
                <a:cxn ang="0">
                  <a:pos x="192" y="56"/>
                </a:cxn>
                <a:cxn ang="0">
                  <a:pos x="177" y="48"/>
                </a:cxn>
                <a:cxn ang="0">
                  <a:pos x="160" y="29"/>
                </a:cxn>
                <a:cxn ang="0">
                  <a:pos x="155" y="39"/>
                </a:cxn>
                <a:cxn ang="0">
                  <a:pos x="145" y="43"/>
                </a:cxn>
                <a:cxn ang="0">
                  <a:pos x="137" y="33"/>
                </a:cxn>
                <a:cxn ang="0">
                  <a:pos x="128" y="43"/>
                </a:cxn>
                <a:cxn ang="0">
                  <a:pos x="128" y="43"/>
                </a:cxn>
              </a:cxnLst>
              <a:rect l="0" t="0" r="r" b="b"/>
              <a:pathLst>
                <a:path w="331" h="210">
                  <a:moveTo>
                    <a:pt x="128" y="43"/>
                  </a:moveTo>
                  <a:lnTo>
                    <a:pt x="119" y="59"/>
                  </a:lnTo>
                  <a:lnTo>
                    <a:pt x="94" y="68"/>
                  </a:lnTo>
                  <a:lnTo>
                    <a:pt x="90" y="44"/>
                  </a:lnTo>
                  <a:lnTo>
                    <a:pt x="57" y="10"/>
                  </a:lnTo>
                  <a:lnTo>
                    <a:pt x="40" y="0"/>
                  </a:lnTo>
                  <a:lnTo>
                    <a:pt x="35" y="17"/>
                  </a:lnTo>
                  <a:lnTo>
                    <a:pt x="42" y="36"/>
                  </a:lnTo>
                  <a:lnTo>
                    <a:pt x="44" y="39"/>
                  </a:lnTo>
                  <a:lnTo>
                    <a:pt x="20" y="39"/>
                  </a:lnTo>
                  <a:lnTo>
                    <a:pt x="0" y="44"/>
                  </a:lnTo>
                  <a:lnTo>
                    <a:pt x="0" y="59"/>
                  </a:lnTo>
                  <a:lnTo>
                    <a:pt x="24" y="69"/>
                  </a:lnTo>
                  <a:lnTo>
                    <a:pt x="65" y="87"/>
                  </a:lnTo>
                  <a:lnTo>
                    <a:pt x="90" y="101"/>
                  </a:lnTo>
                  <a:lnTo>
                    <a:pt x="83" y="107"/>
                  </a:lnTo>
                  <a:lnTo>
                    <a:pt x="61" y="109"/>
                  </a:lnTo>
                  <a:lnTo>
                    <a:pt x="20" y="115"/>
                  </a:lnTo>
                  <a:lnTo>
                    <a:pt x="20" y="119"/>
                  </a:lnTo>
                  <a:lnTo>
                    <a:pt x="51" y="131"/>
                  </a:lnTo>
                  <a:lnTo>
                    <a:pt x="65" y="141"/>
                  </a:lnTo>
                  <a:lnTo>
                    <a:pt x="80" y="144"/>
                  </a:lnTo>
                  <a:lnTo>
                    <a:pt x="69" y="159"/>
                  </a:lnTo>
                  <a:lnTo>
                    <a:pt x="63" y="178"/>
                  </a:lnTo>
                  <a:lnTo>
                    <a:pt x="90" y="199"/>
                  </a:lnTo>
                  <a:lnTo>
                    <a:pt x="130" y="210"/>
                  </a:lnTo>
                  <a:lnTo>
                    <a:pt x="159" y="195"/>
                  </a:lnTo>
                  <a:lnTo>
                    <a:pt x="192" y="184"/>
                  </a:lnTo>
                  <a:lnTo>
                    <a:pt x="236" y="187"/>
                  </a:lnTo>
                  <a:lnTo>
                    <a:pt x="267" y="169"/>
                  </a:lnTo>
                  <a:lnTo>
                    <a:pt x="283" y="157"/>
                  </a:lnTo>
                  <a:lnTo>
                    <a:pt x="304" y="149"/>
                  </a:lnTo>
                  <a:lnTo>
                    <a:pt x="321" y="126"/>
                  </a:lnTo>
                  <a:lnTo>
                    <a:pt x="327" y="104"/>
                  </a:lnTo>
                  <a:lnTo>
                    <a:pt x="331" y="95"/>
                  </a:lnTo>
                  <a:lnTo>
                    <a:pt x="321" y="78"/>
                  </a:lnTo>
                  <a:lnTo>
                    <a:pt x="309" y="71"/>
                  </a:lnTo>
                  <a:lnTo>
                    <a:pt x="288" y="71"/>
                  </a:lnTo>
                  <a:lnTo>
                    <a:pt x="306" y="46"/>
                  </a:lnTo>
                  <a:lnTo>
                    <a:pt x="297" y="28"/>
                  </a:lnTo>
                  <a:lnTo>
                    <a:pt x="278" y="28"/>
                  </a:lnTo>
                  <a:lnTo>
                    <a:pt x="252" y="38"/>
                  </a:lnTo>
                  <a:lnTo>
                    <a:pt x="233" y="32"/>
                  </a:lnTo>
                  <a:lnTo>
                    <a:pt x="217" y="29"/>
                  </a:lnTo>
                  <a:lnTo>
                    <a:pt x="201" y="43"/>
                  </a:lnTo>
                  <a:lnTo>
                    <a:pt x="192" y="56"/>
                  </a:lnTo>
                  <a:lnTo>
                    <a:pt x="177" y="48"/>
                  </a:lnTo>
                  <a:lnTo>
                    <a:pt x="160" y="29"/>
                  </a:lnTo>
                  <a:lnTo>
                    <a:pt x="155" y="39"/>
                  </a:lnTo>
                  <a:lnTo>
                    <a:pt x="145" y="43"/>
                  </a:lnTo>
                  <a:lnTo>
                    <a:pt x="137" y="33"/>
                  </a:lnTo>
                  <a:lnTo>
                    <a:pt x="128" y="43"/>
                  </a:lnTo>
                  <a:lnTo>
                    <a:pt x="128" y="43"/>
                  </a:lnTo>
                  <a:close/>
                </a:path>
              </a:pathLst>
            </a:custGeom>
            <a:grpFill/>
            <a:ln w="9525">
              <a:solidFill>
                <a:srgbClr val="565BAC"/>
              </a:solidFill>
              <a:round/>
              <a:headEnd/>
              <a:tailEnd/>
            </a:ln>
          </p:spPr>
          <p:txBody>
            <a:bodyPr/>
            <a:lstStyle/>
            <a:p>
              <a:pPr>
                <a:defRPr/>
              </a:pPr>
              <a:endParaRPr lang="sq-AL">
                <a:cs typeface="+mn-cs"/>
              </a:endParaRPr>
            </a:p>
          </p:txBody>
        </p:sp>
        <p:sp>
          <p:nvSpPr>
            <p:cNvPr id="565202" name="Freeform 978"/>
            <p:cNvSpPr>
              <a:spLocks/>
            </p:cNvSpPr>
            <p:nvPr/>
          </p:nvSpPr>
          <p:spPr bwMode="auto">
            <a:xfrm>
              <a:off x="2016" y="1182"/>
              <a:ext cx="169" cy="111"/>
            </a:xfrm>
            <a:custGeom>
              <a:avLst/>
              <a:gdLst/>
              <a:ahLst/>
              <a:cxnLst>
                <a:cxn ang="0">
                  <a:pos x="128" y="43"/>
                </a:cxn>
                <a:cxn ang="0">
                  <a:pos x="119" y="59"/>
                </a:cxn>
                <a:cxn ang="0">
                  <a:pos x="94" y="68"/>
                </a:cxn>
                <a:cxn ang="0">
                  <a:pos x="90" y="44"/>
                </a:cxn>
                <a:cxn ang="0">
                  <a:pos x="57" y="10"/>
                </a:cxn>
                <a:cxn ang="0">
                  <a:pos x="40" y="0"/>
                </a:cxn>
                <a:cxn ang="0">
                  <a:pos x="35" y="17"/>
                </a:cxn>
                <a:cxn ang="0">
                  <a:pos x="42" y="36"/>
                </a:cxn>
                <a:cxn ang="0">
                  <a:pos x="44" y="39"/>
                </a:cxn>
                <a:cxn ang="0">
                  <a:pos x="20" y="39"/>
                </a:cxn>
                <a:cxn ang="0">
                  <a:pos x="0" y="44"/>
                </a:cxn>
                <a:cxn ang="0">
                  <a:pos x="0" y="59"/>
                </a:cxn>
                <a:cxn ang="0">
                  <a:pos x="24" y="69"/>
                </a:cxn>
                <a:cxn ang="0">
                  <a:pos x="65" y="87"/>
                </a:cxn>
                <a:cxn ang="0">
                  <a:pos x="90" y="101"/>
                </a:cxn>
                <a:cxn ang="0">
                  <a:pos x="83" y="107"/>
                </a:cxn>
                <a:cxn ang="0">
                  <a:pos x="61" y="109"/>
                </a:cxn>
                <a:cxn ang="0">
                  <a:pos x="20" y="115"/>
                </a:cxn>
                <a:cxn ang="0">
                  <a:pos x="20" y="119"/>
                </a:cxn>
                <a:cxn ang="0">
                  <a:pos x="51" y="131"/>
                </a:cxn>
                <a:cxn ang="0">
                  <a:pos x="65" y="141"/>
                </a:cxn>
                <a:cxn ang="0">
                  <a:pos x="80" y="144"/>
                </a:cxn>
                <a:cxn ang="0">
                  <a:pos x="69" y="159"/>
                </a:cxn>
                <a:cxn ang="0">
                  <a:pos x="63" y="178"/>
                </a:cxn>
                <a:cxn ang="0">
                  <a:pos x="90" y="199"/>
                </a:cxn>
                <a:cxn ang="0">
                  <a:pos x="130" y="210"/>
                </a:cxn>
                <a:cxn ang="0">
                  <a:pos x="159" y="195"/>
                </a:cxn>
                <a:cxn ang="0">
                  <a:pos x="192" y="184"/>
                </a:cxn>
                <a:cxn ang="0">
                  <a:pos x="236" y="187"/>
                </a:cxn>
                <a:cxn ang="0">
                  <a:pos x="267" y="169"/>
                </a:cxn>
                <a:cxn ang="0">
                  <a:pos x="283" y="157"/>
                </a:cxn>
                <a:cxn ang="0">
                  <a:pos x="304" y="149"/>
                </a:cxn>
                <a:cxn ang="0">
                  <a:pos x="321" y="126"/>
                </a:cxn>
                <a:cxn ang="0">
                  <a:pos x="327" y="104"/>
                </a:cxn>
                <a:cxn ang="0">
                  <a:pos x="331" y="95"/>
                </a:cxn>
                <a:cxn ang="0">
                  <a:pos x="321" y="78"/>
                </a:cxn>
                <a:cxn ang="0">
                  <a:pos x="309" y="71"/>
                </a:cxn>
                <a:cxn ang="0">
                  <a:pos x="288" y="71"/>
                </a:cxn>
                <a:cxn ang="0">
                  <a:pos x="306" y="46"/>
                </a:cxn>
                <a:cxn ang="0">
                  <a:pos x="297" y="28"/>
                </a:cxn>
                <a:cxn ang="0">
                  <a:pos x="278" y="28"/>
                </a:cxn>
                <a:cxn ang="0">
                  <a:pos x="252" y="38"/>
                </a:cxn>
                <a:cxn ang="0">
                  <a:pos x="233" y="32"/>
                </a:cxn>
                <a:cxn ang="0">
                  <a:pos x="217" y="29"/>
                </a:cxn>
                <a:cxn ang="0">
                  <a:pos x="201" y="43"/>
                </a:cxn>
                <a:cxn ang="0">
                  <a:pos x="192" y="56"/>
                </a:cxn>
                <a:cxn ang="0">
                  <a:pos x="177" y="48"/>
                </a:cxn>
                <a:cxn ang="0">
                  <a:pos x="160" y="29"/>
                </a:cxn>
                <a:cxn ang="0">
                  <a:pos x="155" y="39"/>
                </a:cxn>
                <a:cxn ang="0">
                  <a:pos x="145" y="43"/>
                </a:cxn>
                <a:cxn ang="0">
                  <a:pos x="137" y="33"/>
                </a:cxn>
                <a:cxn ang="0">
                  <a:pos x="128" y="43"/>
                </a:cxn>
                <a:cxn ang="0">
                  <a:pos x="128" y="43"/>
                </a:cxn>
              </a:cxnLst>
              <a:rect l="0" t="0" r="r" b="b"/>
              <a:pathLst>
                <a:path w="331" h="210">
                  <a:moveTo>
                    <a:pt x="128" y="43"/>
                  </a:moveTo>
                  <a:lnTo>
                    <a:pt x="119" y="59"/>
                  </a:lnTo>
                  <a:lnTo>
                    <a:pt x="94" y="68"/>
                  </a:lnTo>
                  <a:lnTo>
                    <a:pt x="90" y="44"/>
                  </a:lnTo>
                  <a:lnTo>
                    <a:pt x="57" y="10"/>
                  </a:lnTo>
                  <a:lnTo>
                    <a:pt x="40" y="0"/>
                  </a:lnTo>
                  <a:lnTo>
                    <a:pt x="35" y="17"/>
                  </a:lnTo>
                  <a:lnTo>
                    <a:pt x="42" y="36"/>
                  </a:lnTo>
                  <a:lnTo>
                    <a:pt x="44" y="39"/>
                  </a:lnTo>
                  <a:lnTo>
                    <a:pt x="20" y="39"/>
                  </a:lnTo>
                  <a:lnTo>
                    <a:pt x="0" y="44"/>
                  </a:lnTo>
                  <a:lnTo>
                    <a:pt x="0" y="59"/>
                  </a:lnTo>
                  <a:lnTo>
                    <a:pt x="24" y="69"/>
                  </a:lnTo>
                  <a:lnTo>
                    <a:pt x="65" y="87"/>
                  </a:lnTo>
                  <a:lnTo>
                    <a:pt x="90" y="101"/>
                  </a:lnTo>
                  <a:lnTo>
                    <a:pt x="83" y="107"/>
                  </a:lnTo>
                  <a:lnTo>
                    <a:pt x="61" y="109"/>
                  </a:lnTo>
                  <a:lnTo>
                    <a:pt x="20" y="115"/>
                  </a:lnTo>
                  <a:lnTo>
                    <a:pt x="20" y="119"/>
                  </a:lnTo>
                  <a:lnTo>
                    <a:pt x="51" y="131"/>
                  </a:lnTo>
                  <a:lnTo>
                    <a:pt x="65" y="141"/>
                  </a:lnTo>
                  <a:lnTo>
                    <a:pt x="80" y="144"/>
                  </a:lnTo>
                  <a:lnTo>
                    <a:pt x="69" y="159"/>
                  </a:lnTo>
                  <a:lnTo>
                    <a:pt x="63" y="178"/>
                  </a:lnTo>
                  <a:lnTo>
                    <a:pt x="90" y="199"/>
                  </a:lnTo>
                  <a:lnTo>
                    <a:pt x="130" y="210"/>
                  </a:lnTo>
                  <a:lnTo>
                    <a:pt x="159" y="195"/>
                  </a:lnTo>
                  <a:lnTo>
                    <a:pt x="192" y="184"/>
                  </a:lnTo>
                  <a:lnTo>
                    <a:pt x="236" y="187"/>
                  </a:lnTo>
                  <a:lnTo>
                    <a:pt x="267" y="169"/>
                  </a:lnTo>
                  <a:lnTo>
                    <a:pt x="283" y="157"/>
                  </a:lnTo>
                  <a:lnTo>
                    <a:pt x="304" y="149"/>
                  </a:lnTo>
                  <a:lnTo>
                    <a:pt x="321" y="126"/>
                  </a:lnTo>
                  <a:lnTo>
                    <a:pt x="327" y="104"/>
                  </a:lnTo>
                  <a:lnTo>
                    <a:pt x="331" y="95"/>
                  </a:lnTo>
                  <a:lnTo>
                    <a:pt x="321" y="78"/>
                  </a:lnTo>
                  <a:lnTo>
                    <a:pt x="309" y="71"/>
                  </a:lnTo>
                  <a:lnTo>
                    <a:pt x="288" y="71"/>
                  </a:lnTo>
                  <a:lnTo>
                    <a:pt x="306" y="46"/>
                  </a:lnTo>
                  <a:lnTo>
                    <a:pt x="297" y="28"/>
                  </a:lnTo>
                  <a:lnTo>
                    <a:pt x="278" y="28"/>
                  </a:lnTo>
                  <a:lnTo>
                    <a:pt x="252" y="38"/>
                  </a:lnTo>
                  <a:lnTo>
                    <a:pt x="233" y="32"/>
                  </a:lnTo>
                  <a:lnTo>
                    <a:pt x="217" y="29"/>
                  </a:lnTo>
                  <a:lnTo>
                    <a:pt x="201" y="43"/>
                  </a:lnTo>
                  <a:lnTo>
                    <a:pt x="192" y="56"/>
                  </a:lnTo>
                  <a:lnTo>
                    <a:pt x="177" y="48"/>
                  </a:lnTo>
                  <a:lnTo>
                    <a:pt x="160" y="29"/>
                  </a:lnTo>
                  <a:lnTo>
                    <a:pt x="155" y="39"/>
                  </a:lnTo>
                  <a:lnTo>
                    <a:pt x="145" y="43"/>
                  </a:lnTo>
                  <a:lnTo>
                    <a:pt x="137" y="33"/>
                  </a:lnTo>
                  <a:lnTo>
                    <a:pt x="128" y="43"/>
                  </a:lnTo>
                  <a:lnTo>
                    <a:pt x="128" y="43"/>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03" name="Freeform 979"/>
            <p:cNvSpPr>
              <a:spLocks/>
            </p:cNvSpPr>
            <p:nvPr/>
          </p:nvSpPr>
          <p:spPr bwMode="auto">
            <a:xfrm>
              <a:off x="1602" y="519"/>
              <a:ext cx="515" cy="770"/>
            </a:xfrm>
            <a:custGeom>
              <a:avLst/>
              <a:gdLst/>
              <a:ahLst/>
              <a:cxnLst>
                <a:cxn ang="0">
                  <a:pos x="352" y="123"/>
                </a:cxn>
                <a:cxn ang="0">
                  <a:pos x="265" y="185"/>
                </a:cxn>
                <a:cxn ang="0">
                  <a:pos x="190" y="235"/>
                </a:cxn>
                <a:cxn ang="0">
                  <a:pos x="138" y="304"/>
                </a:cxn>
                <a:cxn ang="0">
                  <a:pos x="152" y="393"/>
                </a:cxn>
                <a:cxn ang="0">
                  <a:pos x="77" y="443"/>
                </a:cxn>
                <a:cxn ang="0">
                  <a:pos x="0" y="522"/>
                </a:cxn>
                <a:cxn ang="0">
                  <a:pos x="77" y="574"/>
                </a:cxn>
                <a:cxn ang="0">
                  <a:pos x="20" y="628"/>
                </a:cxn>
                <a:cxn ang="0">
                  <a:pos x="138" y="641"/>
                </a:cxn>
                <a:cxn ang="0">
                  <a:pos x="228" y="674"/>
                </a:cxn>
                <a:cxn ang="0">
                  <a:pos x="298" y="770"/>
                </a:cxn>
                <a:cxn ang="0">
                  <a:pos x="316" y="854"/>
                </a:cxn>
                <a:cxn ang="0">
                  <a:pos x="366" y="932"/>
                </a:cxn>
                <a:cxn ang="0">
                  <a:pos x="302" y="988"/>
                </a:cxn>
                <a:cxn ang="0">
                  <a:pos x="290" y="1067"/>
                </a:cxn>
                <a:cxn ang="0">
                  <a:pos x="278" y="1135"/>
                </a:cxn>
                <a:cxn ang="0">
                  <a:pos x="284" y="1214"/>
                </a:cxn>
                <a:cxn ang="0">
                  <a:pos x="316" y="1320"/>
                </a:cxn>
                <a:cxn ang="0">
                  <a:pos x="329" y="1399"/>
                </a:cxn>
                <a:cxn ang="0">
                  <a:pos x="410" y="1438"/>
                </a:cxn>
                <a:cxn ang="0">
                  <a:pos x="454" y="1456"/>
                </a:cxn>
                <a:cxn ang="0">
                  <a:pos x="524" y="1377"/>
                </a:cxn>
                <a:cxn ang="0">
                  <a:pos x="573" y="1236"/>
                </a:cxn>
                <a:cxn ang="0">
                  <a:pos x="630" y="1124"/>
                </a:cxn>
                <a:cxn ang="0">
                  <a:pos x="750" y="1079"/>
                </a:cxn>
                <a:cxn ang="0">
                  <a:pos x="787" y="1006"/>
                </a:cxn>
                <a:cxn ang="0">
                  <a:pos x="897" y="926"/>
                </a:cxn>
                <a:cxn ang="0">
                  <a:pos x="920" y="904"/>
                </a:cxn>
                <a:cxn ang="0">
                  <a:pos x="966" y="842"/>
                </a:cxn>
                <a:cxn ang="0">
                  <a:pos x="902" y="831"/>
                </a:cxn>
                <a:cxn ang="0">
                  <a:pos x="884" y="770"/>
                </a:cxn>
                <a:cxn ang="0">
                  <a:pos x="953" y="780"/>
                </a:cxn>
                <a:cxn ang="0">
                  <a:pos x="1003" y="770"/>
                </a:cxn>
                <a:cxn ang="0">
                  <a:pos x="940" y="724"/>
                </a:cxn>
                <a:cxn ang="0">
                  <a:pos x="908" y="669"/>
                </a:cxn>
                <a:cxn ang="0">
                  <a:pos x="927" y="618"/>
                </a:cxn>
                <a:cxn ang="0">
                  <a:pos x="958" y="567"/>
                </a:cxn>
                <a:cxn ang="0">
                  <a:pos x="920" y="450"/>
                </a:cxn>
                <a:cxn ang="0">
                  <a:pos x="897" y="382"/>
                </a:cxn>
                <a:cxn ang="0">
                  <a:pos x="871" y="337"/>
                </a:cxn>
                <a:cxn ang="0">
                  <a:pos x="927" y="280"/>
                </a:cxn>
                <a:cxn ang="0">
                  <a:pos x="935" y="229"/>
                </a:cxn>
                <a:cxn ang="0">
                  <a:pos x="908" y="191"/>
                </a:cxn>
                <a:cxn ang="0">
                  <a:pos x="781" y="229"/>
                </a:cxn>
                <a:cxn ang="0">
                  <a:pos x="750" y="224"/>
                </a:cxn>
                <a:cxn ang="0">
                  <a:pos x="807" y="173"/>
                </a:cxn>
                <a:cxn ang="0">
                  <a:pos x="744" y="180"/>
                </a:cxn>
                <a:cxn ang="0">
                  <a:pos x="707" y="167"/>
                </a:cxn>
                <a:cxn ang="0">
                  <a:pos x="688" y="134"/>
                </a:cxn>
                <a:cxn ang="0">
                  <a:pos x="738" y="112"/>
                </a:cxn>
                <a:cxn ang="0">
                  <a:pos x="865" y="72"/>
                </a:cxn>
                <a:cxn ang="0">
                  <a:pos x="816" y="39"/>
                </a:cxn>
                <a:cxn ang="0">
                  <a:pos x="688" y="0"/>
                </a:cxn>
                <a:cxn ang="0">
                  <a:pos x="593" y="10"/>
                </a:cxn>
                <a:cxn ang="0">
                  <a:pos x="586" y="62"/>
                </a:cxn>
                <a:cxn ang="0">
                  <a:pos x="511" y="62"/>
                </a:cxn>
                <a:cxn ang="0">
                  <a:pos x="485" y="112"/>
                </a:cxn>
                <a:cxn ang="0">
                  <a:pos x="441" y="101"/>
                </a:cxn>
                <a:cxn ang="0">
                  <a:pos x="454" y="134"/>
                </a:cxn>
                <a:cxn ang="0">
                  <a:pos x="448" y="151"/>
                </a:cxn>
              </a:cxnLst>
              <a:rect l="0" t="0" r="r" b="b"/>
              <a:pathLst>
                <a:path w="1003" h="1456">
                  <a:moveTo>
                    <a:pt x="448" y="151"/>
                  </a:moveTo>
                  <a:lnTo>
                    <a:pt x="352" y="123"/>
                  </a:lnTo>
                  <a:lnTo>
                    <a:pt x="302" y="167"/>
                  </a:lnTo>
                  <a:lnTo>
                    <a:pt x="265" y="185"/>
                  </a:lnTo>
                  <a:lnTo>
                    <a:pt x="228" y="201"/>
                  </a:lnTo>
                  <a:lnTo>
                    <a:pt x="190" y="235"/>
                  </a:lnTo>
                  <a:lnTo>
                    <a:pt x="202" y="290"/>
                  </a:lnTo>
                  <a:lnTo>
                    <a:pt x="138" y="304"/>
                  </a:lnTo>
                  <a:lnTo>
                    <a:pt x="115" y="337"/>
                  </a:lnTo>
                  <a:lnTo>
                    <a:pt x="152" y="393"/>
                  </a:lnTo>
                  <a:lnTo>
                    <a:pt x="145" y="415"/>
                  </a:lnTo>
                  <a:lnTo>
                    <a:pt x="77" y="443"/>
                  </a:lnTo>
                  <a:lnTo>
                    <a:pt x="0" y="489"/>
                  </a:lnTo>
                  <a:lnTo>
                    <a:pt x="0" y="522"/>
                  </a:lnTo>
                  <a:lnTo>
                    <a:pt x="70" y="561"/>
                  </a:lnTo>
                  <a:lnTo>
                    <a:pt x="77" y="574"/>
                  </a:lnTo>
                  <a:lnTo>
                    <a:pt x="27" y="600"/>
                  </a:lnTo>
                  <a:lnTo>
                    <a:pt x="20" y="628"/>
                  </a:lnTo>
                  <a:lnTo>
                    <a:pt x="51" y="663"/>
                  </a:lnTo>
                  <a:lnTo>
                    <a:pt x="138" y="641"/>
                  </a:lnTo>
                  <a:lnTo>
                    <a:pt x="172" y="646"/>
                  </a:lnTo>
                  <a:lnTo>
                    <a:pt x="228" y="674"/>
                  </a:lnTo>
                  <a:lnTo>
                    <a:pt x="234" y="708"/>
                  </a:lnTo>
                  <a:lnTo>
                    <a:pt x="298" y="770"/>
                  </a:lnTo>
                  <a:lnTo>
                    <a:pt x="309" y="813"/>
                  </a:lnTo>
                  <a:lnTo>
                    <a:pt x="316" y="854"/>
                  </a:lnTo>
                  <a:lnTo>
                    <a:pt x="316" y="904"/>
                  </a:lnTo>
                  <a:lnTo>
                    <a:pt x="366" y="932"/>
                  </a:lnTo>
                  <a:lnTo>
                    <a:pt x="341" y="972"/>
                  </a:lnTo>
                  <a:lnTo>
                    <a:pt x="302" y="988"/>
                  </a:lnTo>
                  <a:lnTo>
                    <a:pt x="290" y="1029"/>
                  </a:lnTo>
                  <a:lnTo>
                    <a:pt x="290" y="1067"/>
                  </a:lnTo>
                  <a:lnTo>
                    <a:pt x="260" y="1096"/>
                  </a:lnTo>
                  <a:lnTo>
                    <a:pt x="278" y="1135"/>
                  </a:lnTo>
                  <a:lnTo>
                    <a:pt x="302" y="1163"/>
                  </a:lnTo>
                  <a:lnTo>
                    <a:pt x="284" y="1214"/>
                  </a:lnTo>
                  <a:lnTo>
                    <a:pt x="284" y="1270"/>
                  </a:lnTo>
                  <a:lnTo>
                    <a:pt x="316" y="1320"/>
                  </a:lnTo>
                  <a:lnTo>
                    <a:pt x="346" y="1349"/>
                  </a:lnTo>
                  <a:lnTo>
                    <a:pt x="329" y="1399"/>
                  </a:lnTo>
                  <a:lnTo>
                    <a:pt x="359" y="1427"/>
                  </a:lnTo>
                  <a:lnTo>
                    <a:pt x="410" y="1438"/>
                  </a:lnTo>
                  <a:lnTo>
                    <a:pt x="423" y="1449"/>
                  </a:lnTo>
                  <a:lnTo>
                    <a:pt x="454" y="1456"/>
                  </a:lnTo>
                  <a:lnTo>
                    <a:pt x="492" y="1427"/>
                  </a:lnTo>
                  <a:lnTo>
                    <a:pt x="524" y="1377"/>
                  </a:lnTo>
                  <a:lnTo>
                    <a:pt x="524" y="1302"/>
                  </a:lnTo>
                  <a:lnTo>
                    <a:pt x="573" y="1236"/>
                  </a:lnTo>
                  <a:lnTo>
                    <a:pt x="586" y="1163"/>
                  </a:lnTo>
                  <a:lnTo>
                    <a:pt x="630" y="1124"/>
                  </a:lnTo>
                  <a:lnTo>
                    <a:pt x="694" y="1101"/>
                  </a:lnTo>
                  <a:lnTo>
                    <a:pt x="750" y="1079"/>
                  </a:lnTo>
                  <a:lnTo>
                    <a:pt x="769" y="1045"/>
                  </a:lnTo>
                  <a:lnTo>
                    <a:pt x="787" y="1006"/>
                  </a:lnTo>
                  <a:lnTo>
                    <a:pt x="839" y="960"/>
                  </a:lnTo>
                  <a:lnTo>
                    <a:pt x="897" y="926"/>
                  </a:lnTo>
                  <a:lnTo>
                    <a:pt x="902" y="921"/>
                  </a:lnTo>
                  <a:lnTo>
                    <a:pt x="920" y="904"/>
                  </a:lnTo>
                  <a:lnTo>
                    <a:pt x="972" y="854"/>
                  </a:lnTo>
                  <a:lnTo>
                    <a:pt x="966" y="842"/>
                  </a:lnTo>
                  <a:lnTo>
                    <a:pt x="908" y="842"/>
                  </a:lnTo>
                  <a:lnTo>
                    <a:pt x="902" y="831"/>
                  </a:lnTo>
                  <a:lnTo>
                    <a:pt x="897" y="803"/>
                  </a:lnTo>
                  <a:lnTo>
                    <a:pt x="884" y="770"/>
                  </a:lnTo>
                  <a:lnTo>
                    <a:pt x="908" y="759"/>
                  </a:lnTo>
                  <a:lnTo>
                    <a:pt x="953" y="780"/>
                  </a:lnTo>
                  <a:lnTo>
                    <a:pt x="996" y="786"/>
                  </a:lnTo>
                  <a:lnTo>
                    <a:pt x="1003" y="770"/>
                  </a:lnTo>
                  <a:lnTo>
                    <a:pt x="984" y="735"/>
                  </a:lnTo>
                  <a:lnTo>
                    <a:pt x="940" y="724"/>
                  </a:lnTo>
                  <a:lnTo>
                    <a:pt x="908" y="685"/>
                  </a:lnTo>
                  <a:lnTo>
                    <a:pt x="908" y="669"/>
                  </a:lnTo>
                  <a:lnTo>
                    <a:pt x="958" y="641"/>
                  </a:lnTo>
                  <a:lnTo>
                    <a:pt x="927" y="618"/>
                  </a:lnTo>
                  <a:lnTo>
                    <a:pt x="946" y="594"/>
                  </a:lnTo>
                  <a:lnTo>
                    <a:pt x="958" y="567"/>
                  </a:lnTo>
                  <a:lnTo>
                    <a:pt x="953" y="499"/>
                  </a:lnTo>
                  <a:lnTo>
                    <a:pt x="920" y="450"/>
                  </a:lnTo>
                  <a:lnTo>
                    <a:pt x="877" y="421"/>
                  </a:lnTo>
                  <a:lnTo>
                    <a:pt x="897" y="382"/>
                  </a:lnTo>
                  <a:lnTo>
                    <a:pt x="884" y="360"/>
                  </a:lnTo>
                  <a:lnTo>
                    <a:pt x="871" y="337"/>
                  </a:lnTo>
                  <a:lnTo>
                    <a:pt x="890" y="308"/>
                  </a:lnTo>
                  <a:lnTo>
                    <a:pt x="927" y="280"/>
                  </a:lnTo>
                  <a:lnTo>
                    <a:pt x="946" y="252"/>
                  </a:lnTo>
                  <a:lnTo>
                    <a:pt x="935" y="229"/>
                  </a:lnTo>
                  <a:lnTo>
                    <a:pt x="920" y="191"/>
                  </a:lnTo>
                  <a:lnTo>
                    <a:pt x="908" y="191"/>
                  </a:lnTo>
                  <a:lnTo>
                    <a:pt x="850" y="212"/>
                  </a:lnTo>
                  <a:lnTo>
                    <a:pt x="781" y="229"/>
                  </a:lnTo>
                  <a:lnTo>
                    <a:pt x="750" y="235"/>
                  </a:lnTo>
                  <a:lnTo>
                    <a:pt x="750" y="224"/>
                  </a:lnTo>
                  <a:lnTo>
                    <a:pt x="781" y="196"/>
                  </a:lnTo>
                  <a:lnTo>
                    <a:pt x="807" y="173"/>
                  </a:lnTo>
                  <a:lnTo>
                    <a:pt x="787" y="167"/>
                  </a:lnTo>
                  <a:lnTo>
                    <a:pt x="744" y="180"/>
                  </a:lnTo>
                  <a:lnTo>
                    <a:pt x="707" y="185"/>
                  </a:lnTo>
                  <a:lnTo>
                    <a:pt x="707" y="167"/>
                  </a:lnTo>
                  <a:lnTo>
                    <a:pt x="724" y="139"/>
                  </a:lnTo>
                  <a:lnTo>
                    <a:pt x="688" y="134"/>
                  </a:lnTo>
                  <a:lnTo>
                    <a:pt x="680" y="134"/>
                  </a:lnTo>
                  <a:lnTo>
                    <a:pt x="738" y="112"/>
                  </a:lnTo>
                  <a:lnTo>
                    <a:pt x="820" y="101"/>
                  </a:lnTo>
                  <a:lnTo>
                    <a:pt x="865" y="72"/>
                  </a:lnTo>
                  <a:lnTo>
                    <a:pt x="857" y="56"/>
                  </a:lnTo>
                  <a:lnTo>
                    <a:pt x="816" y="39"/>
                  </a:lnTo>
                  <a:lnTo>
                    <a:pt x="731" y="0"/>
                  </a:lnTo>
                  <a:lnTo>
                    <a:pt x="688" y="0"/>
                  </a:lnTo>
                  <a:lnTo>
                    <a:pt x="624" y="0"/>
                  </a:lnTo>
                  <a:lnTo>
                    <a:pt x="593" y="10"/>
                  </a:lnTo>
                  <a:lnTo>
                    <a:pt x="586" y="44"/>
                  </a:lnTo>
                  <a:lnTo>
                    <a:pt x="586" y="62"/>
                  </a:lnTo>
                  <a:lnTo>
                    <a:pt x="524" y="62"/>
                  </a:lnTo>
                  <a:lnTo>
                    <a:pt x="511" y="62"/>
                  </a:lnTo>
                  <a:lnTo>
                    <a:pt x="492" y="77"/>
                  </a:lnTo>
                  <a:lnTo>
                    <a:pt x="485" y="112"/>
                  </a:lnTo>
                  <a:lnTo>
                    <a:pt x="467" y="123"/>
                  </a:lnTo>
                  <a:lnTo>
                    <a:pt x="441" y="101"/>
                  </a:lnTo>
                  <a:lnTo>
                    <a:pt x="441" y="119"/>
                  </a:lnTo>
                  <a:lnTo>
                    <a:pt x="454" y="134"/>
                  </a:lnTo>
                  <a:lnTo>
                    <a:pt x="448" y="151"/>
                  </a:lnTo>
                  <a:lnTo>
                    <a:pt x="448" y="151"/>
                  </a:lnTo>
                  <a:close/>
                </a:path>
              </a:pathLst>
            </a:custGeom>
            <a:grpFill/>
            <a:ln w="9525">
              <a:solidFill>
                <a:srgbClr val="565BAC"/>
              </a:solidFill>
              <a:round/>
              <a:headEnd/>
              <a:tailEnd/>
            </a:ln>
          </p:spPr>
          <p:txBody>
            <a:bodyPr/>
            <a:lstStyle/>
            <a:p>
              <a:pPr>
                <a:defRPr/>
              </a:pPr>
              <a:endParaRPr lang="sq-AL">
                <a:cs typeface="+mn-cs"/>
              </a:endParaRPr>
            </a:p>
          </p:txBody>
        </p:sp>
        <p:sp>
          <p:nvSpPr>
            <p:cNvPr id="565204" name="Freeform 980"/>
            <p:cNvSpPr>
              <a:spLocks/>
            </p:cNvSpPr>
            <p:nvPr/>
          </p:nvSpPr>
          <p:spPr bwMode="auto">
            <a:xfrm>
              <a:off x="1602" y="519"/>
              <a:ext cx="515" cy="770"/>
            </a:xfrm>
            <a:custGeom>
              <a:avLst/>
              <a:gdLst/>
              <a:ahLst/>
              <a:cxnLst>
                <a:cxn ang="0">
                  <a:pos x="352" y="123"/>
                </a:cxn>
                <a:cxn ang="0">
                  <a:pos x="265" y="185"/>
                </a:cxn>
                <a:cxn ang="0">
                  <a:pos x="190" y="235"/>
                </a:cxn>
                <a:cxn ang="0">
                  <a:pos x="138" y="304"/>
                </a:cxn>
                <a:cxn ang="0">
                  <a:pos x="152" y="393"/>
                </a:cxn>
                <a:cxn ang="0">
                  <a:pos x="77" y="443"/>
                </a:cxn>
                <a:cxn ang="0">
                  <a:pos x="0" y="522"/>
                </a:cxn>
                <a:cxn ang="0">
                  <a:pos x="77" y="574"/>
                </a:cxn>
                <a:cxn ang="0">
                  <a:pos x="20" y="628"/>
                </a:cxn>
                <a:cxn ang="0">
                  <a:pos x="138" y="641"/>
                </a:cxn>
                <a:cxn ang="0">
                  <a:pos x="228" y="674"/>
                </a:cxn>
                <a:cxn ang="0">
                  <a:pos x="298" y="770"/>
                </a:cxn>
                <a:cxn ang="0">
                  <a:pos x="316" y="854"/>
                </a:cxn>
                <a:cxn ang="0">
                  <a:pos x="366" y="932"/>
                </a:cxn>
                <a:cxn ang="0">
                  <a:pos x="302" y="988"/>
                </a:cxn>
                <a:cxn ang="0">
                  <a:pos x="290" y="1067"/>
                </a:cxn>
                <a:cxn ang="0">
                  <a:pos x="278" y="1135"/>
                </a:cxn>
                <a:cxn ang="0">
                  <a:pos x="284" y="1214"/>
                </a:cxn>
                <a:cxn ang="0">
                  <a:pos x="316" y="1320"/>
                </a:cxn>
                <a:cxn ang="0">
                  <a:pos x="329" y="1399"/>
                </a:cxn>
                <a:cxn ang="0">
                  <a:pos x="410" y="1438"/>
                </a:cxn>
                <a:cxn ang="0">
                  <a:pos x="454" y="1456"/>
                </a:cxn>
                <a:cxn ang="0">
                  <a:pos x="524" y="1377"/>
                </a:cxn>
                <a:cxn ang="0">
                  <a:pos x="573" y="1236"/>
                </a:cxn>
                <a:cxn ang="0">
                  <a:pos x="630" y="1124"/>
                </a:cxn>
                <a:cxn ang="0">
                  <a:pos x="750" y="1079"/>
                </a:cxn>
                <a:cxn ang="0">
                  <a:pos x="787" y="1006"/>
                </a:cxn>
                <a:cxn ang="0">
                  <a:pos x="897" y="926"/>
                </a:cxn>
                <a:cxn ang="0">
                  <a:pos x="920" y="904"/>
                </a:cxn>
                <a:cxn ang="0">
                  <a:pos x="966" y="842"/>
                </a:cxn>
                <a:cxn ang="0">
                  <a:pos x="902" y="831"/>
                </a:cxn>
                <a:cxn ang="0">
                  <a:pos x="884" y="770"/>
                </a:cxn>
                <a:cxn ang="0">
                  <a:pos x="953" y="780"/>
                </a:cxn>
                <a:cxn ang="0">
                  <a:pos x="1003" y="770"/>
                </a:cxn>
                <a:cxn ang="0">
                  <a:pos x="940" y="724"/>
                </a:cxn>
                <a:cxn ang="0">
                  <a:pos x="908" y="669"/>
                </a:cxn>
                <a:cxn ang="0">
                  <a:pos x="927" y="618"/>
                </a:cxn>
                <a:cxn ang="0">
                  <a:pos x="958" y="567"/>
                </a:cxn>
                <a:cxn ang="0">
                  <a:pos x="920" y="450"/>
                </a:cxn>
                <a:cxn ang="0">
                  <a:pos x="897" y="382"/>
                </a:cxn>
                <a:cxn ang="0">
                  <a:pos x="871" y="337"/>
                </a:cxn>
                <a:cxn ang="0">
                  <a:pos x="927" y="280"/>
                </a:cxn>
                <a:cxn ang="0">
                  <a:pos x="935" y="229"/>
                </a:cxn>
                <a:cxn ang="0">
                  <a:pos x="908" y="191"/>
                </a:cxn>
                <a:cxn ang="0">
                  <a:pos x="781" y="229"/>
                </a:cxn>
                <a:cxn ang="0">
                  <a:pos x="750" y="224"/>
                </a:cxn>
                <a:cxn ang="0">
                  <a:pos x="807" y="173"/>
                </a:cxn>
                <a:cxn ang="0">
                  <a:pos x="744" y="180"/>
                </a:cxn>
                <a:cxn ang="0">
                  <a:pos x="707" y="167"/>
                </a:cxn>
                <a:cxn ang="0">
                  <a:pos x="688" y="134"/>
                </a:cxn>
                <a:cxn ang="0">
                  <a:pos x="738" y="112"/>
                </a:cxn>
                <a:cxn ang="0">
                  <a:pos x="865" y="72"/>
                </a:cxn>
                <a:cxn ang="0">
                  <a:pos x="816" y="39"/>
                </a:cxn>
                <a:cxn ang="0">
                  <a:pos x="688" y="0"/>
                </a:cxn>
                <a:cxn ang="0">
                  <a:pos x="593" y="10"/>
                </a:cxn>
                <a:cxn ang="0">
                  <a:pos x="586" y="62"/>
                </a:cxn>
                <a:cxn ang="0">
                  <a:pos x="511" y="62"/>
                </a:cxn>
                <a:cxn ang="0">
                  <a:pos x="485" y="112"/>
                </a:cxn>
                <a:cxn ang="0">
                  <a:pos x="441" y="101"/>
                </a:cxn>
                <a:cxn ang="0">
                  <a:pos x="454" y="134"/>
                </a:cxn>
                <a:cxn ang="0">
                  <a:pos x="448" y="151"/>
                </a:cxn>
              </a:cxnLst>
              <a:rect l="0" t="0" r="r" b="b"/>
              <a:pathLst>
                <a:path w="1003" h="1456">
                  <a:moveTo>
                    <a:pt x="448" y="151"/>
                  </a:moveTo>
                  <a:lnTo>
                    <a:pt x="352" y="123"/>
                  </a:lnTo>
                  <a:lnTo>
                    <a:pt x="302" y="167"/>
                  </a:lnTo>
                  <a:lnTo>
                    <a:pt x="265" y="185"/>
                  </a:lnTo>
                  <a:lnTo>
                    <a:pt x="228" y="201"/>
                  </a:lnTo>
                  <a:lnTo>
                    <a:pt x="190" y="235"/>
                  </a:lnTo>
                  <a:lnTo>
                    <a:pt x="202" y="290"/>
                  </a:lnTo>
                  <a:lnTo>
                    <a:pt x="138" y="304"/>
                  </a:lnTo>
                  <a:lnTo>
                    <a:pt x="115" y="337"/>
                  </a:lnTo>
                  <a:lnTo>
                    <a:pt x="152" y="393"/>
                  </a:lnTo>
                  <a:lnTo>
                    <a:pt x="145" y="415"/>
                  </a:lnTo>
                  <a:lnTo>
                    <a:pt x="77" y="443"/>
                  </a:lnTo>
                  <a:lnTo>
                    <a:pt x="0" y="489"/>
                  </a:lnTo>
                  <a:lnTo>
                    <a:pt x="0" y="522"/>
                  </a:lnTo>
                  <a:lnTo>
                    <a:pt x="70" y="561"/>
                  </a:lnTo>
                  <a:lnTo>
                    <a:pt x="77" y="574"/>
                  </a:lnTo>
                  <a:lnTo>
                    <a:pt x="27" y="600"/>
                  </a:lnTo>
                  <a:lnTo>
                    <a:pt x="20" y="628"/>
                  </a:lnTo>
                  <a:lnTo>
                    <a:pt x="51" y="663"/>
                  </a:lnTo>
                  <a:lnTo>
                    <a:pt x="138" y="641"/>
                  </a:lnTo>
                  <a:lnTo>
                    <a:pt x="172" y="646"/>
                  </a:lnTo>
                  <a:lnTo>
                    <a:pt x="228" y="674"/>
                  </a:lnTo>
                  <a:lnTo>
                    <a:pt x="234" y="708"/>
                  </a:lnTo>
                  <a:lnTo>
                    <a:pt x="298" y="770"/>
                  </a:lnTo>
                  <a:lnTo>
                    <a:pt x="309" y="813"/>
                  </a:lnTo>
                  <a:lnTo>
                    <a:pt x="316" y="854"/>
                  </a:lnTo>
                  <a:lnTo>
                    <a:pt x="316" y="904"/>
                  </a:lnTo>
                  <a:lnTo>
                    <a:pt x="366" y="932"/>
                  </a:lnTo>
                  <a:lnTo>
                    <a:pt x="341" y="972"/>
                  </a:lnTo>
                  <a:lnTo>
                    <a:pt x="302" y="988"/>
                  </a:lnTo>
                  <a:lnTo>
                    <a:pt x="290" y="1029"/>
                  </a:lnTo>
                  <a:lnTo>
                    <a:pt x="290" y="1067"/>
                  </a:lnTo>
                  <a:lnTo>
                    <a:pt x="260" y="1096"/>
                  </a:lnTo>
                  <a:lnTo>
                    <a:pt x="278" y="1135"/>
                  </a:lnTo>
                  <a:lnTo>
                    <a:pt x="302" y="1163"/>
                  </a:lnTo>
                  <a:lnTo>
                    <a:pt x="284" y="1214"/>
                  </a:lnTo>
                  <a:lnTo>
                    <a:pt x="284" y="1270"/>
                  </a:lnTo>
                  <a:lnTo>
                    <a:pt x="316" y="1320"/>
                  </a:lnTo>
                  <a:lnTo>
                    <a:pt x="346" y="1349"/>
                  </a:lnTo>
                  <a:lnTo>
                    <a:pt x="329" y="1399"/>
                  </a:lnTo>
                  <a:lnTo>
                    <a:pt x="359" y="1427"/>
                  </a:lnTo>
                  <a:lnTo>
                    <a:pt x="410" y="1438"/>
                  </a:lnTo>
                  <a:lnTo>
                    <a:pt x="423" y="1449"/>
                  </a:lnTo>
                  <a:lnTo>
                    <a:pt x="454" y="1456"/>
                  </a:lnTo>
                  <a:lnTo>
                    <a:pt x="492" y="1427"/>
                  </a:lnTo>
                  <a:lnTo>
                    <a:pt x="524" y="1377"/>
                  </a:lnTo>
                  <a:lnTo>
                    <a:pt x="524" y="1302"/>
                  </a:lnTo>
                  <a:lnTo>
                    <a:pt x="573" y="1236"/>
                  </a:lnTo>
                  <a:lnTo>
                    <a:pt x="586" y="1163"/>
                  </a:lnTo>
                  <a:lnTo>
                    <a:pt x="630" y="1124"/>
                  </a:lnTo>
                  <a:lnTo>
                    <a:pt x="694" y="1101"/>
                  </a:lnTo>
                  <a:lnTo>
                    <a:pt x="750" y="1079"/>
                  </a:lnTo>
                  <a:lnTo>
                    <a:pt x="769" y="1045"/>
                  </a:lnTo>
                  <a:lnTo>
                    <a:pt x="787" y="1006"/>
                  </a:lnTo>
                  <a:lnTo>
                    <a:pt x="839" y="960"/>
                  </a:lnTo>
                  <a:lnTo>
                    <a:pt x="897" y="926"/>
                  </a:lnTo>
                  <a:lnTo>
                    <a:pt x="902" y="921"/>
                  </a:lnTo>
                  <a:lnTo>
                    <a:pt x="920" y="904"/>
                  </a:lnTo>
                  <a:lnTo>
                    <a:pt x="972" y="854"/>
                  </a:lnTo>
                  <a:lnTo>
                    <a:pt x="966" y="842"/>
                  </a:lnTo>
                  <a:lnTo>
                    <a:pt x="908" y="842"/>
                  </a:lnTo>
                  <a:lnTo>
                    <a:pt x="902" y="831"/>
                  </a:lnTo>
                  <a:lnTo>
                    <a:pt x="897" y="803"/>
                  </a:lnTo>
                  <a:lnTo>
                    <a:pt x="884" y="770"/>
                  </a:lnTo>
                  <a:lnTo>
                    <a:pt x="908" y="759"/>
                  </a:lnTo>
                  <a:lnTo>
                    <a:pt x="953" y="780"/>
                  </a:lnTo>
                  <a:lnTo>
                    <a:pt x="996" y="786"/>
                  </a:lnTo>
                  <a:lnTo>
                    <a:pt x="1003" y="770"/>
                  </a:lnTo>
                  <a:lnTo>
                    <a:pt x="984" y="735"/>
                  </a:lnTo>
                  <a:lnTo>
                    <a:pt x="940" y="724"/>
                  </a:lnTo>
                  <a:lnTo>
                    <a:pt x="908" y="685"/>
                  </a:lnTo>
                  <a:lnTo>
                    <a:pt x="908" y="669"/>
                  </a:lnTo>
                  <a:lnTo>
                    <a:pt x="958" y="641"/>
                  </a:lnTo>
                  <a:lnTo>
                    <a:pt x="927" y="618"/>
                  </a:lnTo>
                  <a:lnTo>
                    <a:pt x="946" y="594"/>
                  </a:lnTo>
                  <a:lnTo>
                    <a:pt x="958" y="567"/>
                  </a:lnTo>
                  <a:lnTo>
                    <a:pt x="953" y="499"/>
                  </a:lnTo>
                  <a:lnTo>
                    <a:pt x="920" y="450"/>
                  </a:lnTo>
                  <a:lnTo>
                    <a:pt x="877" y="421"/>
                  </a:lnTo>
                  <a:lnTo>
                    <a:pt x="897" y="382"/>
                  </a:lnTo>
                  <a:lnTo>
                    <a:pt x="884" y="360"/>
                  </a:lnTo>
                  <a:lnTo>
                    <a:pt x="871" y="337"/>
                  </a:lnTo>
                  <a:lnTo>
                    <a:pt x="890" y="308"/>
                  </a:lnTo>
                  <a:lnTo>
                    <a:pt x="927" y="280"/>
                  </a:lnTo>
                  <a:lnTo>
                    <a:pt x="946" y="252"/>
                  </a:lnTo>
                  <a:lnTo>
                    <a:pt x="935" y="229"/>
                  </a:lnTo>
                  <a:lnTo>
                    <a:pt x="920" y="191"/>
                  </a:lnTo>
                  <a:lnTo>
                    <a:pt x="908" y="191"/>
                  </a:lnTo>
                  <a:lnTo>
                    <a:pt x="850" y="212"/>
                  </a:lnTo>
                  <a:lnTo>
                    <a:pt x="781" y="229"/>
                  </a:lnTo>
                  <a:lnTo>
                    <a:pt x="750" y="235"/>
                  </a:lnTo>
                  <a:lnTo>
                    <a:pt x="750" y="224"/>
                  </a:lnTo>
                  <a:lnTo>
                    <a:pt x="781" y="196"/>
                  </a:lnTo>
                  <a:lnTo>
                    <a:pt x="807" y="173"/>
                  </a:lnTo>
                  <a:lnTo>
                    <a:pt x="787" y="167"/>
                  </a:lnTo>
                  <a:lnTo>
                    <a:pt x="744" y="180"/>
                  </a:lnTo>
                  <a:lnTo>
                    <a:pt x="707" y="185"/>
                  </a:lnTo>
                  <a:lnTo>
                    <a:pt x="707" y="167"/>
                  </a:lnTo>
                  <a:lnTo>
                    <a:pt x="724" y="139"/>
                  </a:lnTo>
                  <a:lnTo>
                    <a:pt x="688" y="134"/>
                  </a:lnTo>
                  <a:lnTo>
                    <a:pt x="680" y="134"/>
                  </a:lnTo>
                  <a:lnTo>
                    <a:pt x="738" y="112"/>
                  </a:lnTo>
                  <a:lnTo>
                    <a:pt x="820" y="101"/>
                  </a:lnTo>
                  <a:lnTo>
                    <a:pt x="865" y="72"/>
                  </a:lnTo>
                  <a:lnTo>
                    <a:pt x="857" y="56"/>
                  </a:lnTo>
                  <a:lnTo>
                    <a:pt x="816" y="39"/>
                  </a:lnTo>
                  <a:lnTo>
                    <a:pt x="731" y="0"/>
                  </a:lnTo>
                  <a:lnTo>
                    <a:pt x="688" y="0"/>
                  </a:lnTo>
                  <a:lnTo>
                    <a:pt x="624" y="0"/>
                  </a:lnTo>
                  <a:lnTo>
                    <a:pt x="593" y="10"/>
                  </a:lnTo>
                  <a:lnTo>
                    <a:pt x="586" y="44"/>
                  </a:lnTo>
                  <a:lnTo>
                    <a:pt x="586" y="62"/>
                  </a:lnTo>
                  <a:lnTo>
                    <a:pt x="524" y="62"/>
                  </a:lnTo>
                  <a:lnTo>
                    <a:pt x="511" y="62"/>
                  </a:lnTo>
                  <a:lnTo>
                    <a:pt x="492" y="77"/>
                  </a:lnTo>
                  <a:lnTo>
                    <a:pt x="485" y="112"/>
                  </a:lnTo>
                  <a:lnTo>
                    <a:pt x="467" y="123"/>
                  </a:lnTo>
                  <a:lnTo>
                    <a:pt x="441" y="101"/>
                  </a:lnTo>
                  <a:lnTo>
                    <a:pt x="441" y="119"/>
                  </a:lnTo>
                  <a:lnTo>
                    <a:pt x="454" y="134"/>
                  </a:lnTo>
                  <a:lnTo>
                    <a:pt x="448" y="151"/>
                  </a:lnTo>
                  <a:lnTo>
                    <a:pt x="448" y="151"/>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05" name="Freeform 981"/>
            <p:cNvSpPr>
              <a:spLocks/>
            </p:cNvSpPr>
            <p:nvPr/>
          </p:nvSpPr>
          <p:spPr bwMode="auto">
            <a:xfrm>
              <a:off x="1353" y="460"/>
              <a:ext cx="427" cy="345"/>
            </a:xfrm>
            <a:custGeom>
              <a:avLst/>
              <a:gdLst/>
              <a:ahLst/>
              <a:cxnLst>
                <a:cxn ang="0">
                  <a:pos x="50" y="585"/>
                </a:cxn>
                <a:cxn ang="0">
                  <a:pos x="106" y="603"/>
                </a:cxn>
                <a:cxn ang="0">
                  <a:pos x="157" y="646"/>
                </a:cxn>
                <a:cxn ang="0">
                  <a:pos x="251" y="652"/>
                </a:cxn>
                <a:cxn ang="0">
                  <a:pos x="327" y="619"/>
                </a:cxn>
                <a:cxn ang="0">
                  <a:pos x="270" y="541"/>
                </a:cxn>
                <a:cxn ang="0">
                  <a:pos x="365" y="569"/>
                </a:cxn>
                <a:cxn ang="0">
                  <a:pos x="471" y="507"/>
                </a:cxn>
                <a:cxn ang="0">
                  <a:pos x="466" y="445"/>
                </a:cxn>
                <a:cxn ang="0">
                  <a:pos x="491" y="389"/>
                </a:cxn>
                <a:cxn ang="0">
                  <a:pos x="515" y="356"/>
                </a:cxn>
                <a:cxn ang="0">
                  <a:pos x="642" y="287"/>
                </a:cxn>
                <a:cxn ang="0">
                  <a:pos x="762" y="203"/>
                </a:cxn>
                <a:cxn ang="0">
                  <a:pos x="774" y="164"/>
                </a:cxn>
                <a:cxn ang="0">
                  <a:pos x="800" y="141"/>
                </a:cxn>
                <a:cxn ang="0">
                  <a:pos x="793" y="80"/>
                </a:cxn>
                <a:cxn ang="0">
                  <a:pos x="698" y="41"/>
                </a:cxn>
                <a:cxn ang="0">
                  <a:pos x="617" y="11"/>
                </a:cxn>
                <a:cxn ang="0">
                  <a:pos x="535" y="0"/>
                </a:cxn>
                <a:cxn ang="0">
                  <a:pos x="466" y="62"/>
                </a:cxn>
                <a:cxn ang="0">
                  <a:pos x="427" y="24"/>
                </a:cxn>
                <a:cxn ang="0">
                  <a:pos x="372" y="52"/>
                </a:cxn>
                <a:cxn ang="0">
                  <a:pos x="384" y="85"/>
                </a:cxn>
                <a:cxn ang="0">
                  <a:pos x="327" y="137"/>
                </a:cxn>
                <a:cxn ang="0">
                  <a:pos x="346" y="181"/>
                </a:cxn>
                <a:cxn ang="0">
                  <a:pos x="422" y="219"/>
                </a:cxn>
                <a:cxn ang="0">
                  <a:pos x="441" y="233"/>
                </a:cxn>
                <a:cxn ang="0">
                  <a:pos x="352" y="243"/>
                </a:cxn>
                <a:cxn ang="0">
                  <a:pos x="334" y="322"/>
                </a:cxn>
                <a:cxn ang="0">
                  <a:pos x="302" y="299"/>
                </a:cxn>
                <a:cxn ang="0">
                  <a:pos x="257" y="305"/>
                </a:cxn>
                <a:cxn ang="0">
                  <a:pos x="227" y="366"/>
                </a:cxn>
                <a:cxn ang="0">
                  <a:pos x="234" y="412"/>
                </a:cxn>
                <a:cxn ang="0">
                  <a:pos x="234" y="445"/>
                </a:cxn>
                <a:cxn ang="0">
                  <a:pos x="144" y="451"/>
                </a:cxn>
                <a:cxn ang="0">
                  <a:pos x="106" y="485"/>
                </a:cxn>
                <a:cxn ang="0">
                  <a:pos x="151" y="501"/>
                </a:cxn>
                <a:cxn ang="0">
                  <a:pos x="75" y="501"/>
                </a:cxn>
                <a:cxn ang="0">
                  <a:pos x="37" y="474"/>
                </a:cxn>
                <a:cxn ang="0">
                  <a:pos x="20" y="517"/>
                </a:cxn>
                <a:cxn ang="0">
                  <a:pos x="0" y="541"/>
                </a:cxn>
                <a:cxn ang="0">
                  <a:pos x="25" y="564"/>
                </a:cxn>
              </a:cxnLst>
              <a:rect l="0" t="0" r="r" b="b"/>
              <a:pathLst>
                <a:path w="830" h="652">
                  <a:moveTo>
                    <a:pt x="25" y="564"/>
                  </a:moveTo>
                  <a:lnTo>
                    <a:pt x="50" y="585"/>
                  </a:lnTo>
                  <a:lnTo>
                    <a:pt x="75" y="585"/>
                  </a:lnTo>
                  <a:lnTo>
                    <a:pt x="106" y="603"/>
                  </a:lnTo>
                  <a:lnTo>
                    <a:pt x="106" y="642"/>
                  </a:lnTo>
                  <a:lnTo>
                    <a:pt x="157" y="646"/>
                  </a:lnTo>
                  <a:lnTo>
                    <a:pt x="214" y="642"/>
                  </a:lnTo>
                  <a:lnTo>
                    <a:pt x="251" y="652"/>
                  </a:lnTo>
                  <a:lnTo>
                    <a:pt x="296" y="642"/>
                  </a:lnTo>
                  <a:lnTo>
                    <a:pt x="327" y="619"/>
                  </a:lnTo>
                  <a:lnTo>
                    <a:pt x="270" y="557"/>
                  </a:lnTo>
                  <a:lnTo>
                    <a:pt x="270" y="541"/>
                  </a:lnTo>
                  <a:lnTo>
                    <a:pt x="339" y="585"/>
                  </a:lnTo>
                  <a:lnTo>
                    <a:pt x="365" y="569"/>
                  </a:lnTo>
                  <a:lnTo>
                    <a:pt x="403" y="529"/>
                  </a:lnTo>
                  <a:lnTo>
                    <a:pt x="471" y="507"/>
                  </a:lnTo>
                  <a:lnTo>
                    <a:pt x="498" y="490"/>
                  </a:lnTo>
                  <a:lnTo>
                    <a:pt x="466" y="445"/>
                  </a:lnTo>
                  <a:lnTo>
                    <a:pt x="460" y="404"/>
                  </a:lnTo>
                  <a:lnTo>
                    <a:pt x="491" y="389"/>
                  </a:lnTo>
                  <a:lnTo>
                    <a:pt x="478" y="361"/>
                  </a:lnTo>
                  <a:lnTo>
                    <a:pt x="515" y="356"/>
                  </a:lnTo>
                  <a:lnTo>
                    <a:pt x="554" y="326"/>
                  </a:lnTo>
                  <a:lnTo>
                    <a:pt x="642" y="287"/>
                  </a:lnTo>
                  <a:lnTo>
                    <a:pt x="712" y="233"/>
                  </a:lnTo>
                  <a:lnTo>
                    <a:pt x="762" y="203"/>
                  </a:lnTo>
                  <a:lnTo>
                    <a:pt x="813" y="181"/>
                  </a:lnTo>
                  <a:lnTo>
                    <a:pt x="774" y="164"/>
                  </a:lnTo>
                  <a:lnTo>
                    <a:pt x="762" y="137"/>
                  </a:lnTo>
                  <a:lnTo>
                    <a:pt x="800" y="141"/>
                  </a:lnTo>
                  <a:lnTo>
                    <a:pt x="830" y="119"/>
                  </a:lnTo>
                  <a:lnTo>
                    <a:pt x="793" y="80"/>
                  </a:lnTo>
                  <a:lnTo>
                    <a:pt x="755" y="46"/>
                  </a:lnTo>
                  <a:lnTo>
                    <a:pt x="698" y="41"/>
                  </a:lnTo>
                  <a:lnTo>
                    <a:pt x="674" y="52"/>
                  </a:lnTo>
                  <a:lnTo>
                    <a:pt x="617" y="11"/>
                  </a:lnTo>
                  <a:lnTo>
                    <a:pt x="586" y="0"/>
                  </a:lnTo>
                  <a:lnTo>
                    <a:pt x="535" y="0"/>
                  </a:lnTo>
                  <a:lnTo>
                    <a:pt x="491" y="29"/>
                  </a:lnTo>
                  <a:lnTo>
                    <a:pt x="466" y="62"/>
                  </a:lnTo>
                  <a:lnTo>
                    <a:pt x="441" y="29"/>
                  </a:lnTo>
                  <a:lnTo>
                    <a:pt x="427" y="24"/>
                  </a:lnTo>
                  <a:lnTo>
                    <a:pt x="396" y="24"/>
                  </a:lnTo>
                  <a:lnTo>
                    <a:pt x="372" y="52"/>
                  </a:lnTo>
                  <a:lnTo>
                    <a:pt x="372" y="68"/>
                  </a:lnTo>
                  <a:lnTo>
                    <a:pt x="384" y="85"/>
                  </a:lnTo>
                  <a:lnTo>
                    <a:pt x="339" y="90"/>
                  </a:lnTo>
                  <a:lnTo>
                    <a:pt x="327" y="137"/>
                  </a:lnTo>
                  <a:lnTo>
                    <a:pt x="327" y="158"/>
                  </a:lnTo>
                  <a:lnTo>
                    <a:pt x="346" y="181"/>
                  </a:lnTo>
                  <a:lnTo>
                    <a:pt x="415" y="191"/>
                  </a:lnTo>
                  <a:lnTo>
                    <a:pt x="422" y="219"/>
                  </a:lnTo>
                  <a:lnTo>
                    <a:pt x="466" y="226"/>
                  </a:lnTo>
                  <a:lnTo>
                    <a:pt x="441" y="233"/>
                  </a:lnTo>
                  <a:lnTo>
                    <a:pt x="390" y="233"/>
                  </a:lnTo>
                  <a:lnTo>
                    <a:pt x="352" y="243"/>
                  </a:lnTo>
                  <a:lnTo>
                    <a:pt x="327" y="276"/>
                  </a:lnTo>
                  <a:lnTo>
                    <a:pt x="334" y="322"/>
                  </a:lnTo>
                  <a:lnTo>
                    <a:pt x="339" y="326"/>
                  </a:lnTo>
                  <a:lnTo>
                    <a:pt x="302" y="299"/>
                  </a:lnTo>
                  <a:lnTo>
                    <a:pt x="277" y="281"/>
                  </a:lnTo>
                  <a:lnTo>
                    <a:pt x="257" y="305"/>
                  </a:lnTo>
                  <a:lnTo>
                    <a:pt x="220" y="332"/>
                  </a:lnTo>
                  <a:lnTo>
                    <a:pt x="227" y="366"/>
                  </a:lnTo>
                  <a:lnTo>
                    <a:pt x="245" y="394"/>
                  </a:lnTo>
                  <a:lnTo>
                    <a:pt x="234" y="412"/>
                  </a:lnTo>
                  <a:lnTo>
                    <a:pt x="251" y="434"/>
                  </a:lnTo>
                  <a:lnTo>
                    <a:pt x="234" y="445"/>
                  </a:lnTo>
                  <a:lnTo>
                    <a:pt x="188" y="445"/>
                  </a:lnTo>
                  <a:lnTo>
                    <a:pt x="144" y="451"/>
                  </a:lnTo>
                  <a:lnTo>
                    <a:pt x="112" y="456"/>
                  </a:lnTo>
                  <a:lnTo>
                    <a:pt x="106" y="485"/>
                  </a:lnTo>
                  <a:lnTo>
                    <a:pt x="151" y="485"/>
                  </a:lnTo>
                  <a:lnTo>
                    <a:pt x="151" y="501"/>
                  </a:lnTo>
                  <a:lnTo>
                    <a:pt x="112" y="501"/>
                  </a:lnTo>
                  <a:lnTo>
                    <a:pt x="75" y="501"/>
                  </a:lnTo>
                  <a:lnTo>
                    <a:pt x="62" y="513"/>
                  </a:lnTo>
                  <a:lnTo>
                    <a:pt x="37" y="474"/>
                  </a:lnTo>
                  <a:lnTo>
                    <a:pt x="20" y="490"/>
                  </a:lnTo>
                  <a:lnTo>
                    <a:pt x="20" y="517"/>
                  </a:lnTo>
                  <a:lnTo>
                    <a:pt x="25" y="529"/>
                  </a:lnTo>
                  <a:lnTo>
                    <a:pt x="0" y="541"/>
                  </a:lnTo>
                  <a:lnTo>
                    <a:pt x="6" y="557"/>
                  </a:lnTo>
                  <a:lnTo>
                    <a:pt x="25" y="564"/>
                  </a:lnTo>
                  <a:lnTo>
                    <a:pt x="25" y="564"/>
                  </a:lnTo>
                  <a:close/>
                </a:path>
              </a:pathLst>
            </a:custGeom>
            <a:grpFill/>
            <a:ln w="9525">
              <a:solidFill>
                <a:srgbClr val="565BAC"/>
              </a:solidFill>
              <a:round/>
              <a:headEnd/>
              <a:tailEnd/>
            </a:ln>
          </p:spPr>
          <p:txBody>
            <a:bodyPr/>
            <a:lstStyle/>
            <a:p>
              <a:pPr>
                <a:defRPr/>
              </a:pPr>
              <a:endParaRPr lang="sq-AL">
                <a:cs typeface="+mn-cs"/>
              </a:endParaRPr>
            </a:p>
          </p:txBody>
        </p:sp>
        <p:sp>
          <p:nvSpPr>
            <p:cNvPr id="565206" name="Freeform 982"/>
            <p:cNvSpPr>
              <a:spLocks/>
            </p:cNvSpPr>
            <p:nvPr/>
          </p:nvSpPr>
          <p:spPr bwMode="auto">
            <a:xfrm>
              <a:off x="1353" y="460"/>
              <a:ext cx="427" cy="345"/>
            </a:xfrm>
            <a:custGeom>
              <a:avLst/>
              <a:gdLst/>
              <a:ahLst/>
              <a:cxnLst>
                <a:cxn ang="0">
                  <a:pos x="50" y="585"/>
                </a:cxn>
                <a:cxn ang="0">
                  <a:pos x="106" y="603"/>
                </a:cxn>
                <a:cxn ang="0">
                  <a:pos x="157" y="646"/>
                </a:cxn>
                <a:cxn ang="0">
                  <a:pos x="251" y="652"/>
                </a:cxn>
                <a:cxn ang="0">
                  <a:pos x="327" y="619"/>
                </a:cxn>
                <a:cxn ang="0">
                  <a:pos x="270" y="541"/>
                </a:cxn>
                <a:cxn ang="0">
                  <a:pos x="365" y="569"/>
                </a:cxn>
                <a:cxn ang="0">
                  <a:pos x="471" y="507"/>
                </a:cxn>
                <a:cxn ang="0">
                  <a:pos x="466" y="445"/>
                </a:cxn>
                <a:cxn ang="0">
                  <a:pos x="491" y="389"/>
                </a:cxn>
                <a:cxn ang="0">
                  <a:pos x="515" y="356"/>
                </a:cxn>
                <a:cxn ang="0">
                  <a:pos x="642" y="287"/>
                </a:cxn>
                <a:cxn ang="0">
                  <a:pos x="762" y="203"/>
                </a:cxn>
                <a:cxn ang="0">
                  <a:pos x="774" y="164"/>
                </a:cxn>
                <a:cxn ang="0">
                  <a:pos x="800" y="141"/>
                </a:cxn>
                <a:cxn ang="0">
                  <a:pos x="793" y="80"/>
                </a:cxn>
                <a:cxn ang="0">
                  <a:pos x="698" y="41"/>
                </a:cxn>
                <a:cxn ang="0">
                  <a:pos x="617" y="11"/>
                </a:cxn>
                <a:cxn ang="0">
                  <a:pos x="535" y="0"/>
                </a:cxn>
                <a:cxn ang="0">
                  <a:pos x="466" y="62"/>
                </a:cxn>
                <a:cxn ang="0">
                  <a:pos x="427" y="24"/>
                </a:cxn>
                <a:cxn ang="0">
                  <a:pos x="372" y="52"/>
                </a:cxn>
                <a:cxn ang="0">
                  <a:pos x="384" y="85"/>
                </a:cxn>
                <a:cxn ang="0">
                  <a:pos x="327" y="137"/>
                </a:cxn>
                <a:cxn ang="0">
                  <a:pos x="346" y="181"/>
                </a:cxn>
                <a:cxn ang="0">
                  <a:pos x="422" y="219"/>
                </a:cxn>
                <a:cxn ang="0">
                  <a:pos x="441" y="233"/>
                </a:cxn>
                <a:cxn ang="0">
                  <a:pos x="352" y="243"/>
                </a:cxn>
                <a:cxn ang="0">
                  <a:pos x="334" y="322"/>
                </a:cxn>
                <a:cxn ang="0">
                  <a:pos x="302" y="299"/>
                </a:cxn>
                <a:cxn ang="0">
                  <a:pos x="257" y="305"/>
                </a:cxn>
                <a:cxn ang="0">
                  <a:pos x="227" y="366"/>
                </a:cxn>
                <a:cxn ang="0">
                  <a:pos x="234" y="412"/>
                </a:cxn>
                <a:cxn ang="0">
                  <a:pos x="234" y="445"/>
                </a:cxn>
                <a:cxn ang="0">
                  <a:pos x="144" y="451"/>
                </a:cxn>
                <a:cxn ang="0">
                  <a:pos x="106" y="485"/>
                </a:cxn>
                <a:cxn ang="0">
                  <a:pos x="151" y="501"/>
                </a:cxn>
                <a:cxn ang="0">
                  <a:pos x="75" y="501"/>
                </a:cxn>
                <a:cxn ang="0">
                  <a:pos x="37" y="474"/>
                </a:cxn>
                <a:cxn ang="0">
                  <a:pos x="20" y="517"/>
                </a:cxn>
                <a:cxn ang="0">
                  <a:pos x="0" y="541"/>
                </a:cxn>
                <a:cxn ang="0">
                  <a:pos x="25" y="564"/>
                </a:cxn>
              </a:cxnLst>
              <a:rect l="0" t="0" r="r" b="b"/>
              <a:pathLst>
                <a:path w="830" h="652">
                  <a:moveTo>
                    <a:pt x="25" y="564"/>
                  </a:moveTo>
                  <a:lnTo>
                    <a:pt x="50" y="585"/>
                  </a:lnTo>
                  <a:lnTo>
                    <a:pt x="75" y="585"/>
                  </a:lnTo>
                  <a:lnTo>
                    <a:pt x="106" y="603"/>
                  </a:lnTo>
                  <a:lnTo>
                    <a:pt x="106" y="642"/>
                  </a:lnTo>
                  <a:lnTo>
                    <a:pt x="157" y="646"/>
                  </a:lnTo>
                  <a:lnTo>
                    <a:pt x="214" y="642"/>
                  </a:lnTo>
                  <a:lnTo>
                    <a:pt x="251" y="652"/>
                  </a:lnTo>
                  <a:lnTo>
                    <a:pt x="296" y="642"/>
                  </a:lnTo>
                  <a:lnTo>
                    <a:pt x="327" y="619"/>
                  </a:lnTo>
                  <a:lnTo>
                    <a:pt x="270" y="557"/>
                  </a:lnTo>
                  <a:lnTo>
                    <a:pt x="270" y="541"/>
                  </a:lnTo>
                  <a:lnTo>
                    <a:pt x="339" y="585"/>
                  </a:lnTo>
                  <a:lnTo>
                    <a:pt x="365" y="569"/>
                  </a:lnTo>
                  <a:lnTo>
                    <a:pt x="403" y="529"/>
                  </a:lnTo>
                  <a:lnTo>
                    <a:pt x="471" y="507"/>
                  </a:lnTo>
                  <a:lnTo>
                    <a:pt x="498" y="490"/>
                  </a:lnTo>
                  <a:lnTo>
                    <a:pt x="466" y="445"/>
                  </a:lnTo>
                  <a:lnTo>
                    <a:pt x="460" y="404"/>
                  </a:lnTo>
                  <a:lnTo>
                    <a:pt x="491" y="389"/>
                  </a:lnTo>
                  <a:lnTo>
                    <a:pt x="478" y="361"/>
                  </a:lnTo>
                  <a:lnTo>
                    <a:pt x="515" y="356"/>
                  </a:lnTo>
                  <a:lnTo>
                    <a:pt x="554" y="326"/>
                  </a:lnTo>
                  <a:lnTo>
                    <a:pt x="642" y="287"/>
                  </a:lnTo>
                  <a:lnTo>
                    <a:pt x="712" y="233"/>
                  </a:lnTo>
                  <a:lnTo>
                    <a:pt x="762" y="203"/>
                  </a:lnTo>
                  <a:lnTo>
                    <a:pt x="813" y="181"/>
                  </a:lnTo>
                  <a:lnTo>
                    <a:pt x="774" y="164"/>
                  </a:lnTo>
                  <a:lnTo>
                    <a:pt x="762" y="137"/>
                  </a:lnTo>
                  <a:lnTo>
                    <a:pt x="800" y="141"/>
                  </a:lnTo>
                  <a:lnTo>
                    <a:pt x="830" y="119"/>
                  </a:lnTo>
                  <a:lnTo>
                    <a:pt x="793" y="80"/>
                  </a:lnTo>
                  <a:lnTo>
                    <a:pt x="755" y="46"/>
                  </a:lnTo>
                  <a:lnTo>
                    <a:pt x="698" y="41"/>
                  </a:lnTo>
                  <a:lnTo>
                    <a:pt x="674" y="52"/>
                  </a:lnTo>
                  <a:lnTo>
                    <a:pt x="617" y="11"/>
                  </a:lnTo>
                  <a:lnTo>
                    <a:pt x="586" y="0"/>
                  </a:lnTo>
                  <a:lnTo>
                    <a:pt x="535" y="0"/>
                  </a:lnTo>
                  <a:lnTo>
                    <a:pt x="491" y="29"/>
                  </a:lnTo>
                  <a:lnTo>
                    <a:pt x="466" y="62"/>
                  </a:lnTo>
                  <a:lnTo>
                    <a:pt x="441" y="29"/>
                  </a:lnTo>
                  <a:lnTo>
                    <a:pt x="427" y="24"/>
                  </a:lnTo>
                  <a:lnTo>
                    <a:pt x="396" y="24"/>
                  </a:lnTo>
                  <a:lnTo>
                    <a:pt x="372" y="52"/>
                  </a:lnTo>
                  <a:lnTo>
                    <a:pt x="372" y="68"/>
                  </a:lnTo>
                  <a:lnTo>
                    <a:pt x="384" y="85"/>
                  </a:lnTo>
                  <a:lnTo>
                    <a:pt x="339" y="90"/>
                  </a:lnTo>
                  <a:lnTo>
                    <a:pt x="327" y="137"/>
                  </a:lnTo>
                  <a:lnTo>
                    <a:pt x="327" y="158"/>
                  </a:lnTo>
                  <a:lnTo>
                    <a:pt x="346" y="181"/>
                  </a:lnTo>
                  <a:lnTo>
                    <a:pt x="415" y="191"/>
                  </a:lnTo>
                  <a:lnTo>
                    <a:pt x="422" y="219"/>
                  </a:lnTo>
                  <a:lnTo>
                    <a:pt x="466" y="226"/>
                  </a:lnTo>
                  <a:lnTo>
                    <a:pt x="441" y="233"/>
                  </a:lnTo>
                  <a:lnTo>
                    <a:pt x="390" y="233"/>
                  </a:lnTo>
                  <a:lnTo>
                    <a:pt x="352" y="243"/>
                  </a:lnTo>
                  <a:lnTo>
                    <a:pt x="327" y="276"/>
                  </a:lnTo>
                  <a:lnTo>
                    <a:pt x="334" y="322"/>
                  </a:lnTo>
                  <a:lnTo>
                    <a:pt x="339" y="326"/>
                  </a:lnTo>
                  <a:lnTo>
                    <a:pt x="302" y="299"/>
                  </a:lnTo>
                  <a:lnTo>
                    <a:pt x="277" y="281"/>
                  </a:lnTo>
                  <a:lnTo>
                    <a:pt x="257" y="305"/>
                  </a:lnTo>
                  <a:lnTo>
                    <a:pt x="220" y="332"/>
                  </a:lnTo>
                  <a:lnTo>
                    <a:pt x="227" y="366"/>
                  </a:lnTo>
                  <a:lnTo>
                    <a:pt x="245" y="394"/>
                  </a:lnTo>
                  <a:lnTo>
                    <a:pt x="234" y="412"/>
                  </a:lnTo>
                  <a:lnTo>
                    <a:pt x="251" y="434"/>
                  </a:lnTo>
                  <a:lnTo>
                    <a:pt x="234" y="445"/>
                  </a:lnTo>
                  <a:lnTo>
                    <a:pt x="188" y="445"/>
                  </a:lnTo>
                  <a:lnTo>
                    <a:pt x="144" y="451"/>
                  </a:lnTo>
                  <a:lnTo>
                    <a:pt x="112" y="456"/>
                  </a:lnTo>
                  <a:lnTo>
                    <a:pt x="106" y="485"/>
                  </a:lnTo>
                  <a:lnTo>
                    <a:pt x="151" y="485"/>
                  </a:lnTo>
                  <a:lnTo>
                    <a:pt x="151" y="501"/>
                  </a:lnTo>
                  <a:lnTo>
                    <a:pt x="112" y="501"/>
                  </a:lnTo>
                  <a:lnTo>
                    <a:pt x="75" y="501"/>
                  </a:lnTo>
                  <a:lnTo>
                    <a:pt x="62" y="513"/>
                  </a:lnTo>
                  <a:lnTo>
                    <a:pt x="37" y="474"/>
                  </a:lnTo>
                  <a:lnTo>
                    <a:pt x="20" y="490"/>
                  </a:lnTo>
                  <a:lnTo>
                    <a:pt x="20" y="517"/>
                  </a:lnTo>
                  <a:lnTo>
                    <a:pt x="25" y="529"/>
                  </a:lnTo>
                  <a:lnTo>
                    <a:pt x="0" y="541"/>
                  </a:lnTo>
                  <a:lnTo>
                    <a:pt x="6" y="557"/>
                  </a:lnTo>
                  <a:lnTo>
                    <a:pt x="25" y="564"/>
                  </a:lnTo>
                  <a:lnTo>
                    <a:pt x="25" y="564"/>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07" name="Freeform 983"/>
            <p:cNvSpPr>
              <a:spLocks/>
            </p:cNvSpPr>
            <p:nvPr/>
          </p:nvSpPr>
          <p:spPr bwMode="auto">
            <a:xfrm>
              <a:off x="1347" y="532"/>
              <a:ext cx="106" cy="150"/>
            </a:xfrm>
            <a:custGeom>
              <a:avLst/>
              <a:gdLst/>
              <a:ahLst/>
              <a:cxnLst>
                <a:cxn ang="0">
                  <a:pos x="64" y="281"/>
                </a:cxn>
                <a:cxn ang="0">
                  <a:pos x="126" y="257"/>
                </a:cxn>
                <a:cxn ang="0">
                  <a:pos x="140" y="235"/>
                </a:cxn>
                <a:cxn ang="0">
                  <a:pos x="152" y="212"/>
                </a:cxn>
                <a:cxn ang="0">
                  <a:pos x="190" y="189"/>
                </a:cxn>
                <a:cxn ang="0">
                  <a:pos x="190" y="168"/>
                </a:cxn>
                <a:cxn ang="0">
                  <a:pos x="190" y="123"/>
                </a:cxn>
                <a:cxn ang="0">
                  <a:pos x="210" y="100"/>
                </a:cxn>
                <a:cxn ang="0">
                  <a:pos x="210" y="82"/>
                </a:cxn>
                <a:cxn ang="0">
                  <a:pos x="177" y="116"/>
                </a:cxn>
                <a:cxn ang="0">
                  <a:pos x="171" y="96"/>
                </a:cxn>
                <a:cxn ang="0">
                  <a:pos x="184" y="49"/>
                </a:cxn>
                <a:cxn ang="0">
                  <a:pos x="177" y="0"/>
                </a:cxn>
                <a:cxn ang="0">
                  <a:pos x="140" y="0"/>
                </a:cxn>
                <a:cxn ang="0">
                  <a:pos x="140" y="27"/>
                </a:cxn>
                <a:cxn ang="0">
                  <a:pos x="108" y="33"/>
                </a:cxn>
                <a:cxn ang="0">
                  <a:pos x="64" y="82"/>
                </a:cxn>
                <a:cxn ang="0">
                  <a:pos x="64" y="116"/>
                </a:cxn>
                <a:cxn ang="0">
                  <a:pos x="64" y="139"/>
                </a:cxn>
                <a:cxn ang="0">
                  <a:pos x="39" y="144"/>
                </a:cxn>
                <a:cxn ang="0">
                  <a:pos x="89" y="162"/>
                </a:cxn>
                <a:cxn ang="0">
                  <a:pos x="89" y="185"/>
                </a:cxn>
                <a:cxn ang="0">
                  <a:pos x="45" y="189"/>
                </a:cxn>
                <a:cxn ang="0">
                  <a:pos x="7" y="219"/>
                </a:cxn>
                <a:cxn ang="0">
                  <a:pos x="7" y="235"/>
                </a:cxn>
                <a:cxn ang="0">
                  <a:pos x="0" y="263"/>
                </a:cxn>
                <a:cxn ang="0">
                  <a:pos x="0" y="281"/>
                </a:cxn>
                <a:cxn ang="0">
                  <a:pos x="34" y="281"/>
                </a:cxn>
                <a:cxn ang="0">
                  <a:pos x="45" y="285"/>
                </a:cxn>
                <a:cxn ang="0">
                  <a:pos x="64" y="281"/>
                </a:cxn>
                <a:cxn ang="0">
                  <a:pos x="64" y="281"/>
                </a:cxn>
              </a:cxnLst>
              <a:rect l="0" t="0" r="r" b="b"/>
              <a:pathLst>
                <a:path w="210" h="285">
                  <a:moveTo>
                    <a:pt x="64" y="281"/>
                  </a:moveTo>
                  <a:lnTo>
                    <a:pt x="126" y="257"/>
                  </a:lnTo>
                  <a:lnTo>
                    <a:pt x="140" y="235"/>
                  </a:lnTo>
                  <a:lnTo>
                    <a:pt x="152" y="212"/>
                  </a:lnTo>
                  <a:lnTo>
                    <a:pt x="190" y="189"/>
                  </a:lnTo>
                  <a:lnTo>
                    <a:pt x="190" y="168"/>
                  </a:lnTo>
                  <a:lnTo>
                    <a:pt x="190" y="123"/>
                  </a:lnTo>
                  <a:lnTo>
                    <a:pt x="210" y="100"/>
                  </a:lnTo>
                  <a:lnTo>
                    <a:pt x="210" y="82"/>
                  </a:lnTo>
                  <a:lnTo>
                    <a:pt x="177" y="116"/>
                  </a:lnTo>
                  <a:lnTo>
                    <a:pt x="171" y="96"/>
                  </a:lnTo>
                  <a:lnTo>
                    <a:pt x="184" y="49"/>
                  </a:lnTo>
                  <a:lnTo>
                    <a:pt x="177" y="0"/>
                  </a:lnTo>
                  <a:lnTo>
                    <a:pt x="140" y="0"/>
                  </a:lnTo>
                  <a:lnTo>
                    <a:pt x="140" y="27"/>
                  </a:lnTo>
                  <a:lnTo>
                    <a:pt x="108" y="33"/>
                  </a:lnTo>
                  <a:lnTo>
                    <a:pt x="64" y="82"/>
                  </a:lnTo>
                  <a:lnTo>
                    <a:pt x="64" y="116"/>
                  </a:lnTo>
                  <a:lnTo>
                    <a:pt x="64" y="139"/>
                  </a:lnTo>
                  <a:lnTo>
                    <a:pt x="39" y="144"/>
                  </a:lnTo>
                  <a:lnTo>
                    <a:pt x="89" y="162"/>
                  </a:lnTo>
                  <a:lnTo>
                    <a:pt x="89" y="185"/>
                  </a:lnTo>
                  <a:lnTo>
                    <a:pt x="45" y="189"/>
                  </a:lnTo>
                  <a:lnTo>
                    <a:pt x="7" y="219"/>
                  </a:lnTo>
                  <a:lnTo>
                    <a:pt x="7" y="235"/>
                  </a:lnTo>
                  <a:lnTo>
                    <a:pt x="0" y="263"/>
                  </a:lnTo>
                  <a:lnTo>
                    <a:pt x="0" y="281"/>
                  </a:lnTo>
                  <a:lnTo>
                    <a:pt x="34" y="281"/>
                  </a:lnTo>
                  <a:lnTo>
                    <a:pt x="45" y="285"/>
                  </a:lnTo>
                  <a:lnTo>
                    <a:pt x="64" y="281"/>
                  </a:lnTo>
                  <a:lnTo>
                    <a:pt x="64" y="281"/>
                  </a:lnTo>
                  <a:close/>
                </a:path>
              </a:pathLst>
            </a:custGeom>
            <a:grpFill/>
            <a:ln w="9525">
              <a:solidFill>
                <a:srgbClr val="565BAC"/>
              </a:solidFill>
              <a:round/>
              <a:headEnd/>
              <a:tailEnd/>
            </a:ln>
          </p:spPr>
          <p:txBody>
            <a:bodyPr/>
            <a:lstStyle/>
            <a:p>
              <a:pPr>
                <a:defRPr/>
              </a:pPr>
              <a:endParaRPr lang="sq-AL">
                <a:cs typeface="+mn-cs"/>
              </a:endParaRPr>
            </a:p>
          </p:txBody>
        </p:sp>
        <p:sp>
          <p:nvSpPr>
            <p:cNvPr id="565208" name="Freeform 984"/>
            <p:cNvSpPr>
              <a:spLocks/>
            </p:cNvSpPr>
            <p:nvPr/>
          </p:nvSpPr>
          <p:spPr bwMode="auto">
            <a:xfrm>
              <a:off x="1347" y="532"/>
              <a:ext cx="106" cy="150"/>
            </a:xfrm>
            <a:custGeom>
              <a:avLst/>
              <a:gdLst/>
              <a:ahLst/>
              <a:cxnLst>
                <a:cxn ang="0">
                  <a:pos x="64" y="281"/>
                </a:cxn>
                <a:cxn ang="0">
                  <a:pos x="126" y="257"/>
                </a:cxn>
                <a:cxn ang="0">
                  <a:pos x="140" y="235"/>
                </a:cxn>
                <a:cxn ang="0">
                  <a:pos x="152" y="212"/>
                </a:cxn>
                <a:cxn ang="0">
                  <a:pos x="190" y="189"/>
                </a:cxn>
                <a:cxn ang="0">
                  <a:pos x="190" y="168"/>
                </a:cxn>
                <a:cxn ang="0">
                  <a:pos x="190" y="123"/>
                </a:cxn>
                <a:cxn ang="0">
                  <a:pos x="210" y="100"/>
                </a:cxn>
                <a:cxn ang="0">
                  <a:pos x="210" y="82"/>
                </a:cxn>
                <a:cxn ang="0">
                  <a:pos x="177" y="116"/>
                </a:cxn>
                <a:cxn ang="0">
                  <a:pos x="171" y="96"/>
                </a:cxn>
                <a:cxn ang="0">
                  <a:pos x="184" y="49"/>
                </a:cxn>
                <a:cxn ang="0">
                  <a:pos x="177" y="0"/>
                </a:cxn>
                <a:cxn ang="0">
                  <a:pos x="140" y="0"/>
                </a:cxn>
                <a:cxn ang="0">
                  <a:pos x="140" y="27"/>
                </a:cxn>
                <a:cxn ang="0">
                  <a:pos x="108" y="33"/>
                </a:cxn>
                <a:cxn ang="0">
                  <a:pos x="64" y="82"/>
                </a:cxn>
                <a:cxn ang="0">
                  <a:pos x="64" y="116"/>
                </a:cxn>
                <a:cxn ang="0">
                  <a:pos x="64" y="139"/>
                </a:cxn>
                <a:cxn ang="0">
                  <a:pos x="39" y="144"/>
                </a:cxn>
                <a:cxn ang="0">
                  <a:pos x="89" y="162"/>
                </a:cxn>
                <a:cxn ang="0">
                  <a:pos x="89" y="185"/>
                </a:cxn>
                <a:cxn ang="0">
                  <a:pos x="45" y="189"/>
                </a:cxn>
                <a:cxn ang="0">
                  <a:pos x="7" y="219"/>
                </a:cxn>
                <a:cxn ang="0">
                  <a:pos x="7" y="235"/>
                </a:cxn>
                <a:cxn ang="0">
                  <a:pos x="0" y="263"/>
                </a:cxn>
                <a:cxn ang="0">
                  <a:pos x="0" y="281"/>
                </a:cxn>
                <a:cxn ang="0">
                  <a:pos x="34" y="281"/>
                </a:cxn>
                <a:cxn ang="0">
                  <a:pos x="45" y="285"/>
                </a:cxn>
                <a:cxn ang="0">
                  <a:pos x="64" y="281"/>
                </a:cxn>
                <a:cxn ang="0">
                  <a:pos x="64" y="281"/>
                </a:cxn>
              </a:cxnLst>
              <a:rect l="0" t="0" r="r" b="b"/>
              <a:pathLst>
                <a:path w="210" h="285">
                  <a:moveTo>
                    <a:pt x="64" y="281"/>
                  </a:moveTo>
                  <a:lnTo>
                    <a:pt x="126" y="257"/>
                  </a:lnTo>
                  <a:lnTo>
                    <a:pt x="140" y="235"/>
                  </a:lnTo>
                  <a:lnTo>
                    <a:pt x="152" y="212"/>
                  </a:lnTo>
                  <a:lnTo>
                    <a:pt x="190" y="189"/>
                  </a:lnTo>
                  <a:lnTo>
                    <a:pt x="190" y="168"/>
                  </a:lnTo>
                  <a:lnTo>
                    <a:pt x="190" y="123"/>
                  </a:lnTo>
                  <a:lnTo>
                    <a:pt x="210" y="100"/>
                  </a:lnTo>
                  <a:lnTo>
                    <a:pt x="210" y="82"/>
                  </a:lnTo>
                  <a:lnTo>
                    <a:pt x="177" y="116"/>
                  </a:lnTo>
                  <a:lnTo>
                    <a:pt x="171" y="96"/>
                  </a:lnTo>
                  <a:lnTo>
                    <a:pt x="184" y="49"/>
                  </a:lnTo>
                  <a:lnTo>
                    <a:pt x="177" y="0"/>
                  </a:lnTo>
                  <a:lnTo>
                    <a:pt x="140" y="0"/>
                  </a:lnTo>
                  <a:lnTo>
                    <a:pt x="140" y="27"/>
                  </a:lnTo>
                  <a:lnTo>
                    <a:pt x="108" y="33"/>
                  </a:lnTo>
                  <a:lnTo>
                    <a:pt x="64" y="82"/>
                  </a:lnTo>
                  <a:lnTo>
                    <a:pt x="64" y="116"/>
                  </a:lnTo>
                  <a:lnTo>
                    <a:pt x="64" y="139"/>
                  </a:lnTo>
                  <a:lnTo>
                    <a:pt x="39" y="144"/>
                  </a:lnTo>
                  <a:lnTo>
                    <a:pt x="89" y="162"/>
                  </a:lnTo>
                  <a:lnTo>
                    <a:pt x="89" y="185"/>
                  </a:lnTo>
                  <a:lnTo>
                    <a:pt x="45" y="189"/>
                  </a:lnTo>
                  <a:lnTo>
                    <a:pt x="7" y="219"/>
                  </a:lnTo>
                  <a:lnTo>
                    <a:pt x="7" y="235"/>
                  </a:lnTo>
                  <a:lnTo>
                    <a:pt x="0" y="263"/>
                  </a:lnTo>
                  <a:lnTo>
                    <a:pt x="0" y="281"/>
                  </a:lnTo>
                  <a:lnTo>
                    <a:pt x="34" y="281"/>
                  </a:lnTo>
                  <a:lnTo>
                    <a:pt x="45" y="285"/>
                  </a:lnTo>
                  <a:lnTo>
                    <a:pt x="64" y="281"/>
                  </a:lnTo>
                  <a:lnTo>
                    <a:pt x="64" y="281"/>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09" name="Freeform 985"/>
            <p:cNvSpPr>
              <a:spLocks/>
            </p:cNvSpPr>
            <p:nvPr/>
          </p:nvSpPr>
          <p:spPr bwMode="auto">
            <a:xfrm>
              <a:off x="1330" y="552"/>
              <a:ext cx="23" cy="27"/>
            </a:xfrm>
            <a:custGeom>
              <a:avLst/>
              <a:gdLst/>
              <a:ahLst/>
              <a:cxnLst>
                <a:cxn ang="0">
                  <a:pos x="30" y="5"/>
                </a:cxn>
                <a:cxn ang="0">
                  <a:pos x="6" y="0"/>
                </a:cxn>
                <a:cxn ang="0">
                  <a:pos x="0" y="39"/>
                </a:cxn>
                <a:cxn ang="0">
                  <a:pos x="11" y="50"/>
                </a:cxn>
                <a:cxn ang="0">
                  <a:pos x="24" y="39"/>
                </a:cxn>
                <a:cxn ang="0">
                  <a:pos x="44" y="22"/>
                </a:cxn>
                <a:cxn ang="0">
                  <a:pos x="30" y="5"/>
                </a:cxn>
                <a:cxn ang="0">
                  <a:pos x="30" y="5"/>
                </a:cxn>
              </a:cxnLst>
              <a:rect l="0" t="0" r="r" b="b"/>
              <a:pathLst>
                <a:path w="44" h="50">
                  <a:moveTo>
                    <a:pt x="30" y="5"/>
                  </a:moveTo>
                  <a:lnTo>
                    <a:pt x="6" y="0"/>
                  </a:lnTo>
                  <a:lnTo>
                    <a:pt x="0" y="39"/>
                  </a:lnTo>
                  <a:lnTo>
                    <a:pt x="11" y="50"/>
                  </a:lnTo>
                  <a:lnTo>
                    <a:pt x="24" y="39"/>
                  </a:lnTo>
                  <a:lnTo>
                    <a:pt x="44" y="22"/>
                  </a:lnTo>
                  <a:lnTo>
                    <a:pt x="30" y="5"/>
                  </a:lnTo>
                  <a:lnTo>
                    <a:pt x="30" y="5"/>
                  </a:lnTo>
                  <a:close/>
                </a:path>
              </a:pathLst>
            </a:custGeom>
            <a:grpFill/>
            <a:ln w="9525">
              <a:solidFill>
                <a:srgbClr val="565BAC"/>
              </a:solidFill>
              <a:round/>
              <a:headEnd/>
              <a:tailEnd/>
            </a:ln>
          </p:spPr>
          <p:txBody>
            <a:bodyPr/>
            <a:lstStyle/>
            <a:p>
              <a:pPr>
                <a:defRPr/>
              </a:pPr>
              <a:endParaRPr lang="sq-AL">
                <a:cs typeface="+mn-cs"/>
              </a:endParaRPr>
            </a:p>
          </p:txBody>
        </p:sp>
        <p:sp>
          <p:nvSpPr>
            <p:cNvPr id="565210" name="Freeform 986"/>
            <p:cNvSpPr>
              <a:spLocks/>
            </p:cNvSpPr>
            <p:nvPr/>
          </p:nvSpPr>
          <p:spPr bwMode="auto">
            <a:xfrm>
              <a:off x="1330" y="552"/>
              <a:ext cx="23" cy="27"/>
            </a:xfrm>
            <a:custGeom>
              <a:avLst/>
              <a:gdLst/>
              <a:ahLst/>
              <a:cxnLst>
                <a:cxn ang="0">
                  <a:pos x="30" y="5"/>
                </a:cxn>
                <a:cxn ang="0">
                  <a:pos x="6" y="0"/>
                </a:cxn>
                <a:cxn ang="0">
                  <a:pos x="0" y="39"/>
                </a:cxn>
                <a:cxn ang="0">
                  <a:pos x="11" y="50"/>
                </a:cxn>
                <a:cxn ang="0">
                  <a:pos x="24" y="39"/>
                </a:cxn>
                <a:cxn ang="0">
                  <a:pos x="44" y="22"/>
                </a:cxn>
                <a:cxn ang="0">
                  <a:pos x="30" y="5"/>
                </a:cxn>
                <a:cxn ang="0">
                  <a:pos x="30" y="5"/>
                </a:cxn>
              </a:cxnLst>
              <a:rect l="0" t="0" r="r" b="b"/>
              <a:pathLst>
                <a:path w="44" h="50">
                  <a:moveTo>
                    <a:pt x="30" y="5"/>
                  </a:moveTo>
                  <a:lnTo>
                    <a:pt x="6" y="0"/>
                  </a:lnTo>
                  <a:lnTo>
                    <a:pt x="0" y="39"/>
                  </a:lnTo>
                  <a:lnTo>
                    <a:pt x="11" y="50"/>
                  </a:lnTo>
                  <a:lnTo>
                    <a:pt x="24" y="39"/>
                  </a:lnTo>
                  <a:lnTo>
                    <a:pt x="44" y="22"/>
                  </a:lnTo>
                  <a:lnTo>
                    <a:pt x="30" y="5"/>
                  </a:lnTo>
                  <a:lnTo>
                    <a:pt x="30" y="5"/>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11" name="Freeform 987"/>
            <p:cNvSpPr>
              <a:spLocks/>
            </p:cNvSpPr>
            <p:nvPr/>
          </p:nvSpPr>
          <p:spPr bwMode="auto">
            <a:xfrm>
              <a:off x="1223" y="722"/>
              <a:ext cx="124" cy="187"/>
            </a:xfrm>
            <a:custGeom>
              <a:avLst/>
              <a:gdLst/>
              <a:ahLst/>
              <a:cxnLst>
                <a:cxn ang="0">
                  <a:pos x="182" y="337"/>
                </a:cxn>
                <a:cxn ang="0">
                  <a:pos x="215" y="315"/>
                </a:cxn>
                <a:cxn ang="0">
                  <a:pos x="215" y="292"/>
                </a:cxn>
                <a:cxn ang="0">
                  <a:pos x="239" y="269"/>
                </a:cxn>
                <a:cxn ang="0">
                  <a:pos x="239" y="236"/>
                </a:cxn>
                <a:cxn ang="0">
                  <a:pos x="202" y="207"/>
                </a:cxn>
                <a:cxn ang="0">
                  <a:pos x="165" y="212"/>
                </a:cxn>
                <a:cxn ang="0">
                  <a:pos x="139" y="202"/>
                </a:cxn>
                <a:cxn ang="0">
                  <a:pos x="121" y="174"/>
                </a:cxn>
                <a:cxn ang="0">
                  <a:pos x="101" y="164"/>
                </a:cxn>
                <a:cxn ang="0">
                  <a:pos x="94" y="123"/>
                </a:cxn>
                <a:cxn ang="0">
                  <a:pos x="134" y="123"/>
                </a:cxn>
                <a:cxn ang="0">
                  <a:pos x="145" y="117"/>
                </a:cxn>
                <a:cxn ang="0">
                  <a:pos x="127" y="89"/>
                </a:cxn>
                <a:cxn ang="0">
                  <a:pos x="145" y="89"/>
                </a:cxn>
                <a:cxn ang="0">
                  <a:pos x="151" y="56"/>
                </a:cxn>
                <a:cxn ang="0">
                  <a:pos x="127" y="45"/>
                </a:cxn>
                <a:cxn ang="0">
                  <a:pos x="81" y="56"/>
                </a:cxn>
                <a:cxn ang="0">
                  <a:pos x="64" y="56"/>
                </a:cxn>
                <a:cxn ang="0">
                  <a:pos x="64" y="45"/>
                </a:cxn>
                <a:cxn ang="0">
                  <a:pos x="64" y="39"/>
                </a:cxn>
                <a:cxn ang="0">
                  <a:pos x="51" y="11"/>
                </a:cxn>
                <a:cxn ang="0">
                  <a:pos x="0" y="0"/>
                </a:cxn>
                <a:cxn ang="0">
                  <a:pos x="0" y="21"/>
                </a:cxn>
                <a:cxn ang="0">
                  <a:pos x="6" y="61"/>
                </a:cxn>
                <a:cxn ang="0">
                  <a:pos x="13" y="78"/>
                </a:cxn>
                <a:cxn ang="0">
                  <a:pos x="39" y="78"/>
                </a:cxn>
                <a:cxn ang="0">
                  <a:pos x="44" y="107"/>
                </a:cxn>
                <a:cxn ang="0">
                  <a:pos x="32" y="135"/>
                </a:cxn>
                <a:cxn ang="0">
                  <a:pos x="19" y="179"/>
                </a:cxn>
                <a:cxn ang="0">
                  <a:pos x="19" y="202"/>
                </a:cxn>
                <a:cxn ang="0">
                  <a:pos x="44" y="212"/>
                </a:cxn>
                <a:cxn ang="0">
                  <a:pos x="64" y="236"/>
                </a:cxn>
                <a:cxn ang="0">
                  <a:pos x="58" y="269"/>
                </a:cxn>
                <a:cxn ang="0">
                  <a:pos x="76" y="287"/>
                </a:cxn>
                <a:cxn ang="0">
                  <a:pos x="101" y="331"/>
                </a:cxn>
                <a:cxn ang="0">
                  <a:pos x="127" y="353"/>
                </a:cxn>
                <a:cxn ang="0">
                  <a:pos x="171" y="353"/>
                </a:cxn>
                <a:cxn ang="0">
                  <a:pos x="182" y="337"/>
                </a:cxn>
                <a:cxn ang="0">
                  <a:pos x="182" y="337"/>
                </a:cxn>
              </a:cxnLst>
              <a:rect l="0" t="0" r="r" b="b"/>
              <a:pathLst>
                <a:path w="239" h="353">
                  <a:moveTo>
                    <a:pt x="182" y="337"/>
                  </a:moveTo>
                  <a:lnTo>
                    <a:pt x="215" y="315"/>
                  </a:lnTo>
                  <a:lnTo>
                    <a:pt x="215" y="292"/>
                  </a:lnTo>
                  <a:lnTo>
                    <a:pt x="239" y="269"/>
                  </a:lnTo>
                  <a:lnTo>
                    <a:pt x="239" y="236"/>
                  </a:lnTo>
                  <a:lnTo>
                    <a:pt x="202" y="207"/>
                  </a:lnTo>
                  <a:lnTo>
                    <a:pt x="165" y="212"/>
                  </a:lnTo>
                  <a:lnTo>
                    <a:pt x="139" y="202"/>
                  </a:lnTo>
                  <a:lnTo>
                    <a:pt x="121" y="174"/>
                  </a:lnTo>
                  <a:lnTo>
                    <a:pt x="101" y="164"/>
                  </a:lnTo>
                  <a:lnTo>
                    <a:pt x="94" y="123"/>
                  </a:lnTo>
                  <a:lnTo>
                    <a:pt x="134" y="123"/>
                  </a:lnTo>
                  <a:lnTo>
                    <a:pt x="145" y="117"/>
                  </a:lnTo>
                  <a:lnTo>
                    <a:pt x="127" y="89"/>
                  </a:lnTo>
                  <a:lnTo>
                    <a:pt x="145" y="89"/>
                  </a:lnTo>
                  <a:lnTo>
                    <a:pt x="151" y="56"/>
                  </a:lnTo>
                  <a:lnTo>
                    <a:pt x="127" y="45"/>
                  </a:lnTo>
                  <a:lnTo>
                    <a:pt x="81" y="56"/>
                  </a:lnTo>
                  <a:lnTo>
                    <a:pt x="64" y="56"/>
                  </a:lnTo>
                  <a:lnTo>
                    <a:pt x="64" y="45"/>
                  </a:lnTo>
                  <a:lnTo>
                    <a:pt x="64" y="39"/>
                  </a:lnTo>
                  <a:lnTo>
                    <a:pt x="51" y="11"/>
                  </a:lnTo>
                  <a:lnTo>
                    <a:pt x="0" y="0"/>
                  </a:lnTo>
                  <a:lnTo>
                    <a:pt x="0" y="21"/>
                  </a:lnTo>
                  <a:lnTo>
                    <a:pt x="6" y="61"/>
                  </a:lnTo>
                  <a:lnTo>
                    <a:pt x="13" y="78"/>
                  </a:lnTo>
                  <a:lnTo>
                    <a:pt x="39" y="78"/>
                  </a:lnTo>
                  <a:lnTo>
                    <a:pt x="44" y="107"/>
                  </a:lnTo>
                  <a:lnTo>
                    <a:pt x="32" y="135"/>
                  </a:lnTo>
                  <a:lnTo>
                    <a:pt x="19" y="179"/>
                  </a:lnTo>
                  <a:lnTo>
                    <a:pt x="19" y="202"/>
                  </a:lnTo>
                  <a:lnTo>
                    <a:pt x="44" y="212"/>
                  </a:lnTo>
                  <a:lnTo>
                    <a:pt x="64" y="236"/>
                  </a:lnTo>
                  <a:lnTo>
                    <a:pt x="58" y="269"/>
                  </a:lnTo>
                  <a:lnTo>
                    <a:pt x="76" y="287"/>
                  </a:lnTo>
                  <a:lnTo>
                    <a:pt x="101" y="331"/>
                  </a:lnTo>
                  <a:lnTo>
                    <a:pt x="127" y="353"/>
                  </a:lnTo>
                  <a:lnTo>
                    <a:pt x="171" y="353"/>
                  </a:lnTo>
                  <a:lnTo>
                    <a:pt x="182" y="337"/>
                  </a:lnTo>
                  <a:lnTo>
                    <a:pt x="182" y="337"/>
                  </a:lnTo>
                  <a:close/>
                </a:path>
              </a:pathLst>
            </a:custGeom>
            <a:grpFill/>
            <a:ln w="9525">
              <a:solidFill>
                <a:srgbClr val="565BAC"/>
              </a:solidFill>
              <a:round/>
              <a:headEnd/>
              <a:tailEnd/>
            </a:ln>
          </p:spPr>
          <p:txBody>
            <a:bodyPr/>
            <a:lstStyle/>
            <a:p>
              <a:pPr>
                <a:defRPr/>
              </a:pPr>
              <a:endParaRPr lang="sq-AL">
                <a:cs typeface="+mn-cs"/>
              </a:endParaRPr>
            </a:p>
          </p:txBody>
        </p:sp>
        <p:sp>
          <p:nvSpPr>
            <p:cNvPr id="565212" name="Freeform 988"/>
            <p:cNvSpPr>
              <a:spLocks/>
            </p:cNvSpPr>
            <p:nvPr/>
          </p:nvSpPr>
          <p:spPr bwMode="auto">
            <a:xfrm>
              <a:off x="1223" y="722"/>
              <a:ext cx="124" cy="187"/>
            </a:xfrm>
            <a:custGeom>
              <a:avLst/>
              <a:gdLst/>
              <a:ahLst/>
              <a:cxnLst>
                <a:cxn ang="0">
                  <a:pos x="182" y="337"/>
                </a:cxn>
                <a:cxn ang="0">
                  <a:pos x="215" y="315"/>
                </a:cxn>
                <a:cxn ang="0">
                  <a:pos x="215" y="292"/>
                </a:cxn>
                <a:cxn ang="0">
                  <a:pos x="239" y="269"/>
                </a:cxn>
                <a:cxn ang="0">
                  <a:pos x="239" y="236"/>
                </a:cxn>
                <a:cxn ang="0">
                  <a:pos x="202" y="207"/>
                </a:cxn>
                <a:cxn ang="0">
                  <a:pos x="165" y="212"/>
                </a:cxn>
                <a:cxn ang="0">
                  <a:pos x="139" y="202"/>
                </a:cxn>
                <a:cxn ang="0">
                  <a:pos x="121" y="174"/>
                </a:cxn>
                <a:cxn ang="0">
                  <a:pos x="101" y="164"/>
                </a:cxn>
                <a:cxn ang="0">
                  <a:pos x="94" y="123"/>
                </a:cxn>
                <a:cxn ang="0">
                  <a:pos x="134" y="123"/>
                </a:cxn>
                <a:cxn ang="0">
                  <a:pos x="145" y="117"/>
                </a:cxn>
                <a:cxn ang="0">
                  <a:pos x="127" y="89"/>
                </a:cxn>
                <a:cxn ang="0">
                  <a:pos x="145" y="89"/>
                </a:cxn>
                <a:cxn ang="0">
                  <a:pos x="151" y="56"/>
                </a:cxn>
                <a:cxn ang="0">
                  <a:pos x="127" y="45"/>
                </a:cxn>
                <a:cxn ang="0">
                  <a:pos x="81" y="56"/>
                </a:cxn>
                <a:cxn ang="0">
                  <a:pos x="64" y="56"/>
                </a:cxn>
                <a:cxn ang="0">
                  <a:pos x="64" y="45"/>
                </a:cxn>
                <a:cxn ang="0">
                  <a:pos x="64" y="39"/>
                </a:cxn>
                <a:cxn ang="0">
                  <a:pos x="51" y="11"/>
                </a:cxn>
                <a:cxn ang="0">
                  <a:pos x="0" y="0"/>
                </a:cxn>
                <a:cxn ang="0">
                  <a:pos x="0" y="21"/>
                </a:cxn>
                <a:cxn ang="0">
                  <a:pos x="6" y="61"/>
                </a:cxn>
                <a:cxn ang="0">
                  <a:pos x="13" y="78"/>
                </a:cxn>
                <a:cxn ang="0">
                  <a:pos x="39" y="78"/>
                </a:cxn>
                <a:cxn ang="0">
                  <a:pos x="44" y="107"/>
                </a:cxn>
                <a:cxn ang="0">
                  <a:pos x="32" y="135"/>
                </a:cxn>
                <a:cxn ang="0">
                  <a:pos x="19" y="179"/>
                </a:cxn>
                <a:cxn ang="0">
                  <a:pos x="19" y="202"/>
                </a:cxn>
                <a:cxn ang="0">
                  <a:pos x="44" y="212"/>
                </a:cxn>
                <a:cxn ang="0">
                  <a:pos x="64" y="236"/>
                </a:cxn>
                <a:cxn ang="0">
                  <a:pos x="58" y="269"/>
                </a:cxn>
                <a:cxn ang="0">
                  <a:pos x="76" y="287"/>
                </a:cxn>
                <a:cxn ang="0">
                  <a:pos x="101" y="331"/>
                </a:cxn>
                <a:cxn ang="0">
                  <a:pos x="127" y="353"/>
                </a:cxn>
                <a:cxn ang="0">
                  <a:pos x="171" y="353"/>
                </a:cxn>
                <a:cxn ang="0">
                  <a:pos x="182" y="337"/>
                </a:cxn>
                <a:cxn ang="0">
                  <a:pos x="182" y="337"/>
                </a:cxn>
              </a:cxnLst>
              <a:rect l="0" t="0" r="r" b="b"/>
              <a:pathLst>
                <a:path w="239" h="353">
                  <a:moveTo>
                    <a:pt x="182" y="337"/>
                  </a:moveTo>
                  <a:lnTo>
                    <a:pt x="215" y="315"/>
                  </a:lnTo>
                  <a:lnTo>
                    <a:pt x="215" y="292"/>
                  </a:lnTo>
                  <a:lnTo>
                    <a:pt x="239" y="269"/>
                  </a:lnTo>
                  <a:lnTo>
                    <a:pt x="239" y="236"/>
                  </a:lnTo>
                  <a:lnTo>
                    <a:pt x="202" y="207"/>
                  </a:lnTo>
                  <a:lnTo>
                    <a:pt x="165" y="212"/>
                  </a:lnTo>
                  <a:lnTo>
                    <a:pt x="139" y="202"/>
                  </a:lnTo>
                  <a:lnTo>
                    <a:pt x="121" y="174"/>
                  </a:lnTo>
                  <a:lnTo>
                    <a:pt x="101" y="164"/>
                  </a:lnTo>
                  <a:lnTo>
                    <a:pt x="94" y="123"/>
                  </a:lnTo>
                  <a:lnTo>
                    <a:pt x="134" y="123"/>
                  </a:lnTo>
                  <a:lnTo>
                    <a:pt x="145" y="117"/>
                  </a:lnTo>
                  <a:lnTo>
                    <a:pt x="127" y="89"/>
                  </a:lnTo>
                  <a:lnTo>
                    <a:pt x="145" y="89"/>
                  </a:lnTo>
                  <a:lnTo>
                    <a:pt x="151" y="56"/>
                  </a:lnTo>
                  <a:lnTo>
                    <a:pt x="127" y="45"/>
                  </a:lnTo>
                  <a:lnTo>
                    <a:pt x="81" y="56"/>
                  </a:lnTo>
                  <a:lnTo>
                    <a:pt x="64" y="56"/>
                  </a:lnTo>
                  <a:lnTo>
                    <a:pt x="64" y="45"/>
                  </a:lnTo>
                  <a:lnTo>
                    <a:pt x="64" y="39"/>
                  </a:lnTo>
                  <a:lnTo>
                    <a:pt x="51" y="11"/>
                  </a:lnTo>
                  <a:lnTo>
                    <a:pt x="0" y="0"/>
                  </a:lnTo>
                  <a:lnTo>
                    <a:pt x="0" y="21"/>
                  </a:lnTo>
                  <a:lnTo>
                    <a:pt x="6" y="61"/>
                  </a:lnTo>
                  <a:lnTo>
                    <a:pt x="13" y="78"/>
                  </a:lnTo>
                  <a:lnTo>
                    <a:pt x="39" y="78"/>
                  </a:lnTo>
                  <a:lnTo>
                    <a:pt x="44" y="107"/>
                  </a:lnTo>
                  <a:lnTo>
                    <a:pt x="32" y="135"/>
                  </a:lnTo>
                  <a:lnTo>
                    <a:pt x="19" y="179"/>
                  </a:lnTo>
                  <a:lnTo>
                    <a:pt x="19" y="202"/>
                  </a:lnTo>
                  <a:lnTo>
                    <a:pt x="44" y="212"/>
                  </a:lnTo>
                  <a:lnTo>
                    <a:pt x="64" y="236"/>
                  </a:lnTo>
                  <a:lnTo>
                    <a:pt x="58" y="269"/>
                  </a:lnTo>
                  <a:lnTo>
                    <a:pt x="76" y="287"/>
                  </a:lnTo>
                  <a:lnTo>
                    <a:pt x="101" y="331"/>
                  </a:lnTo>
                  <a:lnTo>
                    <a:pt x="127" y="353"/>
                  </a:lnTo>
                  <a:lnTo>
                    <a:pt x="171" y="353"/>
                  </a:lnTo>
                  <a:lnTo>
                    <a:pt x="182" y="337"/>
                  </a:lnTo>
                  <a:lnTo>
                    <a:pt x="182" y="337"/>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13" name="Freeform 989"/>
            <p:cNvSpPr>
              <a:spLocks/>
            </p:cNvSpPr>
            <p:nvPr/>
          </p:nvSpPr>
          <p:spPr bwMode="auto">
            <a:xfrm>
              <a:off x="1295" y="692"/>
              <a:ext cx="38" cy="25"/>
            </a:xfrm>
            <a:custGeom>
              <a:avLst/>
              <a:gdLst/>
              <a:ahLst/>
              <a:cxnLst>
                <a:cxn ang="0">
                  <a:pos x="32" y="12"/>
                </a:cxn>
                <a:cxn ang="0">
                  <a:pos x="0" y="22"/>
                </a:cxn>
                <a:cxn ang="0">
                  <a:pos x="0" y="51"/>
                </a:cxn>
                <a:cxn ang="0">
                  <a:pos x="43" y="46"/>
                </a:cxn>
                <a:cxn ang="0">
                  <a:pos x="76" y="0"/>
                </a:cxn>
                <a:cxn ang="0">
                  <a:pos x="32" y="12"/>
                </a:cxn>
                <a:cxn ang="0">
                  <a:pos x="32" y="12"/>
                </a:cxn>
              </a:cxnLst>
              <a:rect l="0" t="0" r="r" b="b"/>
              <a:pathLst>
                <a:path w="76" h="51">
                  <a:moveTo>
                    <a:pt x="32" y="12"/>
                  </a:moveTo>
                  <a:lnTo>
                    <a:pt x="0" y="22"/>
                  </a:lnTo>
                  <a:lnTo>
                    <a:pt x="0" y="51"/>
                  </a:lnTo>
                  <a:lnTo>
                    <a:pt x="43" y="46"/>
                  </a:lnTo>
                  <a:lnTo>
                    <a:pt x="76" y="0"/>
                  </a:lnTo>
                  <a:lnTo>
                    <a:pt x="32" y="12"/>
                  </a:lnTo>
                  <a:lnTo>
                    <a:pt x="32" y="12"/>
                  </a:lnTo>
                  <a:close/>
                </a:path>
              </a:pathLst>
            </a:custGeom>
            <a:grpFill/>
            <a:ln w="9525">
              <a:solidFill>
                <a:srgbClr val="565BAC"/>
              </a:solidFill>
              <a:round/>
              <a:headEnd/>
              <a:tailEnd/>
            </a:ln>
          </p:spPr>
          <p:txBody>
            <a:bodyPr/>
            <a:lstStyle/>
            <a:p>
              <a:pPr>
                <a:defRPr/>
              </a:pPr>
              <a:endParaRPr lang="sq-AL">
                <a:cs typeface="+mn-cs"/>
              </a:endParaRPr>
            </a:p>
          </p:txBody>
        </p:sp>
        <p:sp>
          <p:nvSpPr>
            <p:cNvPr id="565214" name="Freeform 990"/>
            <p:cNvSpPr>
              <a:spLocks/>
            </p:cNvSpPr>
            <p:nvPr/>
          </p:nvSpPr>
          <p:spPr bwMode="auto">
            <a:xfrm>
              <a:off x="1295" y="692"/>
              <a:ext cx="38" cy="25"/>
            </a:xfrm>
            <a:custGeom>
              <a:avLst/>
              <a:gdLst/>
              <a:ahLst/>
              <a:cxnLst>
                <a:cxn ang="0">
                  <a:pos x="32" y="12"/>
                </a:cxn>
                <a:cxn ang="0">
                  <a:pos x="0" y="22"/>
                </a:cxn>
                <a:cxn ang="0">
                  <a:pos x="0" y="51"/>
                </a:cxn>
                <a:cxn ang="0">
                  <a:pos x="43" y="46"/>
                </a:cxn>
                <a:cxn ang="0">
                  <a:pos x="76" y="0"/>
                </a:cxn>
                <a:cxn ang="0">
                  <a:pos x="32" y="12"/>
                </a:cxn>
                <a:cxn ang="0">
                  <a:pos x="32" y="12"/>
                </a:cxn>
              </a:cxnLst>
              <a:rect l="0" t="0" r="r" b="b"/>
              <a:pathLst>
                <a:path w="76" h="51">
                  <a:moveTo>
                    <a:pt x="32" y="12"/>
                  </a:moveTo>
                  <a:lnTo>
                    <a:pt x="0" y="22"/>
                  </a:lnTo>
                  <a:lnTo>
                    <a:pt x="0" y="51"/>
                  </a:lnTo>
                  <a:lnTo>
                    <a:pt x="43" y="46"/>
                  </a:lnTo>
                  <a:lnTo>
                    <a:pt x="76" y="0"/>
                  </a:lnTo>
                  <a:lnTo>
                    <a:pt x="32" y="12"/>
                  </a:lnTo>
                  <a:lnTo>
                    <a:pt x="32" y="12"/>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15" name="Freeform 991"/>
            <p:cNvSpPr>
              <a:spLocks/>
            </p:cNvSpPr>
            <p:nvPr/>
          </p:nvSpPr>
          <p:spPr bwMode="auto">
            <a:xfrm>
              <a:off x="1187" y="658"/>
              <a:ext cx="36" cy="34"/>
            </a:xfrm>
            <a:custGeom>
              <a:avLst/>
              <a:gdLst/>
              <a:ahLst/>
              <a:cxnLst>
                <a:cxn ang="0">
                  <a:pos x="58" y="0"/>
                </a:cxn>
                <a:cxn ang="0">
                  <a:pos x="25" y="0"/>
                </a:cxn>
                <a:cxn ang="0">
                  <a:pos x="0" y="27"/>
                </a:cxn>
                <a:cxn ang="0">
                  <a:pos x="13" y="57"/>
                </a:cxn>
                <a:cxn ang="0">
                  <a:pos x="58" y="62"/>
                </a:cxn>
                <a:cxn ang="0">
                  <a:pos x="69" y="27"/>
                </a:cxn>
                <a:cxn ang="0">
                  <a:pos x="58" y="0"/>
                </a:cxn>
                <a:cxn ang="0">
                  <a:pos x="58" y="0"/>
                </a:cxn>
              </a:cxnLst>
              <a:rect l="0" t="0" r="r" b="b"/>
              <a:pathLst>
                <a:path w="69" h="62">
                  <a:moveTo>
                    <a:pt x="58" y="0"/>
                  </a:moveTo>
                  <a:lnTo>
                    <a:pt x="25" y="0"/>
                  </a:lnTo>
                  <a:lnTo>
                    <a:pt x="0" y="27"/>
                  </a:lnTo>
                  <a:lnTo>
                    <a:pt x="13" y="57"/>
                  </a:lnTo>
                  <a:lnTo>
                    <a:pt x="58" y="62"/>
                  </a:lnTo>
                  <a:lnTo>
                    <a:pt x="69" y="27"/>
                  </a:lnTo>
                  <a:lnTo>
                    <a:pt x="58" y="0"/>
                  </a:lnTo>
                  <a:lnTo>
                    <a:pt x="58" y="0"/>
                  </a:lnTo>
                  <a:close/>
                </a:path>
              </a:pathLst>
            </a:custGeom>
            <a:grpFill/>
            <a:ln w="9525">
              <a:solidFill>
                <a:srgbClr val="565BAC"/>
              </a:solidFill>
              <a:round/>
              <a:headEnd/>
              <a:tailEnd/>
            </a:ln>
          </p:spPr>
          <p:txBody>
            <a:bodyPr/>
            <a:lstStyle/>
            <a:p>
              <a:pPr>
                <a:defRPr/>
              </a:pPr>
              <a:endParaRPr lang="sq-AL">
                <a:cs typeface="+mn-cs"/>
              </a:endParaRPr>
            </a:p>
          </p:txBody>
        </p:sp>
        <p:sp>
          <p:nvSpPr>
            <p:cNvPr id="565216" name="Freeform 992"/>
            <p:cNvSpPr>
              <a:spLocks/>
            </p:cNvSpPr>
            <p:nvPr/>
          </p:nvSpPr>
          <p:spPr bwMode="auto">
            <a:xfrm>
              <a:off x="1187" y="658"/>
              <a:ext cx="36" cy="34"/>
            </a:xfrm>
            <a:custGeom>
              <a:avLst/>
              <a:gdLst/>
              <a:ahLst/>
              <a:cxnLst>
                <a:cxn ang="0">
                  <a:pos x="58" y="0"/>
                </a:cxn>
                <a:cxn ang="0">
                  <a:pos x="25" y="0"/>
                </a:cxn>
                <a:cxn ang="0">
                  <a:pos x="0" y="27"/>
                </a:cxn>
                <a:cxn ang="0">
                  <a:pos x="13" y="57"/>
                </a:cxn>
                <a:cxn ang="0">
                  <a:pos x="58" y="62"/>
                </a:cxn>
                <a:cxn ang="0">
                  <a:pos x="69" y="27"/>
                </a:cxn>
                <a:cxn ang="0">
                  <a:pos x="58" y="0"/>
                </a:cxn>
                <a:cxn ang="0">
                  <a:pos x="58" y="0"/>
                </a:cxn>
              </a:cxnLst>
              <a:rect l="0" t="0" r="r" b="b"/>
              <a:pathLst>
                <a:path w="69" h="62">
                  <a:moveTo>
                    <a:pt x="58" y="0"/>
                  </a:moveTo>
                  <a:lnTo>
                    <a:pt x="25" y="0"/>
                  </a:lnTo>
                  <a:lnTo>
                    <a:pt x="0" y="27"/>
                  </a:lnTo>
                  <a:lnTo>
                    <a:pt x="13" y="57"/>
                  </a:lnTo>
                  <a:lnTo>
                    <a:pt x="58" y="62"/>
                  </a:lnTo>
                  <a:lnTo>
                    <a:pt x="69" y="27"/>
                  </a:lnTo>
                  <a:lnTo>
                    <a:pt x="58" y="0"/>
                  </a:lnTo>
                  <a:lnTo>
                    <a:pt x="58"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17" name="Freeform 993"/>
            <p:cNvSpPr>
              <a:spLocks/>
            </p:cNvSpPr>
            <p:nvPr/>
          </p:nvSpPr>
          <p:spPr bwMode="auto">
            <a:xfrm>
              <a:off x="1190" y="593"/>
              <a:ext cx="53" cy="51"/>
            </a:xfrm>
            <a:custGeom>
              <a:avLst/>
              <a:gdLst/>
              <a:ahLst/>
              <a:cxnLst>
                <a:cxn ang="0">
                  <a:pos x="19" y="28"/>
                </a:cxn>
                <a:cxn ang="0">
                  <a:pos x="0" y="79"/>
                </a:cxn>
                <a:cxn ang="0">
                  <a:pos x="26" y="96"/>
                </a:cxn>
                <a:cxn ang="0">
                  <a:pos x="63" y="73"/>
                </a:cxn>
                <a:cxn ang="0">
                  <a:pos x="102" y="41"/>
                </a:cxn>
                <a:cxn ang="0">
                  <a:pos x="76" y="7"/>
                </a:cxn>
                <a:cxn ang="0">
                  <a:pos x="52" y="0"/>
                </a:cxn>
                <a:cxn ang="0">
                  <a:pos x="19" y="28"/>
                </a:cxn>
                <a:cxn ang="0">
                  <a:pos x="19" y="28"/>
                </a:cxn>
              </a:cxnLst>
              <a:rect l="0" t="0" r="r" b="b"/>
              <a:pathLst>
                <a:path w="102" h="96">
                  <a:moveTo>
                    <a:pt x="19" y="28"/>
                  </a:moveTo>
                  <a:lnTo>
                    <a:pt x="0" y="79"/>
                  </a:lnTo>
                  <a:lnTo>
                    <a:pt x="26" y="96"/>
                  </a:lnTo>
                  <a:lnTo>
                    <a:pt x="63" y="73"/>
                  </a:lnTo>
                  <a:lnTo>
                    <a:pt x="102" y="41"/>
                  </a:lnTo>
                  <a:lnTo>
                    <a:pt x="76" y="7"/>
                  </a:lnTo>
                  <a:lnTo>
                    <a:pt x="52" y="0"/>
                  </a:lnTo>
                  <a:lnTo>
                    <a:pt x="19" y="28"/>
                  </a:lnTo>
                  <a:lnTo>
                    <a:pt x="19" y="28"/>
                  </a:lnTo>
                  <a:close/>
                </a:path>
              </a:pathLst>
            </a:custGeom>
            <a:grpFill/>
            <a:ln w="9525">
              <a:solidFill>
                <a:srgbClr val="565BAC"/>
              </a:solidFill>
              <a:round/>
              <a:headEnd/>
              <a:tailEnd/>
            </a:ln>
          </p:spPr>
          <p:txBody>
            <a:bodyPr/>
            <a:lstStyle/>
            <a:p>
              <a:pPr>
                <a:defRPr/>
              </a:pPr>
              <a:endParaRPr lang="sq-AL">
                <a:cs typeface="+mn-cs"/>
              </a:endParaRPr>
            </a:p>
          </p:txBody>
        </p:sp>
        <p:sp>
          <p:nvSpPr>
            <p:cNvPr id="565218" name="Freeform 994"/>
            <p:cNvSpPr>
              <a:spLocks/>
            </p:cNvSpPr>
            <p:nvPr/>
          </p:nvSpPr>
          <p:spPr bwMode="auto">
            <a:xfrm>
              <a:off x="1190" y="593"/>
              <a:ext cx="53" cy="51"/>
            </a:xfrm>
            <a:custGeom>
              <a:avLst/>
              <a:gdLst/>
              <a:ahLst/>
              <a:cxnLst>
                <a:cxn ang="0">
                  <a:pos x="19" y="28"/>
                </a:cxn>
                <a:cxn ang="0">
                  <a:pos x="0" y="79"/>
                </a:cxn>
                <a:cxn ang="0">
                  <a:pos x="26" y="96"/>
                </a:cxn>
                <a:cxn ang="0">
                  <a:pos x="63" y="73"/>
                </a:cxn>
                <a:cxn ang="0">
                  <a:pos x="102" y="41"/>
                </a:cxn>
                <a:cxn ang="0">
                  <a:pos x="76" y="7"/>
                </a:cxn>
                <a:cxn ang="0">
                  <a:pos x="52" y="0"/>
                </a:cxn>
                <a:cxn ang="0">
                  <a:pos x="19" y="28"/>
                </a:cxn>
                <a:cxn ang="0">
                  <a:pos x="19" y="28"/>
                </a:cxn>
              </a:cxnLst>
              <a:rect l="0" t="0" r="r" b="b"/>
              <a:pathLst>
                <a:path w="102" h="96">
                  <a:moveTo>
                    <a:pt x="19" y="28"/>
                  </a:moveTo>
                  <a:lnTo>
                    <a:pt x="0" y="79"/>
                  </a:lnTo>
                  <a:lnTo>
                    <a:pt x="26" y="96"/>
                  </a:lnTo>
                  <a:lnTo>
                    <a:pt x="63" y="73"/>
                  </a:lnTo>
                  <a:lnTo>
                    <a:pt x="102" y="41"/>
                  </a:lnTo>
                  <a:lnTo>
                    <a:pt x="76" y="7"/>
                  </a:lnTo>
                  <a:lnTo>
                    <a:pt x="52" y="0"/>
                  </a:lnTo>
                  <a:lnTo>
                    <a:pt x="19" y="28"/>
                  </a:lnTo>
                  <a:lnTo>
                    <a:pt x="19" y="28"/>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19" name="Freeform 995"/>
            <p:cNvSpPr>
              <a:spLocks/>
            </p:cNvSpPr>
            <p:nvPr/>
          </p:nvSpPr>
          <p:spPr bwMode="auto">
            <a:xfrm>
              <a:off x="1130" y="564"/>
              <a:ext cx="44" cy="57"/>
            </a:xfrm>
            <a:custGeom>
              <a:avLst/>
              <a:gdLst/>
              <a:ahLst/>
              <a:cxnLst>
                <a:cxn ang="0">
                  <a:pos x="64" y="0"/>
                </a:cxn>
                <a:cxn ang="0">
                  <a:pos x="33" y="17"/>
                </a:cxn>
                <a:cxn ang="0">
                  <a:pos x="0" y="28"/>
                </a:cxn>
                <a:cxn ang="0">
                  <a:pos x="8" y="50"/>
                </a:cxn>
                <a:cxn ang="0">
                  <a:pos x="20" y="83"/>
                </a:cxn>
                <a:cxn ang="0">
                  <a:pos x="0" y="96"/>
                </a:cxn>
                <a:cxn ang="0">
                  <a:pos x="20" y="107"/>
                </a:cxn>
                <a:cxn ang="0">
                  <a:pos x="46" y="73"/>
                </a:cxn>
                <a:cxn ang="0">
                  <a:pos x="90" y="62"/>
                </a:cxn>
                <a:cxn ang="0">
                  <a:pos x="90" y="11"/>
                </a:cxn>
                <a:cxn ang="0">
                  <a:pos x="64" y="0"/>
                </a:cxn>
                <a:cxn ang="0">
                  <a:pos x="64" y="0"/>
                </a:cxn>
              </a:cxnLst>
              <a:rect l="0" t="0" r="r" b="b"/>
              <a:pathLst>
                <a:path w="90" h="107">
                  <a:moveTo>
                    <a:pt x="64" y="0"/>
                  </a:moveTo>
                  <a:lnTo>
                    <a:pt x="33" y="17"/>
                  </a:lnTo>
                  <a:lnTo>
                    <a:pt x="0" y="28"/>
                  </a:lnTo>
                  <a:lnTo>
                    <a:pt x="8" y="50"/>
                  </a:lnTo>
                  <a:lnTo>
                    <a:pt x="20" y="83"/>
                  </a:lnTo>
                  <a:lnTo>
                    <a:pt x="0" y="96"/>
                  </a:lnTo>
                  <a:lnTo>
                    <a:pt x="20" y="107"/>
                  </a:lnTo>
                  <a:lnTo>
                    <a:pt x="46" y="73"/>
                  </a:lnTo>
                  <a:lnTo>
                    <a:pt x="90" y="62"/>
                  </a:lnTo>
                  <a:lnTo>
                    <a:pt x="90" y="11"/>
                  </a:lnTo>
                  <a:lnTo>
                    <a:pt x="64" y="0"/>
                  </a:lnTo>
                  <a:lnTo>
                    <a:pt x="64" y="0"/>
                  </a:lnTo>
                  <a:close/>
                </a:path>
              </a:pathLst>
            </a:custGeom>
            <a:grpFill/>
            <a:ln w="9525">
              <a:solidFill>
                <a:srgbClr val="565BAC"/>
              </a:solidFill>
              <a:round/>
              <a:headEnd/>
              <a:tailEnd/>
            </a:ln>
          </p:spPr>
          <p:txBody>
            <a:bodyPr/>
            <a:lstStyle/>
            <a:p>
              <a:pPr>
                <a:defRPr/>
              </a:pPr>
              <a:endParaRPr lang="sq-AL">
                <a:cs typeface="+mn-cs"/>
              </a:endParaRPr>
            </a:p>
          </p:txBody>
        </p:sp>
        <p:sp>
          <p:nvSpPr>
            <p:cNvPr id="565220" name="Freeform 996"/>
            <p:cNvSpPr>
              <a:spLocks/>
            </p:cNvSpPr>
            <p:nvPr/>
          </p:nvSpPr>
          <p:spPr bwMode="auto">
            <a:xfrm>
              <a:off x="1130" y="564"/>
              <a:ext cx="44" cy="57"/>
            </a:xfrm>
            <a:custGeom>
              <a:avLst/>
              <a:gdLst/>
              <a:ahLst/>
              <a:cxnLst>
                <a:cxn ang="0">
                  <a:pos x="64" y="0"/>
                </a:cxn>
                <a:cxn ang="0">
                  <a:pos x="33" y="17"/>
                </a:cxn>
                <a:cxn ang="0">
                  <a:pos x="0" y="28"/>
                </a:cxn>
                <a:cxn ang="0">
                  <a:pos x="8" y="50"/>
                </a:cxn>
                <a:cxn ang="0">
                  <a:pos x="20" y="83"/>
                </a:cxn>
                <a:cxn ang="0">
                  <a:pos x="0" y="96"/>
                </a:cxn>
                <a:cxn ang="0">
                  <a:pos x="20" y="107"/>
                </a:cxn>
                <a:cxn ang="0">
                  <a:pos x="46" y="73"/>
                </a:cxn>
                <a:cxn ang="0">
                  <a:pos x="90" y="62"/>
                </a:cxn>
                <a:cxn ang="0">
                  <a:pos x="90" y="11"/>
                </a:cxn>
                <a:cxn ang="0">
                  <a:pos x="64" y="0"/>
                </a:cxn>
                <a:cxn ang="0">
                  <a:pos x="64" y="0"/>
                </a:cxn>
              </a:cxnLst>
              <a:rect l="0" t="0" r="r" b="b"/>
              <a:pathLst>
                <a:path w="90" h="107">
                  <a:moveTo>
                    <a:pt x="64" y="0"/>
                  </a:moveTo>
                  <a:lnTo>
                    <a:pt x="33" y="17"/>
                  </a:lnTo>
                  <a:lnTo>
                    <a:pt x="0" y="28"/>
                  </a:lnTo>
                  <a:lnTo>
                    <a:pt x="8" y="50"/>
                  </a:lnTo>
                  <a:lnTo>
                    <a:pt x="20" y="83"/>
                  </a:lnTo>
                  <a:lnTo>
                    <a:pt x="0" y="96"/>
                  </a:lnTo>
                  <a:lnTo>
                    <a:pt x="20" y="107"/>
                  </a:lnTo>
                  <a:lnTo>
                    <a:pt x="46" y="73"/>
                  </a:lnTo>
                  <a:lnTo>
                    <a:pt x="90" y="62"/>
                  </a:lnTo>
                  <a:lnTo>
                    <a:pt x="90" y="11"/>
                  </a:lnTo>
                  <a:lnTo>
                    <a:pt x="64" y="0"/>
                  </a:lnTo>
                  <a:lnTo>
                    <a:pt x="64"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21" name="Freeform 997"/>
            <p:cNvSpPr>
              <a:spLocks/>
            </p:cNvSpPr>
            <p:nvPr/>
          </p:nvSpPr>
          <p:spPr bwMode="auto">
            <a:xfrm>
              <a:off x="970" y="667"/>
              <a:ext cx="123" cy="76"/>
            </a:xfrm>
            <a:custGeom>
              <a:avLst/>
              <a:gdLst/>
              <a:ahLst/>
              <a:cxnLst>
                <a:cxn ang="0">
                  <a:pos x="168" y="13"/>
                </a:cxn>
                <a:cxn ang="0">
                  <a:pos x="140" y="30"/>
                </a:cxn>
                <a:cxn ang="0">
                  <a:pos x="107" y="21"/>
                </a:cxn>
                <a:cxn ang="0">
                  <a:pos x="61" y="58"/>
                </a:cxn>
                <a:cxn ang="0">
                  <a:pos x="28" y="92"/>
                </a:cxn>
                <a:cxn ang="0">
                  <a:pos x="0" y="113"/>
                </a:cxn>
                <a:cxn ang="0">
                  <a:pos x="0" y="141"/>
                </a:cxn>
                <a:cxn ang="0">
                  <a:pos x="56" y="121"/>
                </a:cxn>
                <a:cxn ang="0">
                  <a:pos x="52" y="137"/>
                </a:cxn>
                <a:cxn ang="0">
                  <a:pos x="85" y="133"/>
                </a:cxn>
                <a:cxn ang="0">
                  <a:pos x="122" y="92"/>
                </a:cxn>
                <a:cxn ang="0">
                  <a:pos x="150" y="79"/>
                </a:cxn>
                <a:cxn ang="0">
                  <a:pos x="145" y="100"/>
                </a:cxn>
                <a:cxn ang="0">
                  <a:pos x="173" y="87"/>
                </a:cxn>
                <a:cxn ang="0">
                  <a:pos x="185" y="62"/>
                </a:cxn>
                <a:cxn ang="0">
                  <a:pos x="214" y="41"/>
                </a:cxn>
                <a:cxn ang="0">
                  <a:pos x="238" y="21"/>
                </a:cxn>
                <a:cxn ang="0">
                  <a:pos x="200" y="0"/>
                </a:cxn>
                <a:cxn ang="0">
                  <a:pos x="168" y="13"/>
                </a:cxn>
                <a:cxn ang="0">
                  <a:pos x="168" y="13"/>
                </a:cxn>
              </a:cxnLst>
              <a:rect l="0" t="0" r="r" b="b"/>
              <a:pathLst>
                <a:path w="238" h="141">
                  <a:moveTo>
                    <a:pt x="168" y="13"/>
                  </a:moveTo>
                  <a:lnTo>
                    <a:pt x="140" y="30"/>
                  </a:lnTo>
                  <a:lnTo>
                    <a:pt x="107" y="21"/>
                  </a:lnTo>
                  <a:lnTo>
                    <a:pt x="61" y="58"/>
                  </a:lnTo>
                  <a:lnTo>
                    <a:pt x="28" y="92"/>
                  </a:lnTo>
                  <a:lnTo>
                    <a:pt x="0" y="113"/>
                  </a:lnTo>
                  <a:lnTo>
                    <a:pt x="0" y="141"/>
                  </a:lnTo>
                  <a:lnTo>
                    <a:pt x="56" y="121"/>
                  </a:lnTo>
                  <a:lnTo>
                    <a:pt x="52" y="137"/>
                  </a:lnTo>
                  <a:lnTo>
                    <a:pt x="85" y="133"/>
                  </a:lnTo>
                  <a:lnTo>
                    <a:pt x="122" y="92"/>
                  </a:lnTo>
                  <a:lnTo>
                    <a:pt x="150" y="79"/>
                  </a:lnTo>
                  <a:lnTo>
                    <a:pt x="145" y="100"/>
                  </a:lnTo>
                  <a:lnTo>
                    <a:pt x="173" y="87"/>
                  </a:lnTo>
                  <a:lnTo>
                    <a:pt x="185" y="62"/>
                  </a:lnTo>
                  <a:lnTo>
                    <a:pt x="214" y="41"/>
                  </a:lnTo>
                  <a:lnTo>
                    <a:pt x="238" y="21"/>
                  </a:lnTo>
                  <a:lnTo>
                    <a:pt x="200" y="0"/>
                  </a:lnTo>
                  <a:lnTo>
                    <a:pt x="168" y="13"/>
                  </a:lnTo>
                  <a:lnTo>
                    <a:pt x="168" y="13"/>
                  </a:lnTo>
                  <a:close/>
                </a:path>
              </a:pathLst>
            </a:custGeom>
            <a:grpFill/>
            <a:ln w="9525">
              <a:solidFill>
                <a:srgbClr val="565BAC"/>
              </a:solidFill>
              <a:round/>
              <a:headEnd/>
              <a:tailEnd/>
            </a:ln>
          </p:spPr>
          <p:txBody>
            <a:bodyPr/>
            <a:lstStyle/>
            <a:p>
              <a:pPr>
                <a:defRPr/>
              </a:pPr>
              <a:endParaRPr lang="sq-AL">
                <a:cs typeface="+mn-cs"/>
              </a:endParaRPr>
            </a:p>
          </p:txBody>
        </p:sp>
        <p:sp>
          <p:nvSpPr>
            <p:cNvPr id="565222" name="Freeform 998"/>
            <p:cNvSpPr>
              <a:spLocks/>
            </p:cNvSpPr>
            <p:nvPr/>
          </p:nvSpPr>
          <p:spPr bwMode="auto">
            <a:xfrm>
              <a:off x="970" y="667"/>
              <a:ext cx="123" cy="76"/>
            </a:xfrm>
            <a:custGeom>
              <a:avLst/>
              <a:gdLst/>
              <a:ahLst/>
              <a:cxnLst>
                <a:cxn ang="0">
                  <a:pos x="168" y="13"/>
                </a:cxn>
                <a:cxn ang="0">
                  <a:pos x="140" y="30"/>
                </a:cxn>
                <a:cxn ang="0">
                  <a:pos x="107" y="21"/>
                </a:cxn>
                <a:cxn ang="0">
                  <a:pos x="61" y="58"/>
                </a:cxn>
                <a:cxn ang="0">
                  <a:pos x="28" y="92"/>
                </a:cxn>
                <a:cxn ang="0">
                  <a:pos x="0" y="113"/>
                </a:cxn>
                <a:cxn ang="0">
                  <a:pos x="0" y="141"/>
                </a:cxn>
                <a:cxn ang="0">
                  <a:pos x="56" y="121"/>
                </a:cxn>
                <a:cxn ang="0">
                  <a:pos x="52" y="137"/>
                </a:cxn>
                <a:cxn ang="0">
                  <a:pos x="85" y="133"/>
                </a:cxn>
                <a:cxn ang="0">
                  <a:pos x="122" y="92"/>
                </a:cxn>
                <a:cxn ang="0">
                  <a:pos x="150" y="79"/>
                </a:cxn>
                <a:cxn ang="0">
                  <a:pos x="145" y="100"/>
                </a:cxn>
                <a:cxn ang="0">
                  <a:pos x="173" y="87"/>
                </a:cxn>
                <a:cxn ang="0">
                  <a:pos x="185" y="62"/>
                </a:cxn>
                <a:cxn ang="0">
                  <a:pos x="214" y="41"/>
                </a:cxn>
                <a:cxn ang="0">
                  <a:pos x="238" y="21"/>
                </a:cxn>
                <a:cxn ang="0">
                  <a:pos x="200" y="0"/>
                </a:cxn>
                <a:cxn ang="0">
                  <a:pos x="168" y="13"/>
                </a:cxn>
                <a:cxn ang="0">
                  <a:pos x="168" y="13"/>
                </a:cxn>
              </a:cxnLst>
              <a:rect l="0" t="0" r="r" b="b"/>
              <a:pathLst>
                <a:path w="238" h="141">
                  <a:moveTo>
                    <a:pt x="168" y="13"/>
                  </a:moveTo>
                  <a:lnTo>
                    <a:pt x="140" y="30"/>
                  </a:lnTo>
                  <a:lnTo>
                    <a:pt x="107" y="21"/>
                  </a:lnTo>
                  <a:lnTo>
                    <a:pt x="61" y="58"/>
                  </a:lnTo>
                  <a:lnTo>
                    <a:pt x="28" y="92"/>
                  </a:lnTo>
                  <a:lnTo>
                    <a:pt x="0" y="113"/>
                  </a:lnTo>
                  <a:lnTo>
                    <a:pt x="0" y="141"/>
                  </a:lnTo>
                  <a:lnTo>
                    <a:pt x="56" y="121"/>
                  </a:lnTo>
                  <a:lnTo>
                    <a:pt x="52" y="137"/>
                  </a:lnTo>
                  <a:lnTo>
                    <a:pt x="85" y="133"/>
                  </a:lnTo>
                  <a:lnTo>
                    <a:pt x="122" y="92"/>
                  </a:lnTo>
                  <a:lnTo>
                    <a:pt x="150" y="79"/>
                  </a:lnTo>
                  <a:lnTo>
                    <a:pt x="145" y="100"/>
                  </a:lnTo>
                  <a:lnTo>
                    <a:pt x="173" y="87"/>
                  </a:lnTo>
                  <a:lnTo>
                    <a:pt x="185" y="62"/>
                  </a:lnTo>
                  <a:lnTo>
                    <a:pt x="214" y="41"/>
                  </a:lnTo>
                  <a:lnTo>
                    <a:pt x="238" y="21"/>
                  </a:lnTo>
                  <a:lnTo>
                    <a:pt x="200" y="0"/>
                  </a:lnTo>
                  <a:lnTo>
                    <a:pt x="168" y="13"/>
                  </a:lnTo>
                  <a:lnTo>
                    <a:pt x="168" y="13"/>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23" name="Freeform 999"/>
            <p:cNvSpPr>
              <a:spLocks/>
            </p:cNvSpPr>
            <p:nvPr/>
          </p:nvSpPr>
          <p:spPr bwMode="auto">
            <a:xfrm>
              <a:off x="1029" y="762"/>
              <a:ext cx="130" cy="79"/>
            </a:xfrm>
            <a:custGeom>
              <a:avLst/>
              <a:gdLst/>
              <a:ahLst/>
              <a:cxnLst>
                <a:cxn ang="0">
                  <a:pos x="229" y="0"/>
                </a:cxn>
                <a:cxn ang="0">
                  <a:pos x="191" y="8"/>
                </a:cxn>
                <a:cxn ang="0">
                  <a:pos x="183" y="49"/>
                </a:cxn>
                <a:cxn ang="0">
                  <a:pos x="163" y="58"/>
                </a:cxn>
                <a:cxn ang="0">
                  <a:pos x="140" y="49"/>
                </a:cxn>
                <a:cxn ang="0">
                  <a:pos x="117" y="46"/>
                </a:cxn>
                <a:cxn ang="0">
                  <a:pos x="98" y="46"/>
                </a:cxn>
                <a:cxn ang="0">
                  <a:pos x="94" y="4"/>
                </a:cxn>
                <a:cxn ang="0">
                  <a:pos x="69" y="0"/>
                </a:cxn>
                <a:cxn ang="0">
                  <a:pos x="29" y="11"/>
                </a:cxn>
                <a:cxn ang="0">
                  <a:pos x="43" y="41"/>
                </a:cxn>
                <a:cxn ang="0">
                  <a:pos x="38" y="49"/>
                </a:cxn>
                <a:cxn ang="0">
                  <a:pos x="6" y="58"/>
                </a:cxn>
                <a:cxn ang="0">
                  <a:pos x="6" y="78"/>
                </a:cxn>
                <a:cxn ang="0">
                  <a:pos x="38" y="91"/>
                </a:cxn>
                <a:cxn ang="0">
                  <a:pos x="43" y="108"/>
                </a:cxn>
                <a:cxn ang="0">
                  <a:pos x="0" y="125"/>
                </a:cxn>
                <a:cxn ang="0">
                  <a:pos x="15" y="150"/>
                </a:cxn>
                <a:cxn ang="0">
                  <a:pos x="89" y="150"/>
                </a:cxn>
                <a:cxn ang="0">
                  <a:pos x="122" y="128"/>
                </a:cxn>
                <a:cxn ang="0">
                  <a:pos x="163" y="141"/>
                </a:cxn>
                <a:cxn ang="0">
                  <a:pos x="191" y="141"/>
                </a:cxn>
                <a:cxn ang="0">
                  <a:pos x="211" y="116"/>
                </a:cxn>
                <a:cxn ang="0">
                  <a:pos x="201" y="84"/>
                </a:cxn>
                <a:cxn ang="0">
                  <a:pos x="233" y="58"/>
                </a:cxn>
                <a:cxn ang="0">
                  <a:pos x="257" y="11"/>
                </a:cxn>
                <a:cxn ang="0">
                  <a:pos x="233" y="0"/>
                </a:cxn>
                <a:cxn ang="0">
                  <a:pos x="229" y="0"/>
                </a:cxn>
                <a:cxn ang="0">
                  <a:pos x="229" y="0"/>
                </a:cxn>
              </a:cxnLst>
              <a:rect l="0" t="0" r="r" b="b"/>
              <a:pathLst>
                <a:path w="257" h="150">
                  <a:moveTo>
                    <a:pt x="229" y="0"/>
                  </a:moveTo>
                  <a:lnTo>
                    <a:pt x="191" y="8"/>
                  </a:lnTo>
                  <a:lnTo>
                    <a:pt x="183" y="49"/>
                  </a:lnTo>
                  <a:lnTo>
                    <a:pt x="163" y="58"/>
                  </a:lnTo>
                  <a:lnTo>
                    <a:pt x="140" y="49"/>
                  </a:lnTo>
                  <a:lnTo>
                    <a:pt x="117" y="46"/>
                  </a:lnTo>
                  <a:lnTo>
                    <a:pt x="98" y="46"/>
                  </a:lnTo>
                  <a:lnTo>
                    <a:pt x="94" y="4"/>
                  </a:lnTo>
                  <a:lnTo>
                    <a:pt x="69" y="0"/>
                  </a:lnTo>
                  <a:lnTo>
                    <a:pt x="29" y="11"/>
                  </a:lnTo>
                  <a:lnTo>
                    <a:pt x="43" y="41"/>
                  </a:lnTo>
                  <a:lnTo>
                    <a:pt x="38" y="49"/>
                  </a:lnTo>
                  <a:lnTo>
                    <a:pt x="6" y="58"/>
                  </a:lnTo>
                  <a:lnTo>
                    <a:pt x="6" y="78"/>
                  </a:lnTo>
                  <a:lnTo>
                    <a:pt x="38" y="91"/>
                  </a:lnTo>
                  <a:lnTo>
                    <a:pt x="43" y="108"/>
                  </a:lnTo>
                  <a:lnTo>
                    <a:pt x="0" y="125"/>
                  </a:lnTo>
                  <a:lnTo>
                    <a:pt x="15" y="150"/>
                  </a:lnTo>
                  <a:lnTo>
                    <a:pt x="89" y="150"/>
                  </a:lnTo>
                  <a:lnTo>
                    <a:pt x="122" y="128"/>
                  </a:lnTo>
                  <a:lnTo>
                    <a:pt x="163" y="141"/>
                  </a:lnTo>
                  <a:lnTo>
                    <a:pt x="191" y="141"/>
                  </a:lnTo>
                  <a:lnTo>
                    <a:pt x="211" y="116"/>
                  </a:lnTo>
                  <a:lnTo>
                    <a:pt x="201" y="84"/>
                  </a:lnTo>
                  <a:lnTo>
                    <a:pt x="233" y="58"/>
                  </a:lnTo>
                  <a:lnTo>
                    <a:pt x="257" y="11"/>
                  </a:lnTo>
                  <a:lnTo>
                    <a:pt x="233" y="0"/>
                  </a:lnTo>
                  <a:lnTo>
                    <a:pt x="229" y="0"/>
                  </a:lnTo>
                  <a:lnTo>
                    <a:pt x="229" y="0"/>
                  </a:lnTo>
                  <a:close/>
                </a:path>
              </a:pathLst>
            </a:custGeom>
            <a:grpFill/>
            <a:ln w="9525">
              <a:solidFill>
                <a:srgbClr val="565BAC"/>
              </a:solidFill>
              <a:round/>
              <a:headEnd/>
              <a:tailEnd/>
            </a:ln>
          </p:spPr>
          <p:txBody>
            <a:bodyPr/>
            <a:lstStyle/>
            <a:p>
              <a:pPr>
                <a:defRPr/>
              </a:pPr>
              <a:endParaRPr lang="sq-AL">
                <a:cs typeface="+mn-cs"/>
              </a:endParaRPr>
            </a:p>
          </p:txBody>
        </p:sp>
        <p:sp>
          <p:nvSpPr>
            <p:cNvPr id="565224" name="Freeform 1000"/>
            <p:cNvSpPr>
              <a:spLocks/>
            </p:cNvSpPr>
            <p:nvPr/>
          </p:nvSpPr>
          <p:spPr bwMode="auto">
            <a:xfrm>
              <a:off x="1029" y="762"/>
              <a:ext cx="130" cy="79"/>
            </a:xfrm>
            <a:custGeom>
              <a:avLst/>
              <a:gdLst/>
              <a:ahLst/>
              <a:cxnLst>
                <a:cxn ang="0">
                  <a:pos x="229" y="0"/>
                </a:cxn>
                <a:cxn ang="0">
                  <a:pos x="191" y="8"/>
                </a:cxn>
                <a:cxn ang="0">
                  <a:pos x="183" y="49"/>
                </a:cxn>
                <a:cxn ang="0">
                  <a:pos x="163" y="58"/>
                </a:cxn>
                <a:cxn ang="0">
                  <a:pos x="140" y="49"/>
                </a:cxn>
                <a:cxn ang="0">
                  <a:pos x="117" y="46"/>
                </a:cxn>
                <a:cxn ang="0">
                  <a:pos x="98" y="46"/>
                </a:cxn>
                <a:cxn ang="0">
                  <a:pos x="94" y="4"/>
                </a:cxn>
                <a:cxn ang="0">
                  <a:pos x="69" y="0"/>
                </a:cxn>
                <a:cxn ang="0">
                  <a:pos x="29" y="11"/>
                </a:cxn>
                <a:cxn ang="0">
                  <a:pos x="43" y="41"/>
                </a:cxn>
                <a:cxn ang="0">
                  <a:pos x="38" y="49"/>
                </a:cxn>
                <a:cxn ang="0">
                  <a:pos x="6" y="58"/>
                </a:cxn>
                <a:cxn ang="0">
                  <a:pos x="6" y="78"/>
                </a:cxn>
                <a:cxn ang="0">
                  <a:pos x="38" y="91"/>
                </a:cxn>
                <a:cxn ang="0">
                  <a:pos x="43" y="108"/>
                </a:cxn>
                <a:cxn ang="0">
                  <a:pos x="0" y="125"/>
                </a:cxn>
                <a:cxn ang="0">
                  <a:pos x="15" y="150"/>
                </a:cxn>
                <a:cxn ang="0">
                  <a:pos x="89" y="150"/>
                </a:cxn>
                <a:cxn ang="0">
                  <a:pos x="122" y="128"/>
                </a:cxn>
                <a:cxn ang="0">
                  <a:pos x="163" y="141"/>
                </a:cxn>
                <a:cxn ang="0">
                  <a:pos x="191" y="141"/>
                </a:cxn>
                <a:cxn ang="0">
                  <a:pos x="211" y="116"/>
                </a:cxn>
                <a:cxn ang="0">
                  <a:pos x="201" y="84"/>
                </a:cxn>
                <a:cxn ang="0">
                  <a:pos x="233" y="58"/>
                </a:cxn>
                <a:cxn ang="0">
                  <a:pos x="257" y="11"/>
                </a:cxn>
                <a:cxn ang="0">
                  <a:pos x="233" y="0"/>
                </a:cxn>
                <a:cxn ang="0">
                  <a:pos x="229" y="0"/>
                </a:cxn>
                <a:cxn ang="0">
                  <a:pos x="229" y="0"/>
                </a:cxn>
              </a:cxnLst>
              <a:rect l="0" t="0" r="r" b="b"/>
              <a:pathLst>
                <a:path w="257" h="150">
                  <a:moveTo>
                    <a:pt x="229" y="0"/>
                  </a:moveTo>
                  <a:lnTo>
                    <a:pt x="191" y="8"/>
                  </a:lnTo>
                  <a:lnTo>
                    <a:pt x="183" y="49"/>
                  </a:lnTo>
                  <a:lnTo>
                    <a:pt x="163" y="58"/>
                  </a:lnTo>
                  <a:lnTo>
                    <a:pt x="140" y="49"/>
                  </a:lnTo>
                  <a:lnTo>
                    <a:pt x="117" y="46"/>
                  </a:lnTo>
                  <a:lnTo>
                    <a:pt x="98" y="46"/>
                  </a:lnTo>
                  <a:lnTo>
                    <a:pt x="94" y="4"/>
                  </a:lnTo>
                  <a:lnTo>
                    <a:pt x="69" y="0"/>
                  </a:lnTo>
                  <a:lnTo>
                    <a:pt x="29" y="11"/>
                  </a:lnTo>
                  <a:lnTo>
                    <a:pt x="43" y="41"/>
                  </a:lnTo>
                  <a:lnTo>
                    <a:pt x="38" y="49"/>
                  </a:lnTo>
                  <a:lnTo>
                    <a:pt x="6" y="58"/>
                  </a:lnTo>
                  <a:lnTo>
                    <a:pt x="6" y="78"/>
                  </a:lnTo>
                  <a:lnTo>
                    <a:pt x="38" y="91"/>
                  </a:lnTo>
                  <a:lnTo>
                    <a:pt x="43" y="108"/>
                  </a:lnTo>
                  <a:lnTo>
                    <a:pt x="0" y="125"/>
                  </a:lnTo>
                  <a:lnTo>
                    <a:pt x="15" y="150"/>
                  </a:lnTo>
                  <a:lnTo>
                    <a:pt x="89" y="150"/>
                  </a:lnTo>
                  <a:lnTo>
                    <a:pt x="122" y="128"/>
                  </a:lnTo>
                  <a:lnTo>
                    <a:pt x="163" y="141"/>
                  </a:lnTo>
                  <a:lnTo>
                    <a:pt x="191" y="141"/>
                  </a:lnTo>
                  <a:lnTo>
                    <a:pt x="211" y="116"/>
                  </a:lnTo>
                  <a:lnTo>
                    <a:pt x="201" y="84"/>
                  </a:lnTo>
                  <a:lnTo>
                    <a:pt x="233" y="58"/>
                  </a:lnTo>
                  <a:lnTo>
                    <a:pt x="257" y="11"/>
                  </a:lnTo>
                  <a:lnTo>
                    <a:pt x="233" y="0"/>
                  </a:lnTo>
                  <a:lnTo>
                    <a:pt x="229" y="0"/>
                  </a:lnTo>
                  <a:lnTo>
                    <a:pt x="229"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25" name="Freeform 1001"/>
            <p:cNvSpPr>
              <a:spLocks/>
            </p:cNvSpPr>
            <p:nvPr/>
          </p:nvSpPr>
          <p:spPr bwMode="auto">
            <a:xfrm>
              <a:off x="1094" y="721"/>
              <a:ext cx="22" cy="17"/>
            </a:xfrm>
            <a:custGeom>
              <a:avLst/>
              <a:gdLst/>
              <a:ahLst/>
              <a:cxnLst>
                <a:cxn ang="0">
                  <a:pos x="14" y="0"/>
                </a:cxn>
                <a:cxn ang="0">
                  <a:pos x="6" y="0"/>
                </a:cxn>
                <a:cxn ang="0">
                  <a:pos x="0" y="21"/>
                </a:cxn>
                <a:cxn ang="0">
                  <a:pos x="29" y="24"/>
                </a:cxn>
                <a:cxn ang="0">
                  <a:pos x="48" y="4"/>
                </a:cxn>
                <a:cxn ang="0">
                  <a:pos x="14" y="0"/>
                </a:cxn>
                <a:cxn ang="0">
                  <a:pos x="14" y="0"/>
                </a:cxn>
              </a:cxnLst>
              <a:rect l="0" t="0" r="r" b="b"/>
              <a:pathLst>
                <a:path w="48" h="24">
                  <a:moveTo>
                    <a:pt x="14" y="0"/>
                  </a:moveTo>
                  <a:lnTo>
                    <a:pt x="6" y="0"/>
                  </a:lnTo>
                  <a:lnTo>
                    <a:pt x="0" y="21"/>
                  </a:lnTo>
                  <a:lnTo>
                    <a:pt x="29" y="24"/>
                  </a:lnTo>
                  <a:lnTo>
                    <a:pt x="48" y="4"/>
                  </a:lnTo>
                  <a:lnTo>
                    <a:pt x="14" y="0"/>
                  </a:lnTo>
                  <a:lnTo>
                    <a:pt x="14" y="0"/>
                  </a:lnTo>
                  <a:close/>
                </a:path>
              </a:pathLst>
            </a:custGeom>
            <a:grpFill/>
            <a:ln w="9525">
              <a:solidFill>
                <a:srgbClr val="565BAC"/>
              </a:solidFill>
              <a:round/>
              <a:headEnd/>
              <a:tailEnd/>
            </a:ln>
          </p:spPr>
          <p:txBody>
            <a:bodyPr/>
            <a:lstStyle/>
            <a:p>
              <a:pPr>
                <a:defRPr/>
              </a:pPr>
              <a:endParaRPr lang="sq-AL">
                <a:cs typeface="+mn-cs"/>
              </a:endParaRPr>
            </a:p>
          </p:txBody>
        </p:sp>
        <p:sp>
          <p:nvSpPr>
            <p:cNvPr id="565226" name="Freeform 1002"/>
            <p:cNvSpPr>
              <a:spLocks/>
            </p:cNvSpPr>
            <p:nvPr/>
          </p:nvSpPr>
          <p:spPr bwMode="auto">
            <a:xfrm>
              <a:off x="1094" y="721"/>
              <a:ext cx="22" cy="17"/>
            </a:xfrm>
            <a:custGeom>
              <a:avLst/>
              <a:gdLst/>
              <a:ahLst/>
              <a:cxnLst>
                <a:cxn ang="0">
                  <a:pos x="14" y="0"/>
                </a:cxn>
                <a:cxn ang="0">
                  <a:pos x="6" y="0"/>
                </a:cxn>
                <a:cxn ang="0">
                  <a:pos x="0" y="21"/>
                </a:cxn>
                <a:cxn ang="0">
                  <a:pos x="29" y="24"/>
                </a:cxn>
                <a:cxn ang="0">
                  <a:pos x="48" y="4"/>
                </a:cxn>
                <a:cxn ang="0">
                  <a:pos x="14" y="0"/>
                </a:cxn>
                <a:cxn ang="0">
                  <a:pos x="14" y="0"/>
                </a:cxn>
              </a:cxnLst>
              <a:rect l="0" t="0" r="r" b="b"/>
              <a:pathLst>
                <a:path w="48" h="24">
                  <a:moveTo>
                    <a:pt x="14" y="0"/>
                  </a:moveTo>
                  <a:lnTo>
                    <a:pt x="6" y="0"/>
                  </a:lnTo>
                  <a:lnTo>
                    <a:pt x="0" y="21"/>
                  </a:lnTo>
                  <a:lnTo>
                    <a:pt x="29" y="24"/>
                  </a:lnTo>
                  <a:lnTo>
                    <a:pt x="48" y="4"/>
                  </a:lnTo>
                  <a:lnTo>
                    <a:pt x="14" y="0"/>
                  </a:lnTo>
                  <a:lnTo>
                    <a:pt x="14"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27" name="Freeform 1003"/>
            <p:cNvSpPr>
              <a:spLocks/>
            </p:cNvSpPr>
            <p:nvPr/>
          </p:nvSpPr>
          <p:spPr bwMode="auto">
            <a:xfrm>
              <a:off x="4323" y="2565"/>
              <a:ext cx="22" cy="5"/>
            </a:xfrm>
            <a:custGeom>
              <a:avLst/>
              <a:gdLst/>
              <a:ahLst/>
              <a:cxnLst>
                <a:cxn ang="0">
                  <a:pos x="0" y="0"/>
                </a:cxn>
                <a:cxn ang="0">
                  <a:pos x="13" y="14"/>
                </a:cxn>
                <a:cxn ang="0">
                  <a:pos x="25" y="14"/>
                </a:cxn>
                <a:cxn ang="0">
                  <a:pos x="43" y="14"/>
                </a:cxn>
              </a:cxnLst>
              <a:rect l="0" t="0" r="r" b="b"/>
              <a:pathLst>
                <a:path w="43" h="14">
                  <a:moveTo>
                    <a:pt x="0" y="0"/>
                  </a:moveTo>
                  <a:lnTo>
                    <a:pt x="13" y="14"/>
                  </a:lnTo>
                  <a:lnTo>
                    <a:pt x="25" y="14"/>
                  </a:lnTo>
                  <a:lnTo>
                    <a:pt x="43" y="14"/>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28" name="Freeform 1004"/>
            <p:cNvSpPr>
              <a:spLocks/>
            </p:cNvSpPr>
            <p:nvPr/>
          </p:nvSpPr>
          <p:spPr bwMode="auto">
            <a:xfrm>
              <a:off x="4323" y="2568"/>
              <a:ext cx="74" cy="98"/>
            </a:xfrm>
            <a:custGeom>
              <a:avLst/>
              <a:gdLst/>
              <a:ahLst/>
              <a:cxnLst>
                <a:cxn ang="0">
                  <a:pos x="0" y="0"/>
                </a:cxn>
                <a:cxn ang="0">
                  <a:pos x="14" y="63"/>
                </a:cxn>
                <a:cxn ang="0">
                  <a:pos x="44" y="137"/>
                </a:cxn>
                <a:cxn ang="0">
                  <a:pos x="145" y="197"/>
                </a:cxn>
                <a:cxn ang="0">
                  <a:pos x="144" y="145"/>
                </a:cxn>
                <a:cxn ang="0">
                  <a:pos x="114" y="123"/>
                </a:cxn>
                <a:cxn ang="0">
                  <a:pos x="116" y="49"/>
                </a:cxn>
                <a:cxn ang="0">
                  <a:pos x="90" y="8"/>
                </a:cxn>
                <a:cxn ang="0">
                  <a:pos x="44" y="8"/>
                </a:cxn>
                <a:cxn ang="0">
                  <a:pos x="6" y="3"/>
                </a:cxn>
                <a:cxn ang="0">
                  <a:pos x="0" y="0"/>
                </a:cxn>
                <a:cxn ang="0">
                  <a:pos x="0" y="0"/>
                </a:cxn>
              </a:cxnLst>
              <a:rect l="0" t="0" r="r" b="b"/>
              <a:pathLst>
                <a:path w="145" h="197">
                  <a:moveTo>
                    <a:pt x="0" y="0"/>
                  </a:moveTo>
                  <a:lnTo>
                    <a:pt x="14" y="63"/>
                  </a:lnTo>
                  <a:lnTo>
                    <a:pt x="44" y="137"/>
                  </a:lnTo>
                  <a:lnTo>
                    <a:pt x="145" y="197"/>
                  </a:lnTo>
                  <a:lnTo>
                    <a:pt x="144" y="145"/>
                  </a:lnTo>
                  <a:lnTo>
                    <a:pt x="114" y="123"/>
                  </a:lnTo>
                  <a:lnTo>
                    <a:pt x="116" y="49"/>
                  </a:lnTo>
                  <a:lnTo>
                    <a:pt x="90" y="8"/>
                  </a:lnTo>
                  <a:lnTo>
                    <a:pt x="44" y="8"/>
                  </a:lnTo>
                  <a:lnTo>
                    <a:pt x="6" y="3"/>
                  </a:lnTo>
                  <a:lnTo>
                    <a:pt x="0" y="0"/>
                  </a:lnTo>
                  <a:lnTo>
                    <a:pt x="0" y="0"/>
                  </a:lnTo>
                  <a:close/>
                </a:path>
              </a:pathLst>
            </a:custGeom>
            <a:grpFill/>
            <a:ln w="9525">
              <a:solidFill>
                <a:srgbClr val="565BAC"/>
              </a:solidFill>
              <a:round/>
              <a:headEnd/>
              <a:tailEnd/>
            </a:ln>
          </p:spPr>
          <p:txBody>
            <a:bodyPr/>
            <a:lstStyle/>
            <a:p>
              <a:pPr>
                <a:defRPr/>
              </a:pPr>
              <a:endParaRPr lang="sq-AL">
                <a:cs typeface="+mn-cs"/>
              </a:endParaRPr>
            </a:p>
          </p:txBody>
        </p:sp>
        <p:sp>
          <p:nvSpPr>
            <p:cNvPr id="565229" name="Freeform 1005"/>
            <p:cNvSpPr>
              <a:spLocks/>
            </p:cNvSpPr>
            <p:nvPr/>
          </p:nvSpPr>
          <p:spPr bwMode="auto">
            <a:xfrm>
              <a:off x="4323" y="2568"/>
              <a:ext cx="74" cy="98"/>
            </a:xfrm>
            <a:custGeom>
              <a:avLst/>
              <a:gdLst/>
              <a:ahLst/>
              <a:cxnLst>
                <a:cxn ang="0">
                  <a:pos x="0" y="0"/>
                </a:cxn>
                <a:cxn ang="0">
                  <a:pos x="14" y="63"/>
                </a:cxn>
                <a:cxn ang="0">
                  <a:pos x="44" y="137"/>
                </a:cxn>
                <a:cxn ang="0">
                  <a:pos x="145" y="197"/>
                </a:cxn>
                <a:cxn ang="0">
                  <a:pos x="144" y="145"/>
                </a:cxn>
                <a:cxn ang="0">
                  <a:pos x="114" y="123"/>
                </a:cxn>
                <a:cxn ang="0">
                  <a:pos x="116" y="49"/>
                </a:cxn>
                <a:cxn ang="0">
                  <a:pos x="90" y="8"/>
                </a:cxn>
                <a:cxn ang="0">
                  <a:pos x="44" y="8"/>
                </a:cxn>
                <a:cxn ang="0">
                  <a:pos x="6" y="3"/>
                </a:cxn>
                <a:cxn ang="0">
                  <a:pos x="0" y="0"/>
                </a:cxn>
                <a:cxn ang="0">
                  <a:pos x="0" y="0"/>
                </a:cxn>
              </a:cxnLst>
              <a:rect l="0" t="0" r="r" b="b"/>
              <a:pathLst>
                <a:path w="145" h="197">
                  <a:moveTo>
                    <a:pt x="0" y="0"/>
                  </a:moveTo>
                  <a:lnTo>
                    <a:pt x="14" y="63"/>
                  </a:lnTo>
                  <a:lnTo>
                    <a:pt x="44" y="137"/>
                  </a:lnTo>
                  <a:lnTo>
                    <a:pt x="145" y="197"/>
                  </a:lnTo>
                  <a:lnTo>
                    <a:pt x="144" y="145"/>
                  </a:lnTo>
                  <a:lnTo>
                    <a:pt x="114" y="123"/>
                  </a:lnTo>
                  <a:lnTo>
                    <a:pt x="116" y="49"/>
                  </a:lnTo>
                  <a:lnTo>
                    <a:pt x="90" y="8"/>
                  </a:lnTo>
                  <a:lnTo>
                    <a:pt x="44" y="8"/>
                  </a:lnTo>
                  <a:lnTo>
                    <a:pt x="6" y="3"/>
                  </a:lnTo>
                  <a:lnTo>
                    <a:pt x="0" y="0"/>
                  </a:lnTo>
                  <a:lnTo>
                    <a:pt x="0"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30" name="Freeform 1006"/>
            <p:cNvSpPr>
              <a:spLocks/>
            </p:cNvSpPr>
            <p:nvPr/>
          </p:nvSpPr>
          <p:spPr bwMode="auto">
            <a:xfrm>
              <a:off x="4520" y="2572"/>
              <a:ext cx="144" cy="121"/>
            </a:xfrm>
            <a:custGeom>
              <a:avLst/>
              <a:gdLst/>
              <a:ahLst/>
              <a:cxnLst>
                <a:cxn ang="0">
                  <a:pos x="0" y="207"/>
                </a:cxn>
                <a:cxn ang="0">
                  <a:pos x="15" y="218"/>
                </a:cxn>
                <a:cxn ang="0">
                  <a:pos x="40" y="230"/>
                </a:cxn>
                <a:cxn ang="0">
                  <a:pos x="67" y="227"/>
                </a:cxn>
                <a:cxn ang="0">
                  <a:pos x="85" y="213"/>
                </a:cxn>
                <a:cxn ang="0">
                  <a:pos x="113" y="194"/>
                </a:cxn>
                <a:cxn ang="0">
                  <a:pos x="135" y="184"/>
                </a:cxn>
                <a:cxn ang="0">
                  <a:pos x="156" y="158"/>
                </a:cxn>
                <a:cxn ang="0">
                  <a:pos x="172" y="124"/>
                </a:cxn>
                <a:cxn ang="0">
                  <a:pos x="182" y="113"/>
                </a:cxn>
                <a:cxn ang="0">
                  <a:pos x="205" y="92"/>
                </a:cxn>
                <a:cxn ang="0">
                  <a:pos x="238" y="81"/>
                </a:cxn>
                <a:cxn ang="0">
                  <a:pos x="263" y="79"/>
                </a:cxn>
                <a:cxn ang="0">
                  <a:pos x="280" y="69"/>
                </a:cxn>
                <a:cxn ang="0">
                  <a:pos x="278" y="57"/>
                </a:cxn>
                <a:cxn ang="0">
                  <a:pos x="255" y="15"/>
                </a:cxn>
                <a:cxn ang="0">
                  <a:pos x="234" y="0"/>
                </a:cxn>
                <a:cxn ang="0">
                  <a:pos x="216" y="2"/>
                </a:cxn>
                <a:cxn ang="0">
                  <a:pos x="187" y="31"/>
                </a:cxn>
                <a:cxn ang="0">
                  <a:pos x="185" y="69"/>
                </a:cxn>
                <a:cxn ang="0">
                  <a:pos x="165" y="86"/>
                </a:cxn>
                <a:cxn ang="0">
                  <a:pos x="171" y="104"/>
                </a:cxn>
                <a:cxn ang="0">
                  <a:pos x="165" y="123"/>
                </a:cxn>
                <a:cxn ang="0">
                  <a:pos x="149" y="123"/>
                </a:cxn>
                <a:cxn ang="0">
                  <a:pos x="133" y="109"/>
                </a:cxn>
                <a:cxn ang="0">
                  <a:pos x="98" y="144"/>
                </a:cxn>
                <a:cxn ang="0">
                  <a:pos x="52" y="173"/>
                </a:cxn>
                <a:cxn ang="0">
                  <a:pos x="44" y="196"/>
                </a:cxn>
                <a:cxn ang="0">
                  <a:pos x="21" y="204"/>
                </a:cxn>
                <a:cxn ang="0">
                  <a:pos x="5" y="204"/>
                </a:cxn>
                <a:cxn ang="0">
                  <a:pos x="0" y="207"/>
                </a:cxn>
                <a:cxn ang="0">
                  <a:pos x="0" y="207"/>
                </a:cxn>
              </a:cxnLst>
              <a:rect l="0" t="0" r="r" b="b"/>
              <a:pathLst>
                <a:path w="280" h="230">
                  <a:moveTo>
                    <a:pt x="0" y="207"/>
                  </a:moveTo>
                  <a:lnTo>
                    <a:pt x="15" y="218"/>
                  </a:lnTo>
                  <a:lnTo>
                    <a:pt x="40" y="230"/>
                  </a:lnTo>
                  <a:lnTo>
                    <a:pt x="67" y="227"/>
                  </a:lnTo>
                  <a:lnTo>
                    <a:pt x="85" y="213"/>
                  </a:lnTo>
                  <a:lnTo>
                    <a:pt x="113" y="194"/>
                  </a:lnTo>
                  <a:lnTo>
                    <a:pt x="135" y="184"/>
                  </a:lnTo>
                  <a:lnTo>
                    <a:pt x="156" y="158"/>
                  </a:lnTo>
                  <a:lnTo>
                    <a:pt x="172" y="124"/>
                  </a:lnTo>
                  <a:lnTo>
                    <a:pt x="182" y="113"/>
                  </a:lnTo>
                  <a:lnTo>
                    <a:pt x="205" y="92"/>
                  </a:lnTo>
                  <a:lnTo>
                    <a:pt x="238" y="81"/>
                  </a:lnTo>
                  <a:lnTo>
                    <a:pt x="263" y="79"/>
                  </a:lnTo>
                  <a:lnTo>
                    <a:pt x="280" y="69"/>
                  </a:lnTo>
                  <a:lnTo>
                    <a:pt x="278" y="57"/>
                  </a:lnTo>
                  <a:lnTo>
                    <a:pt x="255" y="15"/>
                  </a:lnTo>
                  <a:lnTo>
                    <a:pt x="234" y="0"/>
                  </a:lnTo>
                  <a:lnTo>
                    <a:pt x="216" y="2"/>
                  </a:lnTo>
                  <a:lnTo>
                    <a:pt x="187" y="31"/>
                  </a:lnTo>
                  <a:lnTo>
                    <a:pt x="185" y="69"/>
                  </a:lnTo>
                  <a:lnTo>
                    <a:pt x="165" y="86"/>
                  </a:lnTo>
                  <a:lnTo>
                    <a:pt x="171" y="104"/>
                  </a:lnTo>
                  <a:lnTo>
                    <a:pt x="165" y="123"/>
                  </a:lnTo>
                  <a:lnTo>
                    <a:pt x="149" y="123"/>
                  </a:lnTo>
                  <a:lnTo>
                    <a:pt x="133" y="109"/>
                  </a:lnTo>
                  <a:lnTo>
                    <a:pt x="98" y="144"/>
                  </a:lnTo>
                  <a:lnTo>
                    <a:pt x="52" y="173"/>
                  </a:lnTo>
                  <a:lnTo>
                    <a:pt x="44" y="196"/>
                  </a:lnTo>
                  <a:lnTo>
                    <a:pt x="21" y="204"/>
                  </a:lnTo>
                  <a:lnTo>
                    <a:pt x="5" y="204"/>
                  </a:lnTo>
                  <a:lnTo>
                    <a:pt x="0" y="207"/>
                  </a:lnTo>
                  <a:lnTo>
                    <a:pt x="0" y="207"/>
                  </a:lnTo>
                  <a:close/>
                </a:path>
              </a:pathLst>
            </a:custGeom>
            <a:grpFill/>
            <a:ln w="9525">
              <a:solidFill>
                <a:srgbClr val="565BAC"/>
              </a:solidFill>
              <a:round/>
              <a:headEnd/>
              <a:tailEnd/>
            </a:ln>
          </p:spPr>
          <p:txBody>
            <a:bodyPr/>
            <a:lstStyle/>
            <a:p>
              <a:pPr>
                <a:defRPr/>
              </a:pPr>
              <a:endParaRPr lang="sq-AL">
                <a:cs typeface="+mn-cs"/>
              </a:endParaRPr>
            </a:p>
          </p:txBody>
        </p:sp>
        <p:sp>
          <p:nvSpPr>
            <p:cNvPr id="565231" name="Freeform 1007"/>
            <p:cNvSpPr>
              <a:spLocks/>
            </p:cNvSpPr>
            <p:nvPr/>
          </p:nvSpPr>
          <p:spPr bwMode="auto">
            <a:xfrm>
              <a:off x="4520" y="2572"/>
              <a:ext cx="144" cy="121"/>
            </a:xfrm>
            <a:custGeom>
              <a:avLst/>
              <a:gdLst/>
              <a:ahLst/>
              <a:cxnLst>
                <a:cxn ang="0">
                  <a:pos x="0" y="207"/>
                </a:cxn>
                <a:cxn ang="0">
                  <a:pos x="15" y="218"/>
                </a:cxn>
                <a:cxn ang="0">
                  <a:pos x="40" y="230"/>
                </a:cxn>
                <a:cxn ang="0">
                  <a:pos x="67" y="227"/>
                </a:cxn>
                <a:cxn ang="0">
                  <a:pos x="85" y="213"/>
                </a:cxn>
                <a:cxn ang="0">
                  <a:pos x="113" y="194"/>
                </a:cxn>
                <a:cxn ang="0">
                  <a:pos x="135" y="184"/>
                </a:cxn>
                <a:cxn ang="0">
                  <a:pos x="156" y="158"/>
                </a:cxn>
                <a:cxn ang="0">
                  <a:pos x="172" y="124"/>
                </a:cxn>
                <a:cxn ang="0">
                  <a:pos x="182" y="113"/>
                </a:cxn>
                <a:cxn ang="0">
                  <a:pos x="205" y="92"/>
                </a:cxn>
                <a:cxn ang="0">
                  <a:pos x="238" y="81"/>
                </a:cxn>
                <a:cxn ang="0">
                  <a:pos x="263" y="79"/>
                </a:cxn>
                <a:cxn ang="0">
                  <a:pos x="280" y="69"/>
                </a:cxn>
                <a:cxn ang="0">
                  <a:pos x="278" y="57"/>
                </a:cxn>
                <a:cxn ang="0">
                  <a:pos x="255" y="15"/>
                </a:cxn>
                <a:cxn ang="0">
                  <a:pos x="234" y="0"/>
                </a:cxn>
                <a:cxn ang="0">
                  <a:pos x="216" y="2"/>
                </a:cxn>
                <a:cxn ang="0">
                  <a:pos x="187" y="31"/>
                </a:cxn>
                <a:cxn ang="0">
                  <a:pos x="185" y="69"/>
                </a:cxn>
                <a:cxn ang="0">
                  <a:pos x="165" y="86"/>
                </a:cxn>
                <a:cxn ang="0">
                  <a:pos x="171" y="104"/>
                </a:cxn>
                <a:cxn ang="0">
                  <a:pos x="165" y="123"/>
                </a:cxn>
                <a:cxn ang="0">
                  <a:pos x="149" y="123"/>
                </a:cxn>
                <a:cxn ang="0">
                  <a:pos x="133" y="109"/>
                </a:cxn>
                <a:cxn ang="0">
                  <a:pos x="98" y="144"/>
                </a:cxn>
                <a:cxn ang="0">
                  <a:pos x="52" y="173"/>
                </a:cxn>
                <a:cxn ang="0">
                  <a:pos x="44" y="196"/>
                </a:cxn>
                <a:cxn ang="0">
                  <a:pos x="21" y="204"/>
                </a:cxn>
                <a:cxn ang="0">
                  <a:pos x="5" y="204"/>
                </a:cxn>
                <a:cxn ang="0">
                  <a:pos x="0" y="207"/>
                </a:cxn>
                <a:cxn ang="0">
                  <a:pos x="0" y="207"/>
                </a:cxn>
              </a:cxnLst>
              <a:rect l="0" t="0" r="r" b="b"/>
              <a:pathLst>
                <a:path w="280" h="230">
                  <a:moveTo>
                    <a:pt x="0" y="207"/>
                  </a:moveTo>
                  <a:lnTo>
                    <a:pt x="15" y="218"/>
                  </a:lnTo>
                  <a:lnTo>
                    <a:pt x="40" y="230"/>
                  </a:lnTo>
                  <a:lnTo>
                    <a:pt x="67" y="227"/>
                  </a:lnTo>
                  <a:lnTo>
                    <a:pt x="85" y="213"/>
                  </a:lnTo>
                  <a:lnTo>
                    <a:pt x="113" y="194"/>
                  </a:lnTo>
                  <a:lnTo>
                    <a:pt x="135" y="184"/>
                  </a:lnTo>
                  <a:lnTo>
                    <a:pt x="156" y="158"/>
                  </a:lnTo>
                  <a:lnTo>
                    <a:pt x="172" y="124"/>
                  </a:lnTo>
                  <a:lnTo>
                    <a:pt x="182" y="113"/>
                  </a:lnTo>
                  <a:lnTo>
                    <a:pt x="205" y="92"/>
                  </a:lnTo>
                  <a:lnTo>
                    <a:pt x="238" y="81"/>
                  </a:lnTo>
                  <a:lnTo>
                    <a:pt x="263" y="79"/>
                  </a:lnTo>
                  <a:lnTo>
                    <a:pt x="280" y="69"/>
                  </a:lnTo>
                  <a:lnTo>
                    <a:pt x="278" y="57"/>
                  </a:lnTo>
                  <a:lnTo>
                    <a:pt x="255" y="15"/>
                  </a:lnTo>
                  <a:lnTo>
                    <a:pt x="234" y="0"/>
                  </a:lnTo>
                  <a:lnTo>
                    <a:pt x="216" y="2"/>
                  </a:lnTo>
                  <a:lnTo>
                    <a:pt x="187" y="31"/>
                  </a:lnTo>
                  <a:lnTo>
                    <a:pt x="185" y="69"/>
                  </a:lnTo>
                  <a:lnTo>
                    <a:pt x="165" y="86"/>
                  </a:lnTo>
                  <a:lnTo>
                    <a:pt x="171" y="104"/>
                  </a:lnTo>
                  <a:lnTo>
                    <a:pt x="165" y="123"/>
                  </a:lnTo>
                  <a:lnTo>
                    <a:pt x="149" y="123"/>
                  </a:lnTo>
                  <a:lnTo>
                    <a:pt x="133" y="109"/>
                  </a:lnTo>
                  <a:lnTo>
                    <a:pt x="98" y="144"/>
                  </a:lnTo>
                  <a:lnTo>
                    <a:pt x="52" y="173"/>
                  </a:lnTo>
                  <a:lnTo>
                    <a:pt x="44" y="196"/>
                  </a:lnTo>
                  <a:lnTo>
                    <a:pt x="21" y="204"/>
                  </a:lnTo>
                  <a:lnTo>
                    <a:pt x="5" y="204"/>
                  </a:lnTo>
                  <a:lnTo>
                    <a:pt x="0" y="207"/>
                  </a:lnTo>
                  <a:lnTo>
                    <a:pt x="0" y="207"/>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32" name="Freeform 1008"/>
            <p:cNvSpPr>
              <a:spLocks/>
            </p:cNvSpPr>
            <p:nvPr/>
          </p:nvSpPr>
          <p:spPr bwMode="auto">
            <a:xfrm>
              <a:off x="4591" y="2615"/>
              <a:ext cx="16" cy="23"/>
            </a:xfrm>
            <a:custGeom>
              <a:avLst/>
              <a:gdLst/>
              <a:ahLst/>
              <a:cxnLst>
                <a:cxn ang="0">
                  <a:pos x="0" y="23"/>
                </a:cxn>
                <a:cxn ang="0">
                  <a:pos x="8" y="40"/>
                </a:cxn>
                <a:cxn ang="0">
                  <a:pos x="24" y="39"/>
                </a:cxn>
                <a:cxn ang="0">
                  <a:pos x="33" y="23"/>
                </a:cxn>
                <a:cxn ang="0">
                  <a:pos x="24" y="0"/>
                </a:cxn>
                <a:cxn ang="0">
                  <a:pos x="1" y="20"/>
                </a:cxn>
                <a:cxn ang="0">
                  <a:pos x="0" y="23"/>
                </a:cxn>
                <a:cxn ang="0">
                  <a:pos x="0" y="23"/>
                </a:cxn>
              </a:cxnLst>
              <a:rect l="0" t="0" r="r" b="b"/>
              <a:pathLst>
                <a:path w="33" h="40">
                  <a:moveTo>
                    <a:pt x="0" y="23"/>
                  </a:moveTo>
                  <a:lnTo>
                    <a:pt x="8" y="40"/>
                  </a:lnTo>
                  <a:lnTo>
                    <a:pt x="24" y="39"/>
                  </a:lnTo>
                  <a:lnTo>
                    <a:pt x="33" y="23"/>
                  </a:lnTo>
                  <a:lnTo>
                    <a:pt x="24" y="0"/>
                  </a:lnTo>
                  <a:lnTo>
                    <a:pt x="1" y="20"/>
                  </a:lnTo>
                  <a:lnTo>
                    <a:pt x="0" y="23"/>
                  </a:lnTo>
                  <a:lnTo>
                    <a:pt x="0" y="23"/>
                  </a:lnTo>
                  <a:close/>
                </a:path>
              </a:pathLst>
            </a:custGeom>
            <a:grpFill/>
            <a:ln w="9525">
              <a:solidFill>
                <a:srgbClr val="565BAC"/>
              </a:solidFill>
              <a:round/>
              <a:headEnd/>
              <a:tailEnd/>
            </a:ln>
          </p:spPr>
          <p:txBody>
            <a:bodyPr/>
            <a:lstStyle/>
            <a:p>
              <a:pPr>
                <a:defRPr/>
              </a:pPr>
              <a:endParaRPr lang="sq-AL">
                <a:cs typeface="+mn-cs"/>
              </a:endParaRPr>
            </a:p>
          </p:txBody>
        </p:sp>
        <p:sp>
          <p:nvSpPr>
            <p:cNvPr id="565233" name="Freeform 1009"/>
            <p:cNvSpPr>
              <a:spLocks/>
            </p:cNvSpPr>
            <p:nvPr/>
          </p:nvSpPr>
          <p:spPr bwMode="auto">
            <a:xfrm>
              <a:off x="4591" y="2615"/>
              <a:ext cx="16" cy="23"/>
            </a:xfrm>
            <a:custGeom>
              <a:avLst/>
              <a:gdLst/>
              <a:ahLst/>
              <a:cxnLst>
                <a:cxn ang="0">
                  <a:pos x="0" y="23"/>
                </a:cxn>
                <a:cxn ang="0">
                  <a:pos x="8" y="40"/>
                </a:cxn>
                <a:cxn ang="0">
                  <a:pos x="24" y="39"/>
                </a:cxn>
                <a:cxn ang="0">
                  <a:pos x="33" y="23"/>
                </a:cxn>
                <a:cxn ang="0">
                  <a:pos x="24" y="0"/>
                </a:cxn>
                <a:cxn ang="0">
                  <a:pos x="1" y="20"/>
                </a:cxn>
                <a:cxn ang="0">
                  <a:pos x="0" y="23"/>
                </a:cxn>
                <a:cxn ang="0">
                  <a:pos x="0" y="23"/>
                </a:cxn>
              </a:cxnLst>
              <a:rect l="0" t="0" r="r" b="b"/>
              <a:pathLst>
                <a:path w="33" h="40">
                  <a:moveTo>
                    <a:pt x="0" y="23"/>
                  </a:moveTo>
                  <a:lnTo>
                    <a:pt x="8" y="40"/>
                  </a:lnTo>
                  <a:lnTo>
                    <a:pt x="24" y="39"/>
                  </a:lnTo>
                  <a:lnTo>
                    <a:pt x="33" y="23"/>
                  </a:lnTo>
                  <a:lnTo>
                    <a:pt x="24" y="0"/>
                  </a:lnTo>
                  <a:lnTo>
                    <a:pt x="1" y="20"/>
                  </a:lnTo>
                  <a:lnTo>
                    <a:pt x="0" y="23"/>
                  </a:lnTo>
                  <a:lnTo>
                    <a:pt x="0" y="23"/>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34" name="Freeform 1010"/>
            <p:cNvSpPr>
              <a:spLocks/>
            </p:cNvSpPr>
            <p:nvPr/>
          </p:nvSpPr>
          <p:spPr bwMode="auto">
            <a:xfrm>
              <a:off x="4926" y="2761"/>
              <a:ext cx="197" cy="191"/>
            </a:xfrm>
            <a:custGeom>
              <a:avLst/>
              <a:gdLst/>
              <a:ahLst/>
              <a:cxnLst>
                <a:cxn ang="0">
                  <a:pos x="383" y="130"/>
                </a:cxn>
                <a:cxn ang="0">
                  <a:pos x="324" y="90"/>
                </a:cxn>
                <a:cxn ang="0">
                  <a:pos x="286" y="68"/>
                </a:cxn>
                <a:cxn ang="0">
                  <a:pos x="253" y="75"/>
                </a:cxn>
                <a:cxn ang="0">
                  <a:pos x="210" y="102"/>
                </a:cxn>
                <a:cxn ang="0">
                  <a:pos x="174" y="104"/>
                </a:cxn>
                <a:cxn ang="0">
                  <a:pos x="134" y="98"/>
                </a:cxn>
                <a:cxn ang="0">
                  <a:pos x="123" y="30"/>
                </a:cxn>
                <a:cxn ang="0">
                  <a:pos x="87" y="0"/>
                </a:cxn>
                <a:cxn ang="0">
                  <a:pos x="47" y="0"/>
                </a:cxn>
                <a:cxn ang="0">
                  <a:pos x="2" y="15"/>
                </a:cxn>
                <a:cxn ang="0">
                  <a:pos x="0" y="30"/>
                </a:cxn>
                <a:cxn ang="0">
                  <a:pos x="34" y="35"/>
                </a:cxn>
                <a:cxn ang="0">
                  <a:pos x="38" y="56"/>
                </a:cxn>
                <a:cxn ang="0">
                  <a:pos x="61" y="71"/>
                </a:cxn>
                <a:cxn ang="0">
                  <a:pos x="82" y="83"/>
                </a:cxn>
                <a:cxn ang="0">
                  <a:pos x="100" y="83"/>
                </a:cxn>
                <a:cxn ang="0">
                  <a:pos x="69" y="98"/>
                </a:cxn>
                <a:cxn ang="0">
                  <a:pos x="59" y="114"/>
                </a:cxn>
                <a:cxn ang="0">
                  <a:pos x="72" y="133"/>
                </a:cxn>
                <a:cxn ang="0">
                  <a:pos x="117" y="133"/>
                </a:cxn>
                <a:cxn ang="0">
                  <a:pos x="140" y="130"/>
                </a:cxn>
                <a:cxn ang="0">
                  <a:pos x="193" y="158"/>
                </a:cxn>
                <a:cxn ang="0">
                  <a:pos x="248" y="210"/>
                </a:cxn>
                <a:cxn ang="0">
                  <a:pos x="258" y="226"/>
                </a:cxn>
                <a:cxn ang="0">
                  <a:pos x="256" y="244"/>
                </a:cxn>
                <a:cxn ang="0">
                  <a:pos x="276" y="253"/>
                </a:cxn>
                <a:cxn ang="0">
                  <a:pos x="225" y="272"/>
                </a:cxn>
                <a:cxn ang="0">
                  <a:pos x="227" y="281"/>
                </a:cxn>
                <a:cxn ang="0">
                  <a:pos x="258" y="293"/>
                </a:cxn>
                <a:cxn ang="0">
                  <a:pos x="244" y="314"/>
                </a:cxn>
                <a:cxn ang="0">
                  <a:pos x="244" y="340"/>
                </a:cxn>
                <a:cxn ang="0">
                  <a:pos x="290" y="331"/>
                </a:cxn>
                <a:cxn ang="0">
                  <a:pos x="303" y="356"/>
                </a:cxn>
                <a:cxn ang="0">
                  <a:pos x="317" y="361"/>
                </a:cxn>
                <a:cxn ang="0">
                  <a:pos x="383" y="130"/>
                </a:cxn>
                <a:cxn ang="0">
                  <a:pos x="383" y="130"/>
                </a:cxn>
              </a:cxnLst>
              <a:rect l="0" t="0" r="r" b="b"/>
              <a:pathLst>
                <a:path w="383" h="361">
                  <a:moveTo>
                    <a:pt x="383" y="130"/>
                  </a:moveTo>
                  <a:lnTo>
                    <a:pt x="324" y="90"/>
                  </a:lnTo>
                  <a:lnTo>
                    <a:pt x="286" y="68"/>
                  </a:lnTo>
                  <a:lnTo>
                    <a:pt x="253" y="75"/>
                  </a:lnTo>
                  <a:lnTo>
                    <a:pt x="210" y="102"/>
                  </a:lnTo>
                  <a:lnTo>
                    <a:pt x="174" y="104"/>
                  </a:lnTo>
                  <a:lnTo>
                    <a:pt x="134" y="98"/>
                  </a:lnTo>
                  <a:lnTo>
                    <a:pt x="123" y="30"/>
                  </a:lnTo>
                  <a:lnTo>
                    <a:pt x="87" y="0"/>
                  </a:lnTo>
                  <a:lnTo>
                    <a:pt x="47" y="0"/>
                  </a:lnTo>
                  <a:lnTo>
                    <a:pt x="2" y="15"/>
                  </a:lnTo>
                  <a:lnTo>
                    <a:pt x="0" y="30"/>
                  </a:lnTo>
                  <a:lnTo>
                    <a:pt x="34" y="35"/>
                  </a:lnTo>
                  <a:lnTo>
                    <a:pt x="38" y="56"/>
                  </a:lnTo>
                  <a:lnTo>
                    <a:pt x="61" y="71"/>
                  </a:lnTo>
                  <a:lnTo>
                    <a:pt x="82" y="83"/>
                  </a:lnTo>
                  <a:lnTo>
                    <a:pt x="100" y="83"/>
                  </a:lnTo>
                  <a:lnTo>
                    <a:pt x="69" y="98"/>
                  </a:lnTo>
                  <a:lnTo>
                    <a:pt x="59" y="114"/>
                  </a:lnTo>
                  <a:lnTo>
                    <a:pt x="72" y="133"/>
                  </a:lnTo>
                  <a:lnTo>
                    <a:pt x="117" y="133"/>
                  </a:lnTo>
                  <a:lnTo>
                    <a:pt x="140" y="130"/>
                  </a:lnTo>
                  <a:lnTo>
                    <a:pt x="193" y="158"/>
                  </a:lnTo>
                  <a:lnTo>
                    <a:pt x="248" y="210"/>
                  </a:lnTo>
                  <a:lnTo>
                    <a:pt x="258" y="226"/>
                  </a:lnTo>
                  <a:lnTo>
                    <a:pt x="256" y="244"/>
                  </a:lnTo>
                  <a:lnTo>
                    <a:pt x="276" y="253"/>
                  </a:lnTo>
                  <a:lnTo>
                    <a:pt x="225" y="272"/>
                  </a:lnTo>
                  <a:lnTo>
                    <a:pt x="227" y="281"/>
                  </a:lnTo>
                  <a:lnTo>
                    <a:pt x="258" y="293"/>
                  </a:lnTo>
                  <a:lnTo>
                    <a:pt x="244" y="314"/>
                  </a:lnTo>
                  <a:lnTo>
                    <a:pt x="244" y="340"/>
                  </a:lnTo>
                  <a:lnTo>
                    <a:pt x="290" y="331"/>
                  </a:lnTo>
                  <a:lnTo>
                    <a:pt x="303" y="356"/>
                  </a:lnTo>
                  <a:lnTo>
                    <a:pt x="317" y="361"/>
                  </a:lnTo>
                  <a:lnTo>
                    <a:pt x="383" y="130"/>
                  </a:lnTo>
                  <a:lnTo>
                    <a:pt x="383" y="130"/>
                  </a:lnTo>
                  <a:close/>
                </a:path>
              </a:pathLst>
            </a:custGeom>
            <a:grpFill/>
            <a:ln w="9525">
              <a:solidFill>
                <a:srgbClr val="565BAC"/>
              </a:solidFill>
              <a:round/>
              <a:headEnd/>
              <a:tailEnd/>
            </a:ln>
          </p:spPr>
          <p:txBody>
            <a:bodyPr/>
            <a:lstStyle/>
            <a:p>
              <a:pPr>
                <a:defRPr/>
              </a:pPr>
              <a:endParaRPr lang="sq-AL">
                <a:cs typeface="+mn-cs"/>
              </a:endParaRPr>
            </a:p>
          </p:txBody>
        </p:sp>
        <p:sp>
          <p:nvSpPr>
            <p:cNvPr id="565235" name="Freeform 1011"/>
            <p:cNvSpPr>
              <a:spLocks/>
            </p:cNvSpPr>
            <p:nvPr/>
          </p:nvSpPr>
          <p:spPr bwMode="auto">
            <a:xfrm>
              <a:off x="4926" y="2761"/>
              <a:ext cx="197" cy="191"/>
            </a:xfrm>
            <a:custGeom>
              <a:avLst/>
              <a:gdLst/>
              <a:ahLst/>
              <a:cxnLst>
                <a:cxn ang="0">
                  <a:pos x="383" y="130"/>
                </a:cxn>
                <a:cxn ang="0">
                  <a:pos x="324" y="90"/>
                </a:cxn>
                <a:cxn ang="0">
                  <a:pos x="286" y="68"/>
                </a:cxn>
                <a:cxn ang="0">
                  <a:pos x="253" y="75"/>
                </a:cxn>
                <a:cxn ang="0">
                  <a:pos x="210" y="102"/>
                </a:cxn>
                <a:cxn ang="0">
                  <a:pos x="174" y="104"/>
                </a:cxn>
                <a:cxn ang="0">
                  <a:pos x="134" y="98"/>
                </a:cxn>
                <a:cxn ang="0">
                  <a:pos x="123" y="30"/>
                </a:cxn>
                <a:cxn ang="0">
                  <a:pos x="87" y="0"/>
                </a:cxn>
                <a:cxn ang="0">
                  <a:pos x="47" y="0"/>
                </a:cxn>
                <a:cxn ang="0">
                  <a:pos x="2" y="15"/>
                </a:cxn>
                <a:cxn ang="0">
                  <a:pos x="0" y="30"/>
                </a:cxn>
                <a:cxn ang="0">
                  <a:pos x="34" y="35"/>
                </a:cxn>
                <a:cxn ang="0">
                  <a:pos x="38" y="56"/>
                </a:cxn>
                <a:cxn ang="0">
                  <a:pos x="61" y="71"/>
                </a:cxn>
                <a:cxn ang="0">
                  <a:pos x="82" y="83"/>
                </a:cxn>
                <a:cxn ang="0">
                  <a:pos x="100" y="83"/>
                </a:cxn>
                <a:cxn ang="0">
                  <a:pos x="69" y="98"/>
                </a:cxn>
                <a:cxn ang="0">
                  <a:pos x="59" y="114"/>
                </a:cxn>
                <a:cxn ang="0">
                  <a:pos x="72" y="133"/>
                </a:cxn>
                <a:cxn ang="0">
                  <a:pos x="117" y="133"/>
                </a:cxn>
                <a:cxn ang="0">
                  <a:pos x="140" y="130"/>
                </a:cxn>
                <a:cxn ang="0">
                  <a:pos x="193" y="158"/>
                </a:cxn>
                <a:cxn ang="0">
                  <a:pos x="248" y="210"/>
                </a:cxn>
                <a:cxn ang="0">
                  <a:pos x="258" y="226"/>
                </a:cxn>
                <a:cxn ang="0">
                  <a:pos x="256" y="244"/>
                </a:cxn>
                <a:cxn ang="0">
                  <a:pos x="276" y="253"/>
                </a:cxn>
                <a:cxn ang="0">
                  <a:pos x="225" y="272"/>
                </a:cxn>
                <a:cxn ang="0">
                  <a:pos x="227" y="281"/>
                </a:cxn>
                <a:cxn ang="0">
                  <a:pos x="258" y="293"/>
                </a:cxn>
                <a:cxn ang="0">
                  <a:pos x="244" y="314"/>
                </a:cxn>
                <a:cxn ang="0">
                  <a:pos x="244" y="340"/>
                </a:cxn>
                <a:cxn ang="0">
                  <a:pos x="290" y="331"/>
                </a:cxn>
                <a:cxn ang="0">
                  <a:pos x="303" y="356"/>
                </a:cxn>
                <a:cxn ang="0">
                  <a:pos x="317" y="361"/>
                </a:cxn>
                <a:cxn ang="0">
                  <a:pos x="383" y="130"/>
                </a:cxn>
                <a:cxn ang="0">
                  <a:pos x="383" y="130"/>
                </a:cxn>
              </a:cxnLst>
              <a:rect l="0" t="0" r="r" b="b"/>
              <a:pathLst>
                <a:path w="383" h="361">
                  <a:moveTo>
                    <a:pt x="383" y="130"/>
                  </a:moveTo>
                  <a:lnTo>
                    <a:pt x="324" y="90"/>
                  </a:lnTo>
                  <a:lnTo>
                    <a:pt x="286" y="68"/>
                  </a:lnTo>
                  <a:lnTo>
                    <a:pt x="253" y="75"/>
                  </a:lnTo>
                  <a:lnTo>
                    <a:pt x="210" y="102"/>
                  </a:lnTo>
                  <a:lnTo>
                    <a:pt x="174" y="104"/>
                  </a:lnTo>
                  <a:lnTo>
                    <a:pt x="134" y="98"/>
                  </a:lnTo>
                  <a:lnTo>
                    <a:pt x="123" y="30"/>
                  </a:lnTo>
                  <a:lnTo>
                    <a:pt x="87" y="0"/>
                  </a:lnTo>
                  <a:lnTo>
                    <a:pt x="47" y="0"/>
                  </a:lnTo>
                  <a:lnTo>
                    <a:pt x="2" y="15"/>
                  </a:lnTo>
                  <a:lnTo>
                    <a:pt x="0" y="30"/>
                  </a:lnTo>
                  <a:lnTo>
                    <a:pt x="34" y="35"/>
                  </a:lnTo>
                  <a:lnTo>
                    <a:pt x="38" y="56"/>
                  </a:lnTo>
                  <a:lnTo>
                    <a:pt x="61" y="71"/>
                  </a:lnTo>
                  <a:lnTo>
                    <a:pt x="82" y="83"/>
                  </a:lnTo>
                  <a:lnTo>
                    <a:pt x="100" y="83"/>
                  </a:lnTo>
                  <a:lnTo>
                    <a:pt x="69" y="98"/>
                  </a:lnTo>
                  <a:lnTo>
                    <a:pt x="59" y="114"/>
                  </a:lnTo>
                  <a:lnTo>
                    <a:pt x="72" y="133"/>
                  </a:lnTo>
                  <a:lnTo>
                    <a:pt x="117" y="133"/>
                  </a:lnTo>
                  <a:lnTo>
                    <a:pt x="140" y="130"/>
                  </a:lnTo>
                  <a:lnTo>
                    <a:pt x="193" y="158"/>
                  </a:lnTo>
                  <a:lnTo>
                    <a:pt x="248" y="210"/>
                  </a:lnTo>
                  <a:lnTo>
                    <a:pt x="258" y="226"/>
                  </a:lnTo>
                  <a:lnTo>
                    <a:pt x="256" y="244"/>
                  </a:lnTo>
                  <a:lnTo>
                    <a:pt x="276" y="253"/>
                  </a:lnTo>
                  <a:lnTo>
                    <a:pt x="225" y="272"/>
                  </a:lnTo>
                  <a:lnTo>
                    <a:pt x="227" y="281"/>
                  </a:lnTo>
                  <a:lnTo>
                    <a:pt x="258" y="293"/>
                  </a:lnTo>
                  <a:lnTo>
                    <a:pt x="244" y="314"/>
                  </a:lnTo>
                  <a:lnTo>
                    <a:pt x="244" y="340"/>
                  </a:lnTo>
                  <a:lnTo>
                    <a:pt x="290" y="331"/>
                  </a:lnTo>
                  <a:lnTo>
                    <a:pt x="303" y="356"/>
                  </a:lnTo>
                  <a:lnTo>
                    <a:pt x="317" y="361"/>
                  </a:lnTo>
                  <a:lnTo>
                    <a:pt x="383" y="130"/>
                  </a:lnTo>
                  <a:lnTo>
                    <a:pt x="383" y="13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36" name="Freeform 1012"/>
            <p:cNvSpPr>
              <a:spLocks/>
            </p:cNvSpPr>
            <p:nvPr/>
          </p:nvSpPr>
          <p:spPr bwMode="auto">
            <a:xfrm>
              <a:off x="5020" y="2920"/>
              <a:ext cx="22" cy="23"/>
            </a:xfrm>
            <a:custGeom>
              <a:avLst/>
              <a:gdLst/>
              <a:ahLst/>
              <a:cxnLst>
                <a:cxn ang="0">
                  <a:pos x="24" y="0"/>
                </a:cxn>
                <a:cxn ang="0">
                  <a:pos x="3" y="0"/>
                </a:cxn>
                <a:cxn ang="0">
                  <a:pos x="0" y="15"/>
                </a:cxn>
                <a:cxn ang="0">
                  <a:pos x="13" y="35"/>
                </a:cxn>
                <a:cxn ang="0">
                  <a:pos x="17" y="43"/>
                </a:cxn>
                <a:cxn ang="0">
                  <a:pos x="45" y="13"/>
                </a:cxn>
                <a:cxn ang="0">
                  <a:pos x="37" y="4"/>
                </a:cxn>
                <a:cxn ang="0">
                  <a:pos x="24" y="0"/>
                </a:cxn>
                <a:cxn ang="0">
                  <a:pos x="24" y="0"/>
                </a:cxn>
              </a:cxnLst>
              <a:rect l="0" t="0" r="r" b="b"/>
              <a:pathLst>
                <a:path w="45" h="43">
                  <a:moveTo>
                    <a:pt x="24" y="0"/>
                  </a:moveTo>
                  <a:lnTo>
                    <a:pt x="3" y="0"/>
                  </a:lnTo>
                  <a:lnTo>
                    <a:pt x="0" y="15"/>
                  </a:lnTo>
                  <a:lnTo>
                    <a:pt x="13" y="35"/>
                  </a:lnTo>
                  <a:lnTo>
                    <a:pt x="17" y="43"/>
                  </a:lnTo>
                  <a:lnTo>
                    <a:pt x="45" y="13"/>
                  </a:lnTo>
                  <a:lnTo>
                    <a:pt x="37" y="4"/>
                  </a:lnTo>
                  <a:lnTo>
                    <a:pt x="24" y="0"/>
                  </a:lnTo>
                  <a:lnTo>
                    <a:pt x="24" y="0"/>
                  </a:lnTo>
                  <a:close/>
                </a:path>
              </a:pathLst>
            </a:custGeom>
            <a:grpFill/>
            <a:ln w="9525">
              <a:solidFill>
                <a:srgbClr val="565BAC"/>
              </a:solidFill>
              <a:round/>
              <a:headEnd/>
              <a:tailEnd/>
            </a:ln>
          </p:spPr>
          <p:txBody>
            <a:bodyPr/>
            <a:lstStyle/>
            <a:p>
              <a:pPr>
                <a:defRPr/>
              </a:pPr>
              <a:endParaRPr lang="sq-AL">
                <a:cs typeface="+mn-cs"/>
              </a:endParaRPr>
            </a:p>
          </p:txBody>
        </p:sp>
        <p:sp>
          <p:nvSpPr>
            <p:cNvPr id="565237" name="Freeform 1013"/>
            <p:cNvSpPr>
              <a:spLocks/>
            </p:cNvSpPr>
            <p:nvPr/>
          </p:nvSpPr>
          <p:spPr bwMode="auto">
            <a:xfrm>
              <a:off x="5020" y="2920"/>
              <a:ext cx="22" cy="23"/>
            </a:xfrm>
            <a:custGeom>
              <a:avLst/>
              <a:gdLst/>
              <a:ahLst/>
              <a:cxnLst>
                <a:cxn ang="0">
                  <a:pos x="24" y="0"/>
                </a:cxn>
                <a:cxn ang="0">
                  <a:pos x="3" y="0"/>
                </a:cxn>
                <a:cxn ang="0">
                  <a:pos x="0" y="15"/>
                </a:cxn>
                <a:cxn ang="0">
                  <a:pos x="13" y="35"/>
                </a:cxn>
                <a:cxn ang="0">
                  <a:pos x="17" y="43"/>
                </a:cxn>
                <a:cxn ang="0">
                  <a:pos x="45" y="13"/>
                </a:cxn>
                <a:cxn ang="0">
                  <a:pos x="37" y="4"/>
                </a:cxn>
                <a:cxn ang="0">
                  <a:pos x="24" y="0"/>
                </a:cxn>
                <a:cxn ang="0">
                  <a:pos x="24" y="0"/>
                </a:cxn>
              </a:cxnLst>
              <a:rect l="0" t="0" r="r" b="b"/>
              <a:pathLst>
                <a:path w="45" h="43">
                  <a:moveTo>
                    <a:pt x="24" y="0"/>
                  </a:moveTo>
                  <a:lnTo>
                    <a:pt x="3" y="0"/>
                  </a:lnTo>
                  <a:lnTo>
                    <a:pt x="0" y="15"/>
                  </a:lnTo>
                  <a:lnTo>
                    <a:pt x="13" y="35"/>
                  </a:lnTo>
                  <a:lnTo>
                    <a:pt x="17" y="43"/>
                  </a:lnTo>
                  <a:lnTo>
                    <a:pt x="45" y="13"/>
                  </a:lnTo>
                  <a:lnTo>
                    <a:pt x="37" y="4"/>
                  </a:lnTo>
                  <a:lnTo>
                    <a:pt x="24" y="0"/>
                  </a:lnTo>
                  <a:lnTo>
                    <a:pt x="24"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38" name="Freeform 1014"/>
            <p:cNvSpPr>
              <a:spLocks/>
            </p:cNvSpPr>
            <p:nvPr/>
          </p:nvSpPr>
          <p:spPr bwMode="auto">
            <a:xfrm>
              <a:off x="5088" y="2828"/>
              <a:ext cx="190" cy="199"/>
            </a:xfrm>
            <a:custGeom>
              <a:avLst/>
              <a:gdLst/>
              <a:ahLst/>
              <a:cxnLst>
                <a:cxn ang="0">
                  <a:pos x="72" y="0"/>
                </a:cxn>
                <a:cxn ang="0">
                  <a:pos x="0" y="235"/>
                </a:cxn>
                <a:cxn ang="0">
                  <a:pos x="38" y="261"/>
                </a:cxn>
                <a:cxn ang="0">
                  <a:pos x="62" y="253"/>
                </a:cxn>
                <a:cxn ang="0">
                  <a:pos x="66" y="269"/>
                </a:cxn>
                <a:cxn ang="0">
                  <a:pos x="104" y="266"/>
                </a:cxn>
                <a:cxn ang="0">
                  <a:pos x="110" y="261"/>
                </a:cxn>
                <a:cxn ang="0">
                  <a:pos x="100" y="232"/>
                </a:cxn>
                <a:cxn ang="0">
                  <a:pos x="59" y="220"/>
                </a:cxn>
                <a:cxn ang="0">
                  <a:pos x="110" y="220"/>
                </a:cxn>
                <a:cxn ang="0">
                  <a:pos x="131" y="214"/>
                </a:cxn>
                <a:cxn ang="0">
                  <a:pos x="193" y="239"/>
                </a:cxn>
                <a:cxn ang="0">
                  <a:pos x="228" y="266"/>
                </a:cxn>
                <a:cxn ang="0">
                  <a:pos x="249" y="287"/>
                </a:cxn>
                <a:cxn ang="0">
                  <a:pos x="249" y="303"/>
                </a:cxn>
                <a:cxn ang="0">
                  <a:pos x="271" y="316"/>
                </a:cxn>
                <a:cxn ang="0">
                  <a:pos x="280" y="348"/>
                </a:cxn>
                <a:cxn ang="0">
                  <a:pos x="329" y="377"/>
                </a:cxn>
                <a:cxn ang="0">
                  <a:pos x="371" y="377"/>
                </a:cxn>
                <a:cxn ang="0">
                  <a:pos x="353" y="359"/>
                </a:cxn>
                <a:cxn ang="0">
                  <a:pos x="367" y="348"/>
                </a:cxn>
                <a:cxn ang="0">
                  <a:pos x="345" y="328"/>
                </a:cxn>
                <a:cxn ang="0">
                  <a:pos x="277" y="261"/>
                </a:cxn>
                <a:cxn ang="0">
                  <a:pos x="254" y="214"/>
                </a:cxn>
                <a:cxn ang="0">
                  <a:pos x="266" y="198"/>
                </a:cxn>
                <a:cxn ang="0">
                  <a:pos x="277" y="180"/>
                </a:cxn>
                <a:cxn ang="0">
                  <a:pos x="271" y="167"/>
                </a:cxn>
                <a:cxn ang="0">
                  <a:pos x="237" y="140"/>
                </a:cxn>
                <a:cxn ang="0">
                  <a:pos x="221" y="130"/>
                </a:cxn>
                <a:cxn ang="0">
                  <a:pos x="221" y="105"/>
                </a:cxn>
                <a:cxn ang="0">
                  <a:pos x="174" y="57"/>
                </a:cxn>
                <a:cxn ang="0">
                  <a:pos x="125" y="29"/>
                </a:cxn>
                <a:cxn ang="0">
                  <a:pos x="94" y="10"/>
                </a:cxn>
                <a:cxn ang="0">
                  <a:pos x="72" y="0"/>
                </a:cxn>
                <a:cxn ang="0">
                  <a:pos x="72" y="0"/>
                </a:cxn>
              </a:cxnLst>
              <a:rect l="0" t="0" r="r" b="b"/>
              <a:pathLst>
                <a:path w="371" h="377">
                  <a:moveTo>
                    <a:pt x="72" y="0"/>
                  </a:moveTo>
                  <a:lnTo>
                    <a:pt x="0" y="235"/>
                  </a:lnTo>
                  <a:lnTo>
                    <a:pt x="38" y="261"/>
                  </a:lnTo>
                  <a:lnTo>
                    <a:pt x="62" y="253"/>
                  </a:lnTo>
                  <a:lnTo>
                    <a:pt x="66" y="269"/>
                  </a:lnTo>
                  <a:lnTo>
                    <a:pt x="104" y="266"/>
                  </a:lnTo>
                  <a:lnTo>
                    <a:pt x="110" y="261"/>
                  </a:lnTo>
                  <a:lnTo>
                    <a:pt x="100" y="232"/>
                  </a:lnTo>
                  <a:lnTo>
                    <a:pt x="59" y="220"/>
                  </a:lnTo>
                  <a:lnTo>
                    <a:pt x="110" y="220"/>
                  </a:lnTo>
                  <a:lnTo>
                    <a:pt x="131" y="214"/>
                  </a:lnTo>
                  <a:lnTo>
                    <a:pt x="193" y="239"/>
                  </a:lnTo>
                  <a:lnTo>
                    <a:pt x="228" y="266"/>
                  </a:lnTo>
                  <a:lnTo>
                    <a:pt x="249" y="287"/>
                  </a:lnTo>
                  <a:lnTo>
                    <a:pt x="249" y="303"/>
                  </a:lnTo>
                  <a:lnTo>
                    <a:pt x="271" y="316"/>
                  </a:lnTo>
                  <a:lnTo>
                    <a:pt x="280" y="348"/>
                  </a:lnTo>
                  <a:lnTo>
                    <a:pt x="329" y="377"/>
                  </a:lnTo>
                  <a:lnTo>
                    <a:pt x="371" y="377"/>
                  </a:lnTo>
                  <a:lnTo>
                    <a:pt x="353" y="359"/>
                  </a:lnTo>
                  <a:lnTo>
                    <a:pt x="367" y="348"/>
                  </a:lnTo>
                  <a:lnTo>
                    <a:pt x="345" y="328"/>
                  </a:lnTo>
                  <a:lnTo>
                    <a:pt x="277" y="261"/>
                  </a:lnTo>
                  <a:lnTo>
                    <a:pt x="254" y="214"/>
                  </a:lnTo>
                  <a:lnTo>
                    <a:pt x="266" y="198"/>
                  </a:lnTo>
                  <a:lnTo>
                    <a:pt x="277" y="180"/>
                  </a:lnTo>
                  <a:lnTo>
                    <a:pt x="271" y="167"/>
                  </a:lnTo>
                  <a:lnTo>
                    <a:pt x="237" y="140"/>
                  </a:lnTo>
                  <a:lnTo>
                    <a:pt x="221" y="130"/>
                  </a:lnTo>
                  <a:lnTo>
                    <a:pt x="221" y="105"/>
                  </a:lnTo>
                  <a:lnTo>
                    <a:pt x="174" y="57"/>
                  </a:lnTo>
                  <a:lnTo>
                    <a:pt x="125" y="29"/>
                  </a:lnTo>
                  <a:lnTo>
                    <a:pt x="94" y="10"/>
                  </a:lnTo>
                  <a:lnTo>
                    <a:pt x="72" y="0"/>
                  </a:lnTo>
                  <a:lnTo>
                    <a:pt x="72" y="0"/>
                  </a:lnTo>
                  <a:close/>
                </a:path>
              </a:pathLst>
            </a:custGeom>
            <a:grpFill/>
            <a:ln w="9525">
              <a:solidFill>
                <a:srgbClr val="565BAC"/>
              </a:solidFill>
              <a:round/>
              <a:headEnd/>
              <a:tailEnd/>
            </a:ln>
          </p:spPr>
          <p:txBody>
            <a:bodyPr/>
            <a:lstStyle/>
            <a:p>
              <a:pPr>
                <a:defRPr/>
              </a:pPr>
              <a:endParaRPr lang="sq-AL">
                <a:cs typeface="+mn-cs"/>
              </a:endParaRPr>
            </a:p>
          </p:txBody>
        </p:sp>
        <p:sp>
          <p:nvSpPr>
            <p:cNvPr id="565239" name="Freeform 1015"/>
            <p:cNvSpPr>
              <a:spLocks/>
            </p:cNvSpPr>
            <p:nvPr/>
          </p:nvSpPr>
          <p:spPr bwMode="auto">
            <a:xfrm>
              <a:off x="5088" y="2828"/>
              <a:ext cx="190" cy="199"/>
            </a:xfrm>
            <a:custGeom>
              <a:avLst/>
              <a:gdLst/>
              <a:ahLst/>
              <a:cxnLst>
                <a:cxn ang="0">
                  <a:pos x="72" y="0"/>
                </a:cxn>
                <a:cxn ang="0">
                  <a:pos x="0" y="235"/>
                </a:cxn>
                <a:cxn ang="0">
                  <a:pos x="38" y="261"/>
                </a:cxn>
                <a:cxn ang="0">
                  <a:pos x="62" y="253"/>
                </a:cxn>
                <a:cxn ang="0">
                  <a:pos x="66" y="269"/>
                </a:cxn>
                <a:cxn ang="0">
                  <a:pos x="104" y="266"/>
                </a:cxn>
                <a:cxn ang="0">
                  <a:pos x="110" y="261"/>
                </a:cxn>
                <a:cxn ang="0">
                  <a:pos x="100" y="232"/>
                </a:cxn>
                <a:cxn ang="0">
                  <a:pos x="59" y="220"/>
                </a:cxn>
                <a:cxn ang="0">
                  <a:pos x="110" y="220"/>
                </a:cxn>
                <a:cxn ang="0">
                  <a:pos x="131" y="214"/>
                </a:cxn>
                <a:cxn ang="0">
                  <a:pos x="193" y="239"/>
                </a:cxn>
                <a:cxn ang="0">
                  <a:pos x="228" y="266"/>
                </a:cxn>
                <a:cxn ang="0">
                  <a:pos x="249" y="287"/>
                </a:cxn>
                <a:cxn ang="0">
                  <a:pos x="249" y="303"/>
                </a:cxn>
                <a:cxn ang="0">
                  <a:pos x="271" y="316"/>
                </a:cxn>
                <a:cxn ang="0">
                  <a:pos x="280" y="348"/>
                </a:cxn>
                <a:cxn ang="0">
                  <a:pos x="329" y="377"/>
                </a:cxn>
                <a:cxn ang="0">
                  <a:pos x="371" y="377"/>
                </a:cxn>
                <a:cxn ang="0">
                  <a:pos x="353" y="359"/>
                </a:cxn>
                <a:cxn ang="0">
                  <a:pos x="367" y="348"/>
                </a:cxn>
                <a:cxn ang="0">
                  <a:pos x="345" y="328"/>
                </a:cxn>
                <a:cxn ang="0">
                  <a:pos x="277" y="261"/>
                </a:cxn>
                <a:cxn ang="0">
                  <a:pos x="254" y="214"/>
                </a:cxn>
                <a:cxn ang="0">
                  <a:pos x="266" y="198"/>
                </a:cxn>
                <a:cxn ang="0">
                  <a:pos x="277" y="180"/>
                </a:cxn>
                <a:cxn ang="0">
                  <a:pos x="271" y="167"/>
                </a:cxn>
                <a:cxn ang="0">
                  <a:pos x="237" y="140"/>
                </a:cxn>
                <a:cxn ang="0">
                  <a:pos x="221" y="130"/>
                </a:cxn>
                <a:cxn ang="0">
                  <a:pos x="221" y="105"/>
                </a:cxn>
                <a:cxn ang="0">
                  <a:pos x="174" y="57"/>
                </a:cxn>
                <a:cxn ang="0">
                  <a:pos x="125" y="29"/>
                </a:cxn>
                <a:cxn ang="0">
                  <a:pos x="94" y="10"/>
                </a:cxn>
                <a:cxn ang="0">
                  <a:pos x="72" y="0"/>
                </a:cxn>
                <a:cxn ang="0">
                  <a:pos x="72" y="0"/>
                </a:cxn>
              </a:cxnLst>
              <a:rect l="0" t="0" r="r" b="b"/>
              <a:pathLst>
                <a:path w="371" h="377">
                  <a:moveTo>
                    <a:pt x="72" y="0"/>
                  </a:moveTo>
                  <a:lnTo>
                    <a:pt x="0" y="235"/>
                  </a:lnTo>
                  <a:lnTo>
                    <a:pt x="38" y="261"/>
                  </a:lnTo>
                  <a:lnTo>
                    <a:pt x="62" y="253"/>
                  </a:lnTo>
                  <a:lnTo>
                    <a:pt x="66" y="269"/>
                  </a:lnTo>
                  <a:lnTo>
                    <a:pt x="104" y="266"/>
                  </a:lnTo>
                  <a:lnTo>
                    <a:pt x="110" y="261"/>
                  </a:lnTo>
                  <a:lnTo>
                    <a:pt x="100" y="232"/>
                  </a:lnTo>
                  <a:lnTo>
                    <a:pt x="59" y="220"/>
                  </a:lnTo>
                  <a:lnTo>
                    <a:pt x="110" y="220"/>
                  </a:lnTo>
                  <a:lnTo>
                    <a:pt x="131" y="214"/>
                  </a:lnTo>
                  <a:lnTo>
                    <a:pt x="193" y="239"/>
                  </a:lnTo>
                  <a:lnTo>
                    <a:pt x="228" y="266"/>
                  </a:lnTo>
                  <a:lnTo>
                    <a:pt x="249" y="287"/>
                  </a:lnTo>
                  <a:lnTo>
                    <a:pt x="249" y="303"/>
                  </a:lnTo>
                  <a:lnTo>
                    <a:pt x="271" y="316"/>
                  </a:lnTo>
                  <a:lnTo>
                    <a:pt x="280" y="348"/>
                  </a:lnTo>
                  <a:lnTo>
                    <a:pt x="329" y="377"/>
                  </a:lnTo>
                  <a:lnTo>
                    <a:pt x="371" y="377"/>
                  </a:lnTo>
                  <a:lnTo>
                    <a:pt x="353" y="359"/>
                  </a:lnTo>
                  <a:lnTo>
                    <a:pt x="367" y="348"/>
                  </a:lnTo>
                  <a:lnTo>
                    <a:pt x="345" y="328"/>
                  </a:lnTo>
                  <a:lnTo>
                    <a:pt x="277" y="261"/>
                  </a:lnTo>
                  <a:lnTo>
                    <a:pt x="254" y="214"/>
                  </a:lnTo>
                  <a:lnTo>
                    <a:pt x="266" y="198"/>
                  </a:lnTo>
                  <a:lnTo>
                    <a:pt x="277" y="180"/>
                  </a:lnTo>
                  <a:lnTo>
                    <a:pt x="271" y="167"/>
                  </a:lnTo>
                  <a:lnTo>
                    <a:pt x="237" y="140"/>
                  </a:lnTo>
                  <a:lnTo>
                    <a:pt x="221" y="130"/>
                  </a:lnTo>
                  <a:lnTo>
                    <a:pt x="221" y="105"/>
                  </a:lnTo>
                  <a:lnTo>
                    <a:pt x="174" y="57"/>
                  </a:lnTo>
                  <a:lnTo>
                    <a:pt x="125" y="29"/>
                  </a:lnTo>
                  <a:lnTo>
                    <a:pt x="94" y="10"/>
                  </a:lnTo>
                  <a:lnTo>
                    <a:pt x="72" y="0"/>
                  </a:lnTo>
                  <a:lnTo>
                    <a:pt x="72"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40" name="Freeform 1016"/>
            <p:cNvSpPr>
              <a:spLocks/>
            </p:cNvSpPr>
            <p:nvPr/>
          </p:nvSpPr>
          <p:spPr bwMode="auto">
            <a:xfrm>
              <a:off x="4500" y="2959"/>
              <a:ext cx="752" cy="611"/>
            </a:xfrm>
            <a:custGeom>
              <a:avLst/>
              <a:gdLst/>
              <a:ahLst/>
              <a:cxnLst>
                <a:cxn ang="0">
                  <a:pos x="822" y="46"/>
                </a:cxn>
                <a:cxn ang="0">
                  <a:pos x="716" y="59"/>
                </a:cxn>
                <a:cxn ang="0">
                  <a:pos x="693" y="104"/>
                </a:cxn>
                <a:cxn ang="0">
                  <a:pos x="622" y="94"/>
                </a:cxn>
                <a:cxn ang="0">
                  <a:pos x="529" y="91"/>
                </a:cxn>
                <a:cxn ang="0">
                  <a:pos x="414" y="144"/>
                </a:cxn>
                <a:cxn ang="0">
                  <a:pos x="390" y="196"/>
                </a:cxn>
                <a:cxn ang="0">
                  <a:pos x="309" y="249"/>
                </a:cxn>
                <a:cxn ang="0">
                  <a:pos x="160" y="273"/>
                </a:cxn>
                <a:cxn ang="0">
                  <a:pos x="55" y="281"/>
                </a:cxn>
                <a:cxn ang="0">
                  <a:pos x="61" y="463"/>
                </a:cxn>
                <a:cxn ang="0">
                  <a:pos x="4" y="499"/>
                </a:cxn>
                <a:cxn ang="0">
                  <a:pos x="34" y="712"/>
                </a:cxn>
                <a:cxn ang="0">
                  <a:pos x="31" y="792"/>
                </a:cxn>
                <a:cxn ang="0">
                  <a:pos x="70" y="823"/>
                </a:cxn>
                <a:cxn ang="0">
                  <a:pos x="185" y="788"/>
                </a:cxn>
                <a:cxn ang="0">
                  <a:pos x="288" y="810"/>
                </a:cxn>
                <a:cxn ang="0">
                  <a:pos x="360" y="761"/>
                </a:cxn>
                <a:cxn ang="0">
                  <a:pos x="483" y="743"/>
                </a:cxn>
                <a:cxn ang="0">
                  <a:pos x="682" y="796"/>
                </a:cxn>
                <a:cxn ang="0">
                  <a:pos x="737" y="873"/>
                </a:cxn>
                <a:cxn ang="0">
                  <a:pos x="822" y="859"/>
                </a:cxn>
                <a:cxn ang="0">
                  <a:pos x="846" y="867"/>
                </a:cxn>
                <a:cxn ang="0">
                  <a:pos x="782" y="930"/>
                </a:cxn>
                <a:cxn ang="0">
                  <a:pos x="902" y="886"/>
                </a:cxn>
                <a:cxn ang="0">
                  <a:pos x="826" y="966"/>
                </a:cxn>
                <a:cxn ang="0">
                  <a:pos x="897" y="947"/>
                </a:cxn>
                <a:cxn ang="0">
                  <a:pos x="867" y="1024"/>
                </a:cxn>
                <a:cxn ang="0">
                  <a:pos x="948" y="1108"/>
                </a:cxn>
                <a:cxn ang="0">
                  <a:pos x="1026" y="1121"/>
                </a:cxn>
                <a:cxn ang="0">
                  <a:pos x="1060" y="1139"/>
                </a:cxn>
                <a:cxn ang="0">
                  <a:pos x="1166" y="1139"/>
                </a:cxn>
                <a:cxn ang="0">
                  <a:pos x="1255" y="1121"/>
                </a:cxn>
                <a:cxn ang="0">
                  <a:pos x="1341" y="992"/>
                </a:cxn>
                <a:cxn ang="0">
                  <a:pos x="1410" y="873"/>
                </a:cxn>
                <a:cxn ang="0">
                  <a:pos x="1465" y="691"/>
                </a:cxn>
                <a:cxn ang="0">
                  <a:pos x="1410" y="473"/>
                </a:cxn>
                <a:cxn ang="0">
                  <a:pos x="1335" y="384"/>
                </a:cxn>
                <a:cxn ang="0">
                  <a:pos x="1284" y="325"/>
                </a:cxn>
                <a:cxn ang="0">
                  <a:pos x="1270" y="214"/>
                </a:cxn>
                <a:cxn ang="0">
                  <a:pos x="1226" y="129"/>
                </a:cxn>
                <a:cxn ang="0">
                  <a:pos x="1185" y="99"/>
                </a:cxn>
                <a:cxn ang="0">
                  <a:pos x="1146" y="237"/>
                </a:cxn>
                <a:cxn ang="0">
                  <a:pos x="1090" y="255"/>
                </a:cxn>
                <a:cxn ang="0">
                  <a:pos x="987" y="188"/>
                </a:cxn>
                <a:cxn ang="0">
                  <a:pos x="951" y="139"/>
                </a:cxn>
                <a:cxn ang="0">
                  <a:pos x="987" y="67"/>
                </a:cxn>
                <a:cxn ang="0">
                  <a:pos x="967" y="59"/>
                </a:cxn>
                <a:cxn ang="0">
                  <a:pos x="862" y="0"/>
                </a:cxn>
                <a:cxn ang="0">
                  <a:pos x="837" y="0"/>
                </a:cxn>
              </a:cxnLst>
              <a:rect l="0" t="0" r="r" b="b"/>
              <a:pathLst>
                <a:path w="1465" h="1157">
                  <a:moveTo>
                    <a:pt x="837" y="0"/>
                  </a:moveTo>
                  <a:lnTo>
                    <a:pt x="822" y="46"/>
                  </a:lnTo>
                  <a:lnTo>
                    <a:pt x="782" y="32"/>
                  </a:lnTo>
                  <a:lnTo>
                    <a:pt x="716" y="59"/>
                  </a:lnTo>
                  <a:lnTo>
                    <a:pt x="716" y="104"/>
                  </a:lnTo>
                  <a:lnTo>
                    <a:pt x="693" y="104"/>
                  </a:lnTo>
                  <a:lnTo>
                    <a:pt x="643" y="94"/>
                  </a:lnTo>
                  <a:lnTo>
                    <a:pt x="622" y="94"/>
                  </a:lnTo>
                  <a:lnTo>
                    <a:pt x="592" y="71"/>
                  </a:lnTo>
                  <a:lnTo>
                    <a:pt x="529" y="91"/>
                  </a:lnTo>
                  <a:lnTo>
                    <a:pt x="493" y="139"/>
                  </a:lnTo>
                  <a:lnTo>
                    <a:pt x="414" y="144"/>
                  </a:lnTo>
                  <a:lnTo>
                    <a:pt x="393" y="160"/>
                  </a:lnTo>
                  <a:lnTo>
                    <a:pt x="390" y="196"/>
                  </a:lnTo>
                  <a:lnTo>
                    <a:pt x="334" y="249"/>
                  </a:lnTo>
                  <a:lnTo>
                    <a:pt x="309" y="249"/>
                  </a:lnTo>
                  <a:lnTo>
                    <a:pt x="294" y="273"/>
                  </a:lnTo>
                  <a:lnTo>
                    <a:pt x="160" y="273"/>
                  </a:lnTo>
                  <a:lnTo>
                    <a:pt x="85" y="259"/>
                  </a:lnTo>
                  <a:lnTo>
                    <a:pt x="55" y="281"/>
                  </a:lnTo>
                  <a:lnTo>
                    <a:pt x="44" y="370"/>
                  </a:lnTo>
                  <a:lnTo>
                    <a:pt x="61" y="463"/>
                  </a:lnTo>
                  <a:lnTo>
                    <a:pt x="4" y="440"/>
                  </a:lnTo>
                  <a:lnTo>
                    <a:pt x="4" y="499"/>
                  </a:lnTo>
                  <a:lnTo>
                    <a:pt x="34" y="668"/>
                  </a:lnTo>
                  <a:lnTo>
                    <a:pt x="34" y="712"/>
                  </a:lnTo>
                  <a:lnTo>
                    <a:pt x="0" y="770"/>
                  </a:lnTo>
                  <a:lnTo>
                    <a:pt x="31" y="792"/>
                  </a:lnTo>
                  <a:lnTo>
                    <a:pt x="50" y="796"/>
                  </a:lnTo>
                  <a:lnTo>
                    <a:pt x="70" y="823"/>
                  </a:lnTo>
                  <a:lnTo>
                    <a:pt x="115" y="823"/>
                  </a:lnTo>
                  <a:lnTo>
                    <a:pt x="185" y="788"/>
                  </a:lnTo>
                  <a:lnTo>
                    <a:pt x="230" y="792"/>
                  </a:lnTo>
                  <a:lnTo>
                    <a:pt x="288" y="810"/>
                  </a:lnTo>
                  <a:lnTo>
                    <a:pt x="324" y="805"/>
                  </a:lnTo>
                  <a:lnTo>
                    <a:pt x="360" y="761"/>
                  </a:lnTo>
                  <a:lnTo>
                    <a:pt x="414" y="761"/>
                  </a:lnTo>
                  <a:lnTo>
                    <a:pt x="483" y="743"/>
                  </a:lnTo>
                  <a:lnTo>
                    <a:pt x="604" y="748"/>
                  </a:lnTo>
                  <a:lnTo>
                    <a:pt x="682" y="796"/>
                  </a:lnTo>
                  <a:lnTo>
                    <a:pt x="727" y="855"/>
                  </a:lnTo>
                  <a:lnTo>
                    <a:pt x="737" y="873"/>
                  </a:lnTo>
                  <a:lnTo>
                    <a:pt x="757" y="881"/>
                  </a:lnTo>
                  <a:lnTo>
                    <a:pt x="822" y="859"/>
                  </a:lnTo>
                  <a:lnTo>
                    <a:pt x="891" y="815"/>
                  </a:lnTo>
                  <a:lnTo>
                    <a:pt x="846" y="867"/>
                  </a:lnTo>
                  <a:lnTo>
                    <a:pt x="822" y="909"/>
                  </a:lnTo>
                  <a:lnTo>
                    <a:pt x="782" y="930"/>
                  </a:lnTo>
                  <a:lnTo>
                    <a:pt x="846" y="912"/>
                  </a:lnTo>
                  <a:lnTo>
                    <a:pt x="902" y="886"/>
                  </a:lnTo>
                  <a:lnTo>
                    <a:pt x="862" y="944"/>
                  </a:lnTo>
                  <a:lnTo>
                    <a:pt x="826" y="966"/>
                  </a:lnTo>
                  <a:lnTo>
                    <a:pt x="882" y="952"/>
                  </a:lnTo>
                  <a:lnTo>
                    <a:pt x="897" y="947"/>
                  </a:lnTo>
                  <a:lnTo>
                    <a:pt x="888" y="983"/>
                  </a:lnTo>
                  <a:lnTo>
                    <a:pt x="867" y="1024"/>
                  </a:lnTo>
                  <a:lnTo>
                    <a:pt x="878" y="1059"/>
                  </a:lnTo>
                  <a:lnTo>
                    <a:pt x="948" y="1108"/>
                  </a:lnTo>
                  <a:lnTo>
                    <a:pt x="967" y="1117"/>
                  </a:lnTo>
                  <a:lnTo>
                    <a:pt x="1026" y="1121"/>
                  </a:lnTo>
                  <a:lnTo>
                    <a:pt x="1075" y="1108"/>
                  </a:lnTo>
                  <a:lnTo>
                    <a:pt x="1060" y="1139"/>
                  </a:lnTo>
                  <a:lnTo>
                    <a:pt x="1086" y="1157"/>
                  </a:lnTo>
                  <a:lnTo>
                    <a:pt x="1166" y="1139"/>
                  </a:lnTo>
                  <a:lnTo>
                    <a:pt x="1205" y="1135"/>
                  </a:lnTo>
                  <a:lnTo>
                    <a:pt x="1255" y="1121"/>
                  </a:lnTo>
                  <a:lnTo>
                    <a:pt x="1301" y="1063"/>
                  </a:lnTo>
                  <a:lnTo>
                    <a:pt x="1341" y="992"/>
                  </a:lnTo>
                  <a:lnTo>
                    <a:pt x="1374" y="956"/>
                  </a:lnTo>
                  <a:lnTo>
                    <a:pt x="1410" y="873"/>
                  </a:lnTo>
                  <a:lnTo>
                    <a:pt x="1465" y="796"/>
                  </a:lnTo>
                  <a:lnTo>
                    <a:pt x="1465" y="691"/>
                  </a:lnTo>
                  <a:lnTo>
                    <a:pt x="1445" y="574"/>
                  </a:lnTo>
                  <a:lnTo>
                    <a:pt x="1410" y="473"/>
                  </a:lnTo>
                  <a:lnTo>
                    <a:pt x="1370" y="420"/>
                  </a:lnTo>
                  <a:lnTo>
                    <a:pt x="1335" y="384"/>
                  </a:lnTo>
                  <a:lnTo>
                    <a:pt x="1295" y="343"/>
                  </a:lnTo>
                  <a:lnTo>
                    <a:pt x="1284" y="325"/>
                  </a:lnTo>
                  <a:lnTo>
                    <a:pt x="1275" y="255"/>
                  </a:lnTo>
                  <a:lnTo>
                    <a:pt x="1270" y="214"/>
                  </a:lnTo>
                  <a:lnTo>
                    <a:pt x="1235" y="188"/>
                  </a:lnTo>
                  <a:lnTo>
                    <a:pt x="1226" y="129"/>
                  </a:lnTo>
                  <a:lnTo>
                    <a:pt x="1205" y="77"/>
                  </a:lnTo>
                  <a:lnTo>
                    <a:pt x="1185" y="99"/>
                  </a:lnTo>
                  <a:lnTo>
                    <a:pt x="1170" y="147"/>
                  </a:lnTo>
                  <a:lnTo>
                    <a:pt x="1146" y="237"/>
                  </a:lnTo>
                  <a:lnTo>
                    <a:pt x="1116" y="255"/>
                  </a:lnTo>
                  <a:lnTo>
                    <a:pt x="1090" y="255"/>
                  </a:lnTo>
                  <a:lnTo>
                    <a:pt x="1031" y="211"/>
                  </a:lnTo>
                  <a:lnTo>
                    <a:pt x="987" y="188"/>
                  </a:lnTo>
                  <a:lnTo>
                    <a:pt x="962" y="167"/>
                  </a:lnTo>
                  <a:lnTo>
                    <a:pt x="951" y="139"/>
                  </a:lnTo>
                  <a:lnTo>
                    <a:pt x="982" y="99"/>
                  </a:lnTo>
                  <a:lnTo>
                    <a:pt x="987" y="67"/>
                  </a:lnTo>
                  <a:lnTo>
                    <a:pt x="997" y="55"/>
                  </a:lnTo>
                  <a:lnTo>
                    <a:pt x="967" y="59"/>
                  </a:lnTo>
                  <a:lnTo>
                    <a:pt x="891" y="20"/>
                  </a:lnTo>
                  <a:lnTo>
                    <a:pt x="862" y="0"/>
                  </a:lnTo>
                  <a:lnTo>
                    <a:pt x="837" y="0"/>
                  </a:lnTo>
                  <a:lnTo>
                    <a:pt x="837" y="0"/>
                  </a:lnTo>
                  <a:close/>
                </a:path>
              </a:pathLst>
            </a:custGeom>
            <a:grpFill/>
            <a:ln w="9525">
              <a:solidFill>
                <a:srgbClr val="565BAC"/>
              </a:solidFill>
              <a:round/>
              <a:headEnd/>
              <a:tailEnd/>
            </a:ln>
          </p:spPr>
          <p:txBody>
            <a:bodyPr/>
            <a:lstStyle/>
            <a:p>
              <a:pPr>
                <a:defRPr/>
              </a:pPr>
              <a:endParaRPr lang="sq-AL">
                <a:cs typeface="+mn-cs"/>
              </a:endParaRPr>
            </a:p>
          </p:txBody>
        </p:sp>
        <p:sp>
          <p:nvSpPr>
            <p:cNvPr id="565241" name="Freeform 1017"/>
            <p:cNvSpPr>
              <a:spLocks/>
            </p:cNvSpPr>
            <p:nvPr/>
          </p:nvSpPr>
          <p:spPr bwMode="auto">
            <a:xfrm>
              <a:off x="4500" y="2959"/>
              <a:ext cx="752" cy="611"/>
            </a:xfrm>
            <a:custGeom>
              <a:avLst/>
              <a:gdLst/>
              <a:ahLst/>
              <a:cxnLst>
                <a:cxn ang="0">
                  <a:pos x="822" y="46"/>
                </a:cxn>
                <a:cxn ang="0">
                  <a:pos x="716" y="59"/>
                </a:cxn>
                <a:cxn ang="0">
                  <a:pos x="693" y="104"/>
                </a:cxn>
                <a:cxn ang="0">
                  <a:pos x="622" y="94"/>
                </a:cxn>
                <a:cxn ang="0">
                  <a:pos x="529" y="91"/>
                </a:cxn>
                <a:cxn ang="0">
                  <a:pos x="414" y="144"/>
                </a:cxn>
                <a:cxn ang="0">
                  <a:pos x="390" y="196"/>
                </a:cxn>
                <a:cxn ang="0">
                  <a:pos x="309" y="249"/>
                </a:cxn>
                <a:cxn ang="0">
                  <a:pos x="160" y="273"/>
                </a:cxn>
                <a:cxn ang="0">
                  <a:pos x="55" y="281"/>
                </a:cxn>
                <a:cxn ang="0">
                  <a:pos x="61" y="463"/>
                </a:cxn>
                <a:cxn ang="0">
                  <a:pos x="4" y="499"/>
                </a:cxn>
                <a:cxn ang="0">
                  <a:pos x="34" y="712"/>
                </a:cxn>
                <a:cxn ang="0">
                  <a:pos x="31" y="792"/>
                </a:cxn>
                <a:cxn ang="0">
                  <a:pos x="70" y="823"/>
                </a:cxn>
                <a:cxn ang="0">
                  <a:pos x="185" y="788"/>
                </a:cxn>
                <a:cxn ang="0">
                  <a:pos x="288" y="810"/>
                </a:cxn>
                <a:cxn ang="0">
                  <a:pos x="360" y="761"/>
                </a:cxn>
                <a:cxn ang="0">
                  <a:pos x="483" y="743"/>
                </a:cxn>
                <a:cxn ang="0">
                  <a:pos x="682" y="796"/>
                </a:cxn>
                <a:cxn ang="0">
                  <a:pos x="737" y="873"/>
                </a:cxn>
                <a:cxn ang="0">
                  <a:pos x="822" y="859"/>
                </a:cxn>
                <a:cxn ang="0">
                  <a:pos x="846" y="867"/>
                </a:cxn>
                <a:cxn ang="0">
                  <a:pos x="782" y="930"/>
                </a:cxn>
                <a:cxn ang="0">
                  <a:pos x="902" y="886"/>
                </a:cxn>
                <a:cxn ang="0">
                  <a:pos x="826" y="966"/>
                </a:cxn>
                <a:cxn ang="0">
                  <a:pos x="897" y="947"/>
                </a:cxn>
                <a:cxn ang="0">
                  <a:pos x="867" y="1024"/>
                </a:cxn>
                <a:cxn ang="0">
                  <a:pos x="948" y="1108"/>
                </a:cxn>
                <a:cxn ang="0">
                  <a:pos x="1026" y="1121"/>
                </a:cxn>
                <a:cxn ang="0">
                  <a:pos x="1060" y="1139"/>
                </a:cxn>
                <a:cxn ang="0">
                  <a:pos x="1166" y="1139"/>
                </a:cxn>
                <a:cxn ang="0">
                  <a:pos x="1255" y="1121"/>
                </a:cxn>
                <a:cxn ang="0">
                  <a:pos x="1341" y="992"/>
                </a:cxn>
                <a:cxn ang="0">
                  <a:pos x="1410" y="873"/>
                </a:cxn>
                <a:cxn ang="0">
                  <a:pos x="1465" y="691"/>
                </a:cxn>
                <a:cxn ang="0">
                  <a:pos x="1410" y="473"/>
                </a:cxn>
                <a:cxn ang="0">
                  <a:pos x="1335" y="384"/>
                </a:cxn>
                <a:cxn ang="0">
                  <a:pos x="1284" y="325"/>
                </a:cxn>
                <a:cxn ang="0">
                  <a:pos x="1270" y="214"/>
                </a:cxn>
                <a:cxn ang="0">
                  <a:pos x="1226" y="129"/>
                </a:cxn>
                <a:cxn ang="0">
                  <a:pos x="1185" y="99"/>
                </a:cxn>
                <a:cxn ang="0">
                  <a:pos x="1146" y="237"/>
                </a:cxn>
                <a:cxn ang="0">
                  <a:pos x="1090" y="255"/>
                </a:cxn>
                <a:cxn ang="0">
                  <a:pos x="987" y="188"/>
                </a:cxn>
                <a:cxn ang="0">
                  <a:pos x="951" y="139"/>
                </a:cxn>
                <a:cxn ang="0">
                  <a:pos x="987" y="67"/>
                </a:cxn>
                <a:cxn ang="0">
                  <a:pos x="967" y="59"/>
                </a:cxn>
                <a:cxn ang="0">
                  <a:pos x="862" y="0"/>
                </a:cxn>
                <a:cxn ang="0">
                  <a:pos x="837" y="0"/>
                </a:cxn>
              </a:cxnLst>
              <a:rect l="0" t="0" r="r" b="b"/>
              <a:pathLst>
                <a:path w="1465" h="1157">
                  <a:moveTo>
                    <a:pt x="837" y="0"/>
                  </a:moveTo>
                  <a:lnTo>
                    <a:pt x="822" y="46"/>
                  </a:lnTo>
                  <a:lnTo>
                    <a:pt x="782" y="32"/>
                  </a:lnTo>
                  <a:lnTo>
                    <a:pt x="716" y="59"/>
                  </a:lnTo>
                  <a:lnTo>
                    <a:pt x="716" y="104"/>
                  </a:lnTo>
                  <a:lnTo>
                    <a:pt x="693" y="104"/>
                  </a:lnTo>
                  <a:lnTo>
                    <a:pt x="643" y="94"/>
                  </a:lnTo>
                  <a:lnTo>
                    <a:pt x="622" y="94"/>
                  </a:lnTo>
                  <a:lnTo>
                    <a:pt x="592" y="71"/>
                  </a:lnTo>
                  <a:lnTo>
                    <a:pt x="529" y="91"/>
                  </a:lnTo>
                  <a:lnTo>
                    <a:pt x="493" y="139"/>
                  </a:lnTo>
                  <a:lnTo>
                    <a:pt x="414" y="144"/>
                  </a:lnTo>
                  <a:lnTo>
                    <a:pt x="393" y="160"/>
                  </a:lnTo>
                  <a:lnTo>
                    <a:pt x="390" y="196"/>
                  </a:lnTo>
                  <a:lnTo>
                    <a:pt x="334" y="249"/>
                  </a:lnTo>
                  <a:lnTo>
                    <a:pt x="309" y="249"/>
                  </a:lnTo>
                  <a:lnTo>
                    <a:pt x="294" y="273"/>
                  </a:lnTo>
                  <a:lnTo>
                    <a:pt x="160" y="273"/>
                  </a:lnTo>
                  <a:lnTo>
                    <a:pt x="85" y="259"/>
                  </a:lnTo>
                  <a:lnTo>
                    <a:pt x="55" y="281"/>
                  </a:lnTo>
                  <a:lnTo>
                    <a:pt x="44" y="370"/>
                  </a:lnTo>
                  <a:lnTo>
                    <a:pt x="61" y="463"/>
                  </a:lnTo>
                  <a:lnTo>
                    <a:pt x="4" y="440"/>
                  </a:lnTo>
                  <a:lnTo>
                    <a:pt x="4" y="499"/>
                  </a:lnTo>
                  <a:lnTo>
                    <a:pt x="34" y="668"/>
                  </a:lnTo>
                  <a:lnTo>
                    <a:pt x="34" y="712"/>
                  </a:lnTo>
                  <a:lnTo>
                    <a:pt x="0" y="770"/>
                  </a:lnTo>
                  <a:lnTo>
                    <a:pt x="31" y="792"/>
                  </a:lnTo>
                  <a:lnTo>
                    <a:pt x="50" y="796"/>
                  </a:lnTo>
                  <a:lnTo>
                    <a:pt x="70" y="823"/>
                  </a:lnTo>
                  <a:lnTo>
                    <a:pt x="115" y="823"/>
                  </a:lnTo>
                  <a:lnTo>
                    <a:pt x="185" y="788"/>
                  </a:lnTo>
                  <a:lnTo>
                    <a:pt x="230" y="792"/>
                  </a:lnTo>
                  <a:lnTo>
                    <a:pt x="288" y="810"/>
                  </a:lnTo>
                  <a:lnTo>
                    <a:pt x="324" y="805"/>
                  </a:lnTo>
                  <a:lnTo>
                    <a:pt x="360" y="761"/>
                  </a:lnTo>
                  <a:lnTo>
                    <a:pt x="414" y="761"/>
                  </a:lnTo>
                  <a:lnTo>
                    <a:pt x="483" y="743"/>
                  </a:lnTo>
                  <a:lnTo>
                    <a:pt x="604" y="748"/>
                  </a:lnTo>
                  <a:lnTo>
                    <a:pt x="682" y="796"/>
                  </a:lnTo>
                  <a:lnTo>
                    <a:pt x="727" y="855"/>
                  </a:lnTo>
                  <a:lnTo>
                    <a:pt x="737" y="873"/>
                  </a:lnTo>
                  <a:lnTo>
                    <a:pt x="757" y="881"/>
                  </a:lnTo>
                  <a:lnTo>
                    <a:pt x="822" y="859"/>
                  </a:lnTo>
                  <a:lnTo>
                    <a:pt x="891" y="815"/>
                  </a:lnTo>
                  <a:lnTo>
                    <a:pt x="846" y="867"/>
                  </a:lnTo>
                  <a:lnTo>
                    <a:pt x="822" y="909"/>
                  </a:lnTo>
                  <a:lnTo>
                    <a:pt x="782" y="930"/>
                  </a:lnTo>
                  <a:lnTo>
                    <a:pt x="846" y="912"/>
                  </a:lnTo>
                  <a:lnTo>
                    <a:pt x="902" y="886"/>
                  </a:lnTo>
                  <a:lnTo>
                    <a:pt x="862" y="944"/>
                  </a:lnTo>
                  <a:lnTo>
                    <a:pt x="826" y="966"/>
                  </a:lnTo>
                  <a:lnTo>
                    <a:pt x="882" y="952"/>
                  </a:lnTo>
                  <a:lnTo>
                    <a:pt x="897" y="947"/>
                  </a:lnTo>
                  <a:lnTo>
                    <a:pt x="888" y="983"/>
                  </a:lnTo>
                  <a:lnTo>
                    <a:pt x="867" y="1024"/>
                  </a:lnTo>
                  <a:lnTo>
                    <a:pt x="878" y="1059"/>
                  </a:lnTo>
                  <a:lnTo>
                    <a:pt x="948" y="1108"/>
                  </a:lnTo>
                  <a:lnTo>
                    <a:pt x="967" y="1117"/>
                  </a:lnTo>
                  <a:lnTo>
                    <a:pt x="1026" y="1121"/>
                  </a:lnTo>
                  <a:lnTo>
                    <a:pt x="1075" y="1108"/>
                  </a:lnTo>
                  <a:lnTo>
                    <a:pt x="1060" y="1139"/>
                  </a:lnTo>
                  <a:lnTo>
                    <a:pt x="1086" y="1157"/>
                  </a:lnTo>
                  <a:lnTo>
                    <a:pt x="1166" y="1139"/>
                  </a:lnTo>
                  <a:lnTo>
                    <a:pt x="1205" y="1135"/>
                  </a:lnTo>
                  <a:lnTo>
                    <a:pt x="1255" y="1121"/>
                  </a:lnTo>
                  <a:lnTo>
                    <a:pt x="1301" y="1063"/>
                  </a:lnTo>
                  <a:lnTo>
                    <a:pt x="1341" y="992"/>
                  </a:lnTo>
                  <a:lnTo>
                    <a:pt x="1374" y="956"/>
                  </a:lnTo>
                  <a:lnTo>
                    <a:pt x="1410" y="873"/>
                  </a:lnTo>
                  <a:lnTo>
                    <a:pt x="1465" y="796"/>
                  </a:lnTo>
                  <a:lnTo>
                    <a:pt x="1465" y="691"/>
                  </a:lnTo>
                  <a:lnTo>
                    <a:pt x="1445" y="574"/>
                  </a:lnTo>
                  <a:lnTo>
                    <a:pt x="1410" y="473"/>
                  </a:lnTo>
                  <a:lnTo>
                    <a:pt x="1370" y="420"/>
                  </a:lnTo>
                  <a:lnTo>
                    <a:pt x="1335" y="384"/>
                  </a:lnTo>
                  <a:lnTo>
                    <a:pt x="1295" y="343"/>
                  </a:lnTo>
                  <a:lnTo>
                    <a:pt x="1284" y="325"/>
                  </a:lnTo>
                  <a:lnTo>
                    <a:pt x="1275" y="255"/>
                  </a:lnTo>
                  <a:lnTo>
                    <a:pt x="1270" y="214"/>
                  </a:lnTo>
                  <a:lnTo>
                    <a:pt x="1235" y="188"/>
                  </a:lnTo>
                  <a:lnTo>
                    <a:pt x="1226" y="129"/>
                  </a:lnTo>
                  <a:lnTo>
                    <a:pt x="1205" y="77"/>
                  </a:lnTo>
                  <a:lnTo>
                    <a:pt x="1185" y="99"/>
                  </a:lnTo>
                  <a:lnTo>
                    <a:pt x="1170" y="147"/>
                  </a:lnTo>
                  <a:lnTo>
                    <a:pt x="1146" y="237"/>
                  </a:lnTo>
                  <a:lnTo>
                    <a:pt x="1116" y="255"/>
                  </a:lnTo>
                  <a:lnTo>
                    <a:pt x="1090" y="255"/>
                  </a:lnTo>
                  <a:lnTo>
                    <a:pt x="1031" y="211"/>
                  </a:lnTo>
                  <a:lnTo>
                    <a:pt x="987" y="188"/>
                  </a:lnTo>
                  <a:lnTo>
                    <a:pt x="962" y="167"/>
                  </a:lnTo>
                  <a:lnTo>
                    <a:pt x="951" y="139"/>
                  </a:lnTo>
                  <a:lnTo>
                    <a:pt x="982" y="99"/>
                  </a:lnTo>
                  <a:lnTo>
                    <a:pt x="987" y="67"/>
                  </a:lnTo>
                  <a:lnTo>
                    <a:pt x="997" y="55"/>
                  </a:lnTo>
                  <a:lnTo>
                    <a:pt x="967" y="59"/>
                  </a:lnTo>
                  <a:lnTo>
                    <a:pt x="891" y="20"/>
                  </a:lnTo>
                  <a:lnTo>
                    <a:pt x="862" y="0"/>
                  </a:lnTo>
                  <a:lnTo>
                    <a:pt x="837" y="0"/>
                  </a:lnTo>
                  <a:lnTo>
                    <a:pt x="837" y="0"/>
                  </a:lnTo>
                </a:path>
              </a:pathLst>
            </a:custGeom>
            <a:grpFill/>
            <a:ln w="0">
              <a:solidFill>
                <a:srgbClr val="565BAC"/>
              </a:solidFill>
              <a:prstDash val="solid"/>
              <a:round/>
              <a:headEnd/>
              <a:tailEnd/>
            </a:ln>
          </p:spPr>
          <p:txBody>
            <a:bodyPr/>
            <a:lstStyle/>
            <a:p>
              <a:pPr>
                <a:defRPr/>
              </a:pPr>
              <a:endParaRPr lang="sq-AL">
                <a:cs typeface="+mn-cs"/>
              </a:endParaRPr>
            </a:p>
          </p:txBody>
        </p:sp>
        <p:sp>
          <p:nvSpPr>
            <p:cNvPr id="565242" name="Freeform 1018"/>
            <p:cNvSpPr>
              <a:spLocks/>
            </p:cNvSpPr>
            <p:nvPr/>
          </p:nvSpPr>
          <p:spPr bwMode="auto">
            <a:xfrm>
              <a:off x="3302" y="1583"/>
              <a:ext cx="648" cy="434"/>
            </a:xfrm>
            <a:custGeom>
              <a:avLst/>
              <a:gdLst/>
              <a:ahLst/>
              <a:cxnLst>
                <a:cxn ang="0">
                  <a:pos x="0" y="181"/>
                </a:cxn>
                <a:cxn ang="0">
                  <a:pos x="89" y="43"/>
                </a:cxn>
                <a:cxn ang="0">
                  <a:pos x="154" y="75"/>
                </a:cxn>
                <a:cxn ang="0">
                  <a:pos x="276" y="43"/>
                </a:cxn>
                <a:cxn ang="0">
                  <a:pos x="332" y="2"/>
                </a:cxn>
                <a:cxn ang="0">
                  <a:pos x="381" y="59"/>
                </a:cxn>
                <a:cxn ang="0">
                  <a:pos x="454" y="84"/>
                </a:cxn>
                <a:cxn ang="0">
                  <a:pos x="551" y="165"/>
                </a:cxn>
                <a:cxn ang="0">
                  <a:pos x="584" y="173"/>
                </a:cxn>
                <a:cxn ang="0">
                  <a:pos x="608" y="181"/>
                </a:cxn>
                <a:cxn ang="0">
                  <a:pos x="584" y="286"/>
                </a:cxn>
                <a:cxn ang="0">
                  <a:pos x="527" y="303"/>
                </a:cxn>
                <a:cxn ang="0">
                  <a:pos x="486" y="335"/>
                </a:cxn>
                <a:cxn ang="0">
                  <a:pos x="454" y="376"/>
                </a:cxn>
                <a:cxn ang="0">
                  <a:pos x="365" y="376"/>
                </a:cxn>
                <a:cxn ang="0">
                  <a:pos x="300" y="424"/>
                </a:cxn>
                <a:cxn ang="0">
                  <a:pos x="259" y="392"/>
                </a:cxn>
                <a:cxn ang="0">
                  <a:pos x="276" y="311"/>
                </a:cxn>
                <a:cxn ang="0">
                  <a:pos x="211" y="286"/>
                </a:cxn>
                <a:cxn ang="0">
                  <a:pos x="154" y="294"/>
                </a:cxn>
                <a:cxn ang="0">
                  <a:pos x="105" y="254"/>
                </a:cxn>
              </a:cxnLst>
              <a:rect l="0" t="0" r="r" b="b"/>
              <a:pathLst>
                <a:path w="608" h="424">
                  <a:moveTo>
                    <a:pt x="0" y="181"/>
                  </a:moveTo>
                  <a:cubicBezTo>
                    <a:pt x="10" y="120"/>
                    <a:pt x="25" y="64"/>
                    <a:pt x="89" y="43"/>
                  </a:cubicBezTo>
                  <a:cubicBezTo>
                    <a:pt x="115" y="52"/>
                    <a:pt x="128" y="66"/>
                    <a:pt x="154" y="75"/>
                  </a:cubicBezTo>
                  <a:cubicBezTo>
                    <a:pt x="225" y="57"/>
                    <a:pt x="174" y="54"/>
                    <a:pt x="276" y="43"/>
                  </a:cubicBezTo>
                  <a:cubicBezTo>
                    <a:pt x="332" y="24"/>
                    <a:pt x="319" y="43"/>
                    <a:pt x="332" y="2"/>
                  </a:cubicBezTo>
                  <a:cubicBezTo>
                    <a:pt x="381" y="15"/>
                    <a:pt x="361" y="0"/>
                    <a:pt x="381" y="59"/>
                  </a:cubicBezTo>
                  <a:cubicBezTo>
                    <a:pt x="389" y="83"/>
                    <a:pt x="430" y="75"/>
                    <a:pt x="454" y="84"/>
                  </a:cubicBezTo>
                  <a:cubicBezTo>
                    <a:pt x="486" y="132"/>
                    <a:pt x="496" y="149"/>
                    <a:pt x="551" y="165"/>
                  </a:cubicBezTo>
                  <a:cubicBezTo>
                    <a:pt x="562" y="168"/>
                    <a:pt x="573" y="170"/>
                    <a:pt x="584" y="173"/>
                  </a:cubicBezTo>
                  <a:cubicBezTo>
                    <a:pt x="592" y="175"/>
                    <a:pt x="608" y="181"/>
                    <a:pt x="608" y="181"/>
                  </a:cubicBezTo>
                  <a:lnTo>
                    <a:pt x="584" y="286"/>
                  </a:lnTo>
                  <a:lnTo>
                    <a:pt x="527" y="303"/>
                  </a:lnTo>
                  <a:lnTo>
                    <a:pt x="486" y="335"/>
                  </a:lnTo>
                  <a:lnTo>
                    <a:pt x="454" y="376"/>
                  </a:lnTo>
                  <a:lnTo>
                    <a:pt x="365" y="376"/>
                  </a:lnTo>
                  <a:lnTo>
                    <a:pt x="300" y="424"/>
                  </a:lnTo>
                  <a:lnTo>
                    <a:pt x="259" y="392"/>
                  </a:lnTo>
                  <a:lnTo>
                    <a:pt x="276" y="311"/>
                  </a:lnTo>
                  <a:lnTo>
                    <a:pt x="211" y="286"/>
                  </a:lnTo>
                  <a:lnTo>
                    <a:pt x="154" y="294"/>
                  </a:lnTo>
                  <a:lnTo>
                    <a:pt x="105" y="254"/>
                  </a:lnTo>
                </a:path>
              </a:pathLst>
            </a:custGeom>
            <a:grpFill/>
            <a:ln w="9525">
              <a:solidFill>
                <a:srgbClr val="565BAC"/>
              </a:solidFill>
              <a:round/>
              <a:headEnd/>
              <a:tailEnd/>
            </a:ln>
            <a:effectLst/>
          </p:spPr>
          <p:txBody>
            <a:bodyPr/>
            <a:lstStyle/>
            <a:p>
              <a:pPr>
                <a:defRPr/>
              </a:pPr>
              <a:endParaRPr lang="sq-AL">
                <a:cs typeface="+mn-cs"/>
              </a:endParaRPr>
            </a:p>
          </p:txBody>
        </p:sp>
        <p:sp>
          <p:nvSpPr>
            <p:cNvPr id="565243" name="Freeform 1019"/>
            <p:cNvSpPr>
              <a:spLocks/>
            </p:cNvSpPr>
            <p:nvPr/>
          </p:nvSpPr>
          <p:spPr bwMode="auto">
            <a:xfrm>
              <a:off x="3388" y="1820"/>
              <a:ext cx="222" cy="192"/>
            </a:xfrm>
            <a:custGeom>
              <a:avLst/>
              <a:gdLst/>
              <a:ahLst/>
              <a:cxnLst>
                <a:cxn ang="0">
                  <a:pos x="0" y="0"/>
                </a:cxn>
                <a:cxn ang="0">
                  <a:pos x="20" y="40"/>
                </a:cxn>
                <a:cxn ang="0">
                  <a:pos x="44" y="48"/>
                </a:cxn>
                <a:cxn ang="0">
                  <a:pos x="56" y="52"/>
                </a:cxn>
                <a:cxn ang="0">
                  <a:pos x="68" y="76"/>
                </a:cxn>
                <a:cxn ang="0">
                  <a:pos x="44" y="84"/>
                </a:cxn>
                <a:cxn ang="0">
                  <a:pos x="64" y="144"/>
                </a:cxn>
                <a:cxn ang="0">
                  <a:pos x="168" y="140"/>
                </a:cxn>
                <a:cxn ang="0">
                  <a:pos x="196" y="184"/>
                </a:cxn>
                <a:cxn ang="0">
                  <a:pos x="220" y="192"/>
                </a:cxn>
                <a:cxn ang="0">
                  <a:pos x="196" y="160"/>
                </a:cxn>
                <a:cxn ang="0">
                  <a:pos x="212" y="116"/>
                </a:cxn>
                <a:cxn ang="0">
                  <a:pos x="208" y="80"/>
                </a:cxn>
                <a:cxn ang="0">
                  <a:pos x="184" y="68"/>
                </a:cxn>
                <a:cxn ang="0">
                  <a:pos x="76" y="56"/>
                </a:cxn>
                <a:cxn ang="0">
                  <a:pos x="40" y="12"/>
                </a:cxn>
                <a:cxn ang="0">
                  <a:pos x="0" y="0"/>
                </a:cxn>
              </a:cxnLst>
              <a:rect l="0" t="0" r="r" b="b"/>
              <a:pathLst>
                <a:path w="220" h="192">
                  <a:moveTo>
                    <a:pt x="0" y="0"/>
                  </a:moveTo>
                  <a:cubicBezTo>
                    <a:pt x="6" y="25"/>
                    <a:pt x="1" y="11"/>
                    <a:pt x="20" y="40"/>
                  </a:cubicBezTo>
                  <a:cubicBezTo>
                    <a:pt x="25" y="47"/>
                    <a:pt x="36" y="45"/>
                    <a:pt x="44" y="48"/>
                  </a:cubicBezTo>
                  <a:cubicBezTo>
                    <a:pt x="48" y="49"/>
                    <a:pt x="56" y="52"/>
                    <a:pt x="56" y="52"/>
                  </a:cubicBezTo>
                  <a:cubicBezTo>
                    <a:pt x="56" y="52"/>
                    <a:pt x="71" y="73"/>
                    <a:pt x="68" y="76"/>
                  </a:cubicBezTo>
                  <a:cubicBezTo>
                    <a:pt x="62" y="82"/>
                    <a:pt x="44" y="84"/>
                    <a:pt x="44" y="84"/>
                  </a:cubicBezTo>
                  <a:cubicBezTo>
                    <a:pt x="49" y="104"/>
                    <a:pt x="52" y="127"/>
                    <a:pt x="64" y="144"/>
                  </a:cubicBezTo>
                  <a:cubicBezTo>
                    <a:pt x="102" y="141"/>
                    <a:pt x="132" y="135"/>
                    <a:pt x="168" y="140"/>
                  </a:cubicBezTo>
                  <a:cubicBezTo>
                    <a:pt x="196" y="149"/>
                    <a:pt x="176" y="172"/>
                    <a:pt x="196" y="184"/>
                  </a:cubicBezTo>
                  <a:cubicBezTo>
                    <a:pt x="203" y="188"/>
                    <a:pt x="220" y="192"/>
                    <a:pt x="220" y="192"/>
                  </a:cubicBezTo>
                  <a:cubicBezTo>
                    <a:pt x="211" y="179"/>
                    <a:pt x="201" y="175"/>
                    <a:pt x="196" y="160"/>
                  </a:cubicBezTo>
                  <a:cubicBezTo>
                    <a:pt x="200" y="142"/>
                    <a:pt x="202" y="131"/>
                    <a:pt x="212" y="116"/>
                  </a:cubicBezTo>
                  <a:cubicBezTo>
                    <a:pt x="211" y="104"/>
                    <a:pt x="212" y="91"/>
                    <a:pt x="208" y="80"/>
                  </a:cubicBezTo>
                  <a:cubicBezTo>
                    <a:pt x="206" y="75"/>
                    <a:pt x="189" y="69"/>
                    <a:pt x="184" y="68"/>
                  </a:cubicBezTo>
                  <a:cubicBezTo>
                    <a:pt x="149" y="59"/>
                    <a:pt x="112" y="59"/>
                    <a:pt x="76" y="56"/>
                  </a:cubicBezTo>
                  <a:cubicBezTo>
                    <a:pt x="59" y="45"/>
                    <a:pt x="51" y="29"/>
                    <a:pt x="40" y="12"/>
                  </a:cubicBezTo>
                  <a:cubicBezTo>
                    <a:pt x="36" y="5"/>
                    <a:pt x="8" y="3"/>
                    <a:pt x="0" y="0"/>
                  </a:cubicBezTo>
                  <a:close/>
                </a:path>
              </a:pathLst>
            </a:custGeom>
            <a:grpFill/>
            <a:ln w="9525">
              <a:solidFill>
                <a:srgbClr val="565BAC"/>
              </a:solidFill>
              <a:round/>
              <a:headEnd/>
              <a:tailEnd/>
            </a:ln>
            <a:effectLst/>
          </p:spPr>
          <p:txBody>
            <a:bodyPr/>
            <a:lstStyle/>
            <a:p>
              <a:pPr>
                <a:defRPr/>
              </a:pPr>
              <a:endParaRPr lang="sq-AL">
                <a:cs typeface="+mn-cs"/>
              </a:endParaRPr>
            </a:p>
          </p:txBody>
        </p:sp>
      </p:grpSp>
      <p:pic>
        <p:nvPicPr>
          <p:cNvPr id="20488" name="Picture 1024" descr="ordinateur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485111" y="3084787"/>
            <a:ext cx="1811234" cy="127697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p:spPr>
      </p:pic>
      <p:sp>
        <p:nvSpPr>
          <p:cNvPr id="565250" name="Rectangle 1026"/>
          <p:cNvSpPr>
            <a:spLocks noChangeArrowheads="1"/>
          </p:cNvSpPr>
          <p:nvPr/>
        </p:nvSpPr>
        <p:spPr bwMode="auto">
          <a:xfrm>
            <a:off x="7565063" y="4600821"/>
            <a:ext cx="1326841" cy="338554"/>
          </a:xfrm>
          <a:prstGeom prst="rect">
            <a:avLst/>
          </a:prstGeom>
          <a:solidFill>
            <a:schemeClr val="tx2"/>
          </a:solidFill>
          <a:ln w="9525" algn="ctr">
            <a:noFill/>
            <a:miter lim="800000"/>
            <a:headEnd/>
            <a:tailEnd/>
          </a:ln>
          <a:effectLst/>
        </p:spPr>
        <p:txBody>
          <a:bodyPr wrap="square">
            <a:spAutoFit/>
          </a:bodyPr>
          <a:lstStyle/>
          <a:p>
            <a:pPr eaLnBrk="1" hangingPunct="1">
              <a:defRPr/>
            </a:pPr>
            <a:r>
              <a:rPr lang="en-GB" sz="1600" b="1" dirty="0" smtClean="0">
                <a:solidFill>
                  <a:schemeClr val="bg1"/>
                </a:solidFill>
                <a:effectLst>
                  <a:outerShdw blurRad="38100" dist="38100" dir="2700000" algn="tl">
                    <a:srgbClr val="000000"/>
                  </a:outerShdw>
                </a:effectLst>
                <a:latin typeface="Arial" charset="0"/>
                <a:cs typeface="Arial" charset="0"/>
              </a:rPr>
              <a:t>SEEFEG</a:t>
            </a:r>
            <a:endParaRPr lang="fr-FR" sz="1600" b="1" dirty="0">
              <a:solidFill>
                <a:schemeClr val="bg1"/>
              </a:solidFill>
              <a:effectLst>
                <a:outerShdw blurRad="38100" dist="38100" dir="2700000" algn="tl">
                  <a:srgbClr val="000000"/>
                </a:outerShdw>
              </a:effectLst>
              <a:latin typeface="Arial" charset="0"/>
              <a:cs typeface="Arial" charset="0"/>
            </a:endParaRPr>
          </a:p>
        </p:txBody>
      </p:sp>
      <p:sp>
        <p:nvSpPr>
          <p:cNvPr id="565258" name="AutoShape 1034"/>
          <p:cNvSpPr>
            <a:spLocks noChangeArrowheads="1"/>
          </p:cNvSpPr>
          <p:nvPr/>
        </p:nvSpPr>
        <p:spPr bwMode="auto">
          <a:xfrm rot="10800000" flipH="1" flipV="1">
            <a:off x="5617645" y="3480159"/>
            <a:ext cx="1502840" cy="243115"/>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2">
              <a:lumMod val="40000"/>
              <a:lumOff val="60000"/>
            </a:schemeClr>
          </a:solidFill>
          <a:ln w="9525">
            <a:noFill/>
            <a:miter lim="800000"/>
            <a:headEnd/>
            <a:tailEnd/>
          </a:ln>
          <a:effectLst/>
        </p:spPr>
        <p:txBody>
          <a:bodyPr wrap="none" anchor="ctr"/>
          <a:lstStyle/>
          <a:p>
            <a:pPr>
              <a:defRPr/>
            </a:pPr>
            <a:endParaRPr lang="sq-AL">
              <a:cs typeface="+mn-cs"/>
            </a:endParaRPr>
          </a:p>
        </p:txBody>
      </p:sp>
      <p:sp>
        <p:nvSpPr>
          <p:cNvPr id="565259" name="Text Box 1035"/>
          <p:cNvSpPr txBox="1">
            <a:spLocks noChangeArrowheads="1"/>
          </p:cNvSpPr>
          <p:nvPr/>
        </p:nvSpPr>
        <p:spPr bwMode="auto">
          <a:xfrm>
            <a:off x="48119" y="2667404"/>
            <a:ext cx="1662545" cy="523220"/>
          </a:xfrm>
          <a:prstGeom prst="rect">
            <a:avLst/>
          </a:prstGeom>
          <a:solidFill>
            <a:schemeClr val="tx1">
              <a:lumMod val="95000"/>
            </a:schemeClr>
          </a:solidFill>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pPr algn="l" eaLnBrk="1" hangingPunct="1">
              <a:defRPr/>
            </a:pPr>
            <a:r>
              <a:rPr lang="en-GB" sz="1400" b="1" dirty="0" smtClean="0">
                <a:solidFill>
                  <a:schemeClr val="bg1"/>
                </a:solidFill>
                <a:effectLst>
                  <a:outerShdw blurRad="38100" dist="38100" dir="2700000" algn="tl">
                    <a:srgbClr val="000000"/>
                  </a:outerShdw>
                </a:effectLst>
                <a:latin typeface="Arial" charset="0"/>
                <a:cs typeface="Arial" charset="0"/>
              </a:rPr>
              <a:t>MIA</a:t>
            </a:r>
          </a:p>
          <a:p>
            <a:pPr algn="l" eaLnBrk="1" hangingPunct="1">
              <a:defRPr/>
            </a:pPr>
            <a:r>
              <a:rPr lang="en-GB" sz="1400" b="1" dirty="0" smtClean="0">
                <a:solidFill>
                  <a:schemeClr val="bg1"/>
                </a:solidFill>
                <a:effectLst>
                  <a:outerShdw blurRad="38100" dist="38100" dir="2700000" algn="tl">
                    <a:srgbClr val="000000"/>
                  </a:outerShdw>
                </a:effectLst>
                <a:latin typeface="Arial" charset="0"/>
                <a:cs typeface="Arial" charset="0"/>
              </a:rPr>
              <a:t>LEGAL WEAPON</a:t>
            </a:r>
            <a:endParaRPr lang="en-GB" sz="1400" b="1" dirty="0">
              <a:solidFill>
                <a:schemeClr val="bg1"/>
              </a:solidFill>
              <a:effectLst>
                <a:outerShdw blurRad="38100" dist="38100" dir="2700000" algn="tl">
                  <a:srgbClr val="000000"/>
                </a:outerShdw>
              </a:effectLst>
              <a:latin typeface="Arial" charset="0"/>
              <a:cs typeface="Arial" charset="0"/>
            </a:endParaRPr>
          </a:p>
        </p:txBody>
      </p:sp>
      <p:sp>
        <p:nvSpPr>
          <p:cNvPr id="565260" name="Text Box 1036"/>
          <p:cNvSpPr txBox="1">
            <a:spLocks noChangeArrowheads="1"/>
          </p:cNvSpPr>
          <p:nvPr/>
        </p:nvSpPr>
        <p:spPr bwMode="auto">
          <a:xfrm>
            <a:off x="3609946" y="2375890"/>
            <a:ext cx="1900051" cy="1200329"/>
          </a:xfrm>
          <a:prstGeom prst="rect">
            <a:avLst/>
          </a:prstGeom>
          <a:noFill/>
          <a:ln w="9525">
            <a:noFill/>
            <a:miter lim="800000"/>
            <a:headEnd/>
            <a:tailEnd/>
          </a:ln>
          <a:effectLst/>
        </p:spPr>
        <p:txBody>
          <a:bodyPr wrap="square">
            <a:spAutoFit/>
          </a:bodyPr>
          <a:lstStyle/>
          <a:p>
            <a:pPr>
              <a:defRPr/>
            </a:pPr>
            <a:r>
              <a:rPr lang="en-GB" sz="3600" b="1" dirty="0">
                <a:effectLst>
                  <a:outerShdw blurRad="38100" dist="38100" dir="2700000" algn="tl">
                    <a:srgbClr val="000000"/>
                  </a:outerShdw>
                </a:effectLst>
              </a:rPr>
              <a:t>ILECU</a:t>
            </a:r>
          </a:p>
          <a:p>
            <a:pPr eaLnBrk="1" hangingPunct="1">
              <a:defRPr/>
            </a:pPr>
            <a:r>
              <a:rPr lang="en-GB" sz="3600" b="1" dirty="0" smtClean="0">
                <a:solidFill>
                  <a:schemeClr val="bg1"/>
                </a:solidFill>
                <a:effectLst>
                  <a:outerShdw blurRad="38100" dist="38100" dir="2700000" algn="tl">
                    <a:srgbClr val="000000"/>
                  </a:outerShdw>
                </a:effectLst>
              </a:rPr>
              <a:t>FFP</a:t>
            </a:r>
          </a:p>
        </p:txBody>
      </p:sp>
      <p:sp>
        <p:nvSpPr>
          <p:cNvPr id="565264" name="AutoShape 1040"/>
          <p:cNvSpPr>
            <a:spLocks noChangeArrowheads="1"/>
          </p:cNvSpPr>
          <p:nvPr/>
        </p:nvSpPr>
        <p:spPr bwMode="auto">
          <a:xfrm rot="5292488" flipV="1">
            <a:off x="4027626" y="5047433"/>
            <a:ext cx="938734" cy="183267"/>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2">
              <a:lumMod val="40000"/>
              <a:lumOff val="60000"/>
            </a:schemeClr>
          </a:solidFill>
          <a:ln w="9525">
            <a:solidFill>
              <a:schemeClr val="accent1"/>
            </a:solidFill>
            <a:miter lim="800000"/>
            <a:headEnd/>
            <a:tailEnd/>
          </a:ln>
          <a:effectLst/>
        </p:spPr>
        <p:txBody>
          <a:bodyPr wrap="none" anchor="ctr"/>
          <a:lstStyle/>
          <a:p>
            <a:pPr>
              <a:defRPr/>
            </a:pPr>
            <a:endParaRPr lang="sq-AL">
              <a:cs typeface="+mn-cs"/>
            </a:endParaRPr>
          </a:p>
        </p:txBody>
      </p:sp>
      <p:pic>
        <p:nvPicPr>
          <p:cNvPr id="20504" name="Picture 7" descr="C:\Users\fatmir.ahmeti\Desktop\Interpol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90728" y="5458337"/>
            <a:ext cx="1542021" cy="1039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4" name="Rectangle 1027"/>
          <p:cNvSpPr>
            <a:spLocks noChangeArrowheads="1"/>
          </p:cNvSpPr>
          <p:nvPr/>
        </p:nvSpPr>
        <p:spPr bwMode="auto">
          <a:xfrm>
            <a:off x="1867734" y="911482"/>
            <a:ext cx="1602228" cy="338554"/>
          </a:xfrm>
          <a:prstGeom prst="rect">
            <a:avLst/>
          </a:prstGeom>
          <a:solidFill>
            <a:schemeClr val="tx2"/>
          </a:solidFill>
          <a:ln w="9525" algn="ctr">
            <a:noFill/>
            <a:miter lim="800000"/>
            <a:headEnd/>
            <a:tailEnd/>
          </a:ln>
          <a:effectLst/>
        </p:spPr>
        <p:txBody>
          <a:bodyPr wrap="square">
            <a:spAutoFit/>
          </a:bodyPr>
          <a:lstStyle/>
          <a:p>
            <a:pPr algn="ctr" eaLnBrk="1" hangingPunct="1">
              <a:defRPr/>
            </a:pPr>
            <a:r>
              <a:rPr lang="en-GB" sz="1600" b="1" dirty="0" smtClean="0">
                <a:solidFill>
                  <a:schemeClr val="bg1"/>
                </a:solidFill>
                <a:effectLst>
                  <a:outerShdw blurRad="38100" dist="38100" dir="2700000" algn="tl">
                    <a:srgbClr val="000000"/>
                  </a:outerShdw>
                </a:effectLst>
              </a:rPr>
              <a:t>Investigator s</a:t>
            </a:r>
            <a:endParaRPr lang="fr-FR" sz="1600" b="1" dirty="0">
              <a:solidFill>
                <a:schemeClr val="bg1"/>
              </a:solidFill>
              <a:effectLst>
                <a:outerShdw blurRad="38100" dist="38100" dir="2700000" algn="tl">
                  <a:srgbClr val="000000"/>
                </a:outerShdw>
              </a:effectLst>
            </a:endParaRPr>
          </a:p>
        </p:txBody>
      </p:sp>
      <p:sp>
        <p:nvSpPr>
          <p:cNvPr id="1045" name="AutoShape 1034"/>
          <p:cNvSpPr>
            <a:spLocks noChangeArrowheads="1"/>
          </p:cNvSpPr>
          <p:nvPr/>
        </p:nvSpPr>
        <p:spPr bwMode="auto">
          <a:xfrm flipH="1" flipV="1">
            <a:off x="1957127" y="3411349"/>
            <a:ext cx="1420335" cy="291424"/>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2">
              <a:lumMod val="40000"/>
              <a:lumOff val="60000"/>
            </a:schemeClr>
          </a:solidFill>
          <a:ln w="9525">
            <a:noFill/>
            <a:miter lim="800000"/>
            <a:headEnd/>
            <a:tailEnd/>
          </a:ln>
          <a:effectLst/>
        </p:spPr>
        <p:txBody>
          <a:bodyPr wrap="none" anchor="ctr"/>
          <a:lstStyle/>
          <a:p>
            <a:pPr>
              <a:defRPr/>
            </a:pPr>
            <a:endParaRPr lang="sq-AL">
              <a:cs typeface="+mn-cs"/>
            </a:endParaRPr>
          </a:p>
        </p:txBody>
      </p:sp>
      <p:pic>
        <p:nvPicPr>
          <p:cNvPr id="1043" name="Picture 1021" descr="station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85111" y="933465"/>
            <a:ext cx="1562100" cy="104866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5"/>
          <a:stretch>
            <a:fillRect/>
          </a:stretch>
        </p:blipFill>
        <p:spPr>
          <a:xfrm>
            <a:off x="7577313" y="3702774"/>
            <a:ext cx="1326841" cy="415999"/>
          </a:xfrm>
          <a:prstGeom prst="rect">
            <a:avLst/>
          </a:prstGeom>
        </p:spPr>
      </p:pic>
      <p:sp>
        <p:nvSpPr>
          <p:cNvPr id="1042" name="Rectangle 1025"/>
          <p:cNvSpPr>
            <a:spLocks noChangeArrowheads="1"/>
          </p:cNvSpPr>
          <p:nvPr/>
        </p:nvSpPr>
        <p:spPr bwMode="auto">
          <a:xfrm>
            <a:off x="7565062" y="2803050"/>
            <a:ext cx="1339092" cy="477054"/>
          </a:xfrm>
          <a:prstGeom prst="rect">
            <a:avLst/>
          </a:prstGeom>
          <a:solidFill>
            <a:schemeClr val="tx2"/>
          </a:solidFill>
          <a:ln w="9525" algn="ctr">
            <a:noFill/>
            <a:miter lim="800000"/>
            <a:headEnd/>
            <a:tailEnd/>
          </a:ln>
          <a:effectLst/>
        </p:spPr>
        <p:txBody>
          <a:bodyPr wrap="square">
            <a:spAutoFit/>
          </a:bodyPr>
          <a:lstStyle/>
          <a:p>
            <a:pPr eaLnBrk="1" hangingPunct="1">
              <a:defRPr/>
            </a:pPr>
            <a:r>
              <a:rPr lang="en-GB" sz="1600" b="1" dirty="0" smtClean="0">
                <a:solidFill>
                  <a:schemeClr val="bg1"/>
                </a:solidFill>
                <a:effectLst>
                  <a:outerShdw blurRad="38100" dist="38100" dir="2700000" algn="tl">
                    <a:srgbClr val="000000"/>
                  </a:outerShdw>
                </a:effectLst>
              </a:rPr>
              <a:t>WB / EU </a:t>
            </a:r>
            <a:r>
              <a:rPr lang="en-GB" sz="900" b="1" dirty="0" smtClean="0">
                <a:solidFill>
                  <a:schemeClr val="bg1"/>
                </a:solidFill>
                <a:effectLst>
                  <a:outerShdw blurRad="38100" dist="38100" dir="2700000" algn="tl">
                    <a:srgbClr val="000000"/>
                  </a:outerShdw>
                </a:effectLst>
              </a:rPr>
              <a:t>Countries  Bilateral</a:t>
            </a:r>
          </a:p>
        </p:txBody>
      </p:sp>
      <p:sp>
        <p:nvSpPr>
          <p:cNvPr id="1051" name="Rectangle 1026"/>
          <p:cNvSpPr>
            <a:spLocks noChangeArrowheads="1"/>
          </p:cNvSpPr>
          <p:nvPr/>
        </p:nvSpPr>
        <p:spPr bwMode="auto">
          <a:xfrm>
            <a:off x="7565062" y="4190520"/>
            <a:ext cx="1326841" cy="338554"/>
          </a:xfrm>
          <a:prstGeom prst="rect">
            <a:avLst/>
          </a:prstGeom>
          <a:solidFill>
            <a:schemeClr val="tx2"/>
          </a:solidFill>
          <a:ln w="9525" algn="ctr">
            <a:noFill/>
            <a:miter lim="800000"/>
            <a:headEnd/>
            <a:tailEnd/>
          </a:ln>
          <a:effectLst/>
        </p:spPr>
        <p:txBody>
          <a:bodyPr wrap="square">
            <a:spAutoFit/>
          </a:bodyPr>
          <a:lstStyle/>
          <a:p>
            <a:pPr eaLnBrk="1" hangingPunct="1">
              <a:defRPr/>
            </a:pPr>
            <a:r>
              <a:rPr lang="en-GB" sz="1600" b="1" dirty="0" smtClean="0">
                <a:solidFill>
                  <a:schemeClr val="bg1"/>
                </a:solidFill>
                <a:effectLst>
                  <a:outerShdw blurRad="38100" dist="38100" dir="2700000" algn="tl">
                    <a:srgbClr val="000000"/>
                  </a:outerShdw>
                </a:effectLst>
                <a:latin typeface="Arial" charset="0"/>
                <a:cs typeface="Arial" charset="0"/>
              </a:rPr>
              <a:t>SEEFEN</a:t>
            </a:r>
            <a:endParaRPr lang="fr-FR" sz="1600" b="1" dirty="0">
              <a:solidFill>
                <a:schemeClr val="bg1"/>
              </a:solidFill>
              <a:effectLst>
                <a:outerShdw blurRad="38100" dist="38100" dir="2700000" algn="tl">
                  <a:srgbClr val="000000"/>
                </a:outerShdw>
              </a:effectLst>
              <a:latin typeface="Arial" charset="0"/>
              <a:cs typeface="Arial" charset="0"/>
            </a:endParaRPr>
          </a:p>
        </p:txBody>
      </p:sp>
      <p:sp>
        <p:nvSpPr>
          <p:cNvPr id="3" name="Rounded Rectangle 2"/>
          <p:cNvSpPr/>
          <p:nvPr/>
        </p:nvSpPr>
        <p:spPr>
          <a:xfrm>
            <a:off x="-1476672" y="1767177"/>
            <a:ext cx="45719"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2" name="Rectangle 1027"/>
          <p:cNvSpPr>
            <a:spLocks noChangeArrowheads="1"/>
          </p:cNvSpPr>
          <p:nvPr/>
        </p:nvSpPr>
        <p:spPr bwMode="auto">
          <a:xfrm>
            <a:off x="1873754" y="1553880"/>
            <a:ext cx="1587079" cy="338554"/>
          </a:xfrm>
          <a:prstGeom prst="rect">
            <a:avLst/>
          </a:prstGeom>
          <a:solidFill>
            <a:schemeClr val="tx2"/>
          </a:solidFill>
          <a:ln w="9525" algn="ctr">
            <a:noFill/>
            <a:miter lim="800000"/>
            <a:headEnd/>
            <a:tailEnd/>
          </a:ln>
          <a:effectLst/>
        </p:spPr>
        <p:txBody>
          <a:bodyPr wrap="square">
            <a:spAutoFit/>
          </a:bodyPr>
          <a:lstStyle/>
          <a:p>
            <a:pPr algn="ctr" eaLnBrk="1" hangingPunct="1">
              <a:defRPr/>
            </a:pPr>
            <a:r>
              <a:rPr lang="en-GB" sz="1600" b="1" dirty="0" smtClean="0">
                <a:solidFill>
                  <a:schemeClr val="bg1"/>
                </a:solidFill>
                <a:effectLst>
                  <a:outerShdw blurRad="38100" dist="38100" dir="2700000" algn="tl">
                    <a:srgbClr val="000000"/>
                  </a:outerShdw>
                </a:effectLst>
              </a:rPr>
              <a:t> DIA </a:t>
            </a:r>
            <a:endParaRPr lang="fr-FR" sz="1600" b="1" dirty="0">
              <a:solidFill>
                <a:schemeClr val="bg1"/>
              </a:solidFill>
              <a:effectLst>
                <a:outerShdw blurRad="38100" dist="38100" dir="2700000" algn="tl">
                  <a:srgbClr val="000000"/>
                </a:outerShdw>
              </a:effectLst>
            </a:endParaRPr>
          </a:p>
        </p:txBody>
      </p:sp>
      <p:sp>
        <p:nvSpPr>
          <p:cNvPr id="1048" name="Text Box 1044"/>
          <p:cNvSpPr txBox="1">
            <a:spLocks noChangeArrowheads="1"/>
          </p:cNvSpPr>
          <p:nvPr/>
        </p:nvSpPr>
        <p:spPr bwMode="auto">
          <a:xfrm>
            <a:off x="-468560" y="-36488"/>
            <a:ext cx="90328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panose="020B0604030504040204" pitchFamily="34" charset="0"/>
                <a:cs typeface="Arial" panose="020B0604020202020204" pitchFamily="34" charset="0"/>
              </a:defRPr>
            </a:lvl1pPr>
            <a:lvl2pPr marL="742950" indent="-285750">
              <a:defRPr sz="2800">
                <a:solidFill>
                  <a:schemeClr val="tx1"/>
                </a:solidFill>
                <a:latin typeface="Tahoma" panose="020B0604030504040204" pitchFamily="34" charset="0"/>
                <a:cs typeface="Arial" panose="020B0604020202020204" pitchFamily="34" charset="0"/>
              </a:defRPr>
            </a:lvl2pPr>
            <a:lvl3pPr marL="1143000" indent="-228600">
              <a:defRPr sz="2800">
                <a:solidFill>
                  <a:schemeClr val="tx1"/>
                </a:solidFill>
                <a:latin typeface="Tahoma" panose="020B0604030504040204" pitchFamily="34" charset="0"/>
                <a:cs typeface="Arial" panose="020B0604020202020204" pitchFamily="34" charset="0"/>
              </a:defRPr>
            </a:lvl3pPr>
            <a:lvl4pPr marL="1600200" indent="-228600">
              <a:defRPr sz="2800">
                <a:solidFill>
                  <a:schemeClr val="tx1"/>
                </a:solidFill>
                <a:latin typeface="Tahoma" panose="020B0604030504040204" pitchFamily="34" charset="0"/>
                <a:cs typeface="Arial" panose="020B0604020202020204" pitchFamily="34" charset="0"/>
              </a:defRPr>
            </a:lvl4pPr>
            <a:lvl5pPr marL="2057400" indent="-228600">
              <a:defRPr sz="2800">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sz="2800">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sz="2800">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sz="2800">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sz="2800">
                <a:solidFill>
                  <a:schemeClr val="tx1"/>
                </a:solidFill>
                <a:latin typeface="Tahoma" panose="020B0604030504040204" pitchFamily="34" charset="0"/>
                <a:cs typeface="Arial" panose="020B0604020202020204" pitchFamily="34" charset="0"/>
              </a:defRPr>
            </a:lvl9pPr>
          </a:lstStyle>
          <a:p>
            <a:pPr algn="ctr" eaLnBrk="1" hangingPunct="1"/>
            <a:r>
              <a:rPr lang="en-US" altLang="en-US" sz="3200" b="1" dirty="0" smtClean="0">
                <a:latin typeface="Arial" panose="020B0604020202020204" pitchFamily="34" charset="0"/>
              </a:rPr>
              <a:t>  FFP</a:t>
            </a:r>
          </a:p>
          <a:p>
            <a:pPr algn="ctr" eaLnBrk="1" hangingPunct="1"/>
            <a:r>
              <a:rPr lang="en-US" altLang="en-US" sz="1600" b="1" dirty="0" smtClean="0">
                <a:latin typeface="Arial" panose="020B0604020202020204" pitchFamily="34" charset="0"/>
              </a:rPr>
              <a:t>DIRECTORATE FOR INTERNATIONAL COOPERATION - ILECU</a:t>
            </a:r>
            <a:endParaRPr lang="en-US" altLang="en-US" sz="1600" b="1" dirty="0">
              <a:effectLst/>
              <a:latin typeface="Arial" panose="020B0604020202020204" pitchFamily="34" charset="0"/>
            </a:endParaRPr>
          </a:p>
        </p:txBody>
      </p:sp>
      <p:sp>
        <p:nvSpPr>
          <p:cNvPr id="4" name="AutoShape 4" descr="Image result for europol"/>
          <p:cNvSpPr>
            <a:spLocks noChangeAspect="1" noChangeArrowheads="1"/>
          </p:cNvSpPr>
          <p:nvPr/>
        </p:nvSpPr>
        <p:spPr bwMode="auto">
          <a:xfrm>
            <a:off x="3078691" y="4359797"/>
            <a:ext cx="1524567" cy="152457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150" name="Picture 6" descr="Image result for europol"/>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11698" y="5705088"/>
            <a:ext cx="1274738" cy="822769"/>
          </a:xfrm>
          <a:prstGeom prst="rect">
            <a:avLst/>
          </a:prstGeom>
          <a:noFill/>
          <a:extLst>
            <a:ext uri="{909E8E84-426E-40DD-AFC4-6F175D3DCCD1}">
              <a14:hiddenFill xmlns:a14="http://schemas.microsoft.com/office/drawing/2010/main">
                <a:solidFill>
                  <a:srgbClr val="FFFFFF"/>
                </a:solidFill>
              </a14:hiddenFill>
            </a:ext>
          </a:extLst>
        </p:spPr>
      </p:pic>
      <p:sp>
        <p:nvSpPr>
          <p:cNvPr id="1053" name="Text Box 1035"/>
          <p:cNvSpPr txBox="1">
            <a:spLocks noChangeArrowheads="1"/>
          </p:cNvSpPr>
          <p:nvPr/>
        </p:nvSpPr>
        <p:spPr bwMode="auto">
          <a:xfrm>
            <a:off x="17721" y="4330789"/>
            <a:ext cx="1614229" cy="523220"/>
          </a:xfrm>
          <a:prstGeom prst="rect">
            <a:avLst/>
          </a:prstGeom>
          <a:solidFill>
            <a:schemeClr val="tx1">
              <a:lumMod val="95000"/>
            </a:schemeClr>
          </a:solidFill>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pPr algn="l" eaLnBrk="1" hangingPunct="1">
              <a:defRPr/>
            </a:pPr>
            <a:r>
              <a:rPr lang="en-GB" sz="1400" b="1" dirty="0" smtClean="0">
                <a:solidFill>
                  <a:schemeClr val="bg1"/>
                </a:solidFill>
                <a:effectLst>
                  <a:outerShdw blurRad="38100" dist="38100" dir="2700000" algn="tl">
                    <a:srgbClr val="000000"/>
                  </a:outerShdw>
                </a:effectLst>
                <a:latin typeface="Arial" charset="0"/>
                <a:cs typeface="Arial" charset="0"/>
              </a:rPr>
              <a:t>STATE PROSECUTORS </a:t>
            </a:r>
            <a:endParaRPr lang="en-GB" sz="1400" b="1" dirty="0">
              <a:solidFill>
                <a:schemeClr val="bg1"/>
              </a:solidFill>
              <a:effectLst>
                <a:outerShdw blurRad="38100" dist="38100" dir="2700000" algn="tl">
                  <a:srgbClr val="000000"/>
                </a:outerShdw>
              </a:effectLst>
              <a:latin typeface="Arial" charset="0"/>
              <a:cs typeface="Arial" charset="0"/>
            </a:endParaRPr>
          </a:p>
        </p:txBody>
      </p:sp>
      <p:sp>
        <p:nvSpPr>
          <p:cNvPr id="1058" name="Text Box 1035"/>
          <p:cNvSpPr txBox="1">
            <a:spLocks noChangeArrowheads="1"/>
          </p:cNvSpPr>
          <p:nvPr/>
        </p:nvSpPr>
        <p:spPr bwMode="auto">
          <a:xfrm>
            <a:off x="25555" y="3882743"/>
            <a:ext cx="1614229" cy="307777"/>
          </a:xfrm>
          <a:prstGeom prst="rect">
            <a:avLst/>
          </a:prstGeom>
          <a:solidFill>
            <a:schemeClr val="tx1">
              <a:lumMod val="95000"/>
            </a:schemeClr>
          </a:solidFill>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pPr algn="l" eaLnBrk="1" hangingPunct="1">
              <a:defRPr/>
            </a:pPr>
            <a:r>
              <a:rPr lang="en-GB" sz="1400" b="1" dirty="0" smtClean="0">
                <a:solidFill>
                  <a:schemeClr val="bg1"/>
                </a:solidFill>
                <a:effectLst>
                  <a:outerShdw blurRad="38100" dist="38100" dir="2700000" algn="tl">
                    <a:srgbClr val="000000"/>
                  </a:outerShdw>
                </a:effectLst>
                <a:latin typeface="Arial" charset="0"/>
                <a:cs typeface="Arial" charset="0"/>
              </a:rPr>
              <a:t>NCBM</a:t>
            </a:r>
            <a:endParaRPr lang="en-GB" sz="1400" b="1" dirty="0">
              <a:solidFill>
                <a:schemeClr val="bg1"/>
              </a:solidFill>
              <a:effectLst>
                <a:outerShdw blurRad="38100" dist="38100" dir="2700000" algn="tl">
                  <a:srgbClr val="000000"/>
                </a:outerShdw>
              </a:effectLst>
              <a:latin typeface="Arial" charset="0"/>
              <a:cs typeface="Arial" charset="0"/>
            </a:endParaRPr>
          </a:p>
        </p:txBody>
      </p:sp>
      <p:sp>
        <p:nvSpPr>
          <p:cNvPr id="1059" name="Text Box 1035"/>
          <p:cNvSpPr txBox="1">
            <a:spLocks noChangeArrowheads="1"/>
          </p:cNvSpPr>
          <p:nvPr/>
        </p:nvSpPr>
        <p:spPr bwMode="auto">
          <a:xfrm>
            <a:off x="48119" y="3289389"/>
            <a:ext cx="1614229" cy="446276"/>
          </a:xfrm>
          <a:prstGeom prst="rect">
            <a:avLst/>
          </a:prstGeom>
          <a:solidFill>
            <a:schemeClr val="tx1">
              <a:lumMod val="95000"/>
            </a:schemeClr>
          </a:solidFill>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pPr algn="l" eaLnBrk="1" hangingPunct="1">
              <a:defRPr/>
            </a:pPr>
            <a:r>
              <a:rPr lang="en-GB" sz="1400" b="1" dirty="0" smtClean="0">
                <a:solidFill>
                  <a:schemeClr val="bg1"/>
                </a:solidFill>
                <a:effectLst>
                  <a:outerShdw blurRad="38100" dist="38100" dir="2700000" algn="tl">
                    <a:srgbClr val="000000"/>
                  </a:outerShdw>
                </a:effectLst>
                <a:latin typeface="Arial" charset="0"/>
                <a:cs typeface="Arial" charset="0"/>
              </a:rPr>
              <a:t>FORENSIC LAB</a:t>
            </a:r>
          </a:p>
          <a:p>
            <a:pPr algn="l" eaLnBrk="1" hangingPunct="1">
              <a:defRPr/>
            </a:pPr>
            <a:endParaRPr lang="en-GB" sz="900" b="1" dirty="0">
              <a:solidFill>
                <a:schemeClr val="bg1"/>
              </a:solidFill>
              <a:effectLst>
                <a:outerShdw blurRad="38100" dist="38100" dir="2700000" algn="tl">
                  <a:srgbClr val="000000"/>
                </a:outerShdw>
              </a:effectLst>
              <a:latin typeface="Arial" charset="0"/>
              <a:cs typeface="Arial" charset="0"/>
            </a:endParaRPr>
          </a:p>
        </p:txBody>
      </p:sp>
      <p:sp>
        <p:nvSpPr>
          <p:cNvPr id="1047" name="Rectangle 1027"/>
          <p:cNvSpPr>
            <a:spLocks noChangeArrowheads="1"/>
          </p:cNvSpPr>
          <p:nvPr/>
        </p:nvSpPr>
        <p:spPr bwMode="auto">
          <a:xfrm>
            <a:off x="1867734" y="1215326"/>
            <a:ext cx="1602228" cy="338554"/>
          </a:xfrm>
          <a:prstGeom prst="rect">
            <a:avLst/>
          </a:prstGeom>
          <a:solidFill>
            <a:schemeClr val="tx2"/>
          </a:solidFill>
          <a:ln w="9525" algn="ctr">
            <a:noFill/>
            <a:miter lim="800000"/>
            <a:headEnd/>
            <a:tailEnd/>
          </a:ln>
          <a:effectLst/>
        </p:spPr>
        <p:txBody>
          <a:bodyPr wrap="square">
            <a:spAutoFit/>
          </a:bodyPr>
          <a:lstStyle/>
          <a:p>
            <a:pPr algn="ctr" eaLnBrk="1" hangingPunct="1">
              <a:defRPr/>
            </a:pPr>
            <a:r>
              <a:rPr lang="en-GB" sz="1600" b="1" dirty="0" smtClean="0">
                <a:solidFill>
                  <a:schemeClr val="bg1"/>
                </a:solidFill>
                <a:effectLst>
                  <a:outerShdw blurRad="38100" dist="38100" dir="2700000" algn="tl">
                    <a:srgbClr val="000000"/>
                  </a:outerShdw>
                </a:effectLst>
              </a:rPr>
              <a:t> OPS </a:t>
            </a:r>
            <a:endParaRPr lang="fr-FR" sz="1600" b="1" dirty="0">
              <a:solidFill>
                <a:schemeClr val="bg1"/>
              </a:solidFill>
              <a:effectLst>
                <a:outerShdw blurRad="38100" dist="38100" dir="2700000" algn="tl">
                  <a:srgbClr val="000000"/>
                </a:outerShdw>
              </a:effectLst>
            </a:endParaRPr>
          </a:p>
        </p:txBody>
      </p:sp>
      <p:sp>
        <p:nvSpPr>
          <p:cNvPr id="5" name="Rectangle 4"/>
          <p:cNvSpPr/>
          <p:nvPr/>
        </p:nvSpPr>
        <p:spPr>
          <a:xfrm>
            <a:off x="5161738" y="1385650"/>
            <a:ext cx="3531801" cy="369332"/>
          </a:xfrm>
          <a:prstGeom prst="rect">
            <a:avLst/>
          </a:prstGeom>
        </p:spPr>
        <p:txBody>
          <a:bodyPr wrap="none">
            <a:spAutoFit/>
          </a:bodyPr>
          <a:lstStyle/>
          <a:p>
            <a:r>
              <a:rPr lang="en-US" dirty="0" smtClean="0"/>
              <a:t>National Focal Point for Tracing  </a:t>
            </a:r>
            <a:endParaRPr lang="en-US" dirty="0"/>
          </a:p>
        </p:txBody>
      </p:sp>
      <p:pic>
        <p:nvPicPr>
          <p:cNvPr id="1046" name="Picture 5" descr="stema"/>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 y="26989"/>
            <a:ext cx="621072" cy="593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9" name="Picture 104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263527" y="26989"/>
            <a:ext cx="846545" cy="792089"/>
          </a:xfrm>
          <a:prstGeom prst="rect">
            <a:avLst/>
          </a:prstGeom>
        </p:spPr>
      </p:pic>
    </p:spTree>
    <p:extLst>
      <p:ext uri="{BB962C8B-B14F-4D97-AF65-F5344CB8AC3E}">
        <p14:creationId xmlns:p14="http://schemas.microsoft.com/office/powerpoint/2010/main" val="2195536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43"/>
                                        </p:tgtEl>
                                        <p:attrNameLst>
                                          <p:attrName>style.visibility</p:attrName>
                                        </p:attrNameLst>
                                      </p:cBhvr>
                                      <p:to>
                                        <p:strVal val="visible"/>
                                      </p:to>
                                    </p:set>
                                    <p:anim calcmode="lin" valueType="num">
                                      <p:cBhvr additive="base">
                                        <p:cTn id="7" dur="500" fill="hold"/>
                                        <p:tgtEl>
                                          <p:spTgt spid="1043"/>
                                        </p:tgtEl>
                                        <p:attrNameLst>
                                          <p:attrName>ppt_x</p:attrName>
                                        </p:attrNameLst>
                                      </p:cBhvr>
                                      <p:tavLst>
                                        <p:tav tm="0">
                                          <p:val>
                                            <p:strVal val="#ppt_x"/>
                                          </p:val>
                                        </p:tav>
                                        <p:tav tm="100000">
                                          <p:val>
                                            <p:strVal val="#ppt_x"/>
                                          </p:val>
                                        </p:tav>
                                      </p:tavLst>
                                    </p:anim>
                                    <p:anim calcmode="lin" valueType="num">
                                      <p:cBhvr additive="base">
                                        <p:cTn id="8" dur="500" fill="hold"/>
                                        <p:tgtEl>
                                          <p:spTgt spid="104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44"/>
                                        </p:tgtEl>
                                        <p:attrNameLst>
                                          <p:attrName>style.visibility</p:attrName>
                                        </p:attrNameLst>
                                      </p:cBhvr>
                                      <p:to>
                                        <p:strVal val="visible"/>
                                      </p:to>
                                    </p:set>
                                    <p:anim calcmode="lin" valueType="num">
                                      <p:cBhvr additive="base">
                                        <p:cTn id="17" dur="500" fill="hold"/>
                                        <p:tgtEl>
                                          <p:spTgt spid="1044"/>
                                        </p:tgtEl>
                                        <p:attrNameLst>
                                          <p:attrName>ppt_x</p:attrName>
                                        </p:attrNameLst>
                                      </p:cBhvr>
                                      <p:tavLst>
                                        <p:tav tm="0">
                                          <p:val>
                                            <p:strVal val="#ppt_x"/>
                                          </p:val>
                                        </p:tav>
                                        <p:tav tm="100000">
                                          <p:val>
                                            <p:strVal val="#ppt_x"/>
                                          </p:val>
                                        </p:tav>
                                      </p:tavLst>
                                    </p:anim>
                                    <p:anim calcmode="lin" valueType="num">
                                      <p:cBhvr additive="base">
                                        <p:cTn id="18" dur="500" fill="hold"/>
                                        <p:tgtEl>
                                          <p:spTgt spid="1044"/>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047"/>
                                        </p:tgtEl>
                                        <p:attrNameLst>
                                          <p:attrName>style.visibility</p:attrName>
                                        </p:attrNameLst>
                                      </p:cBhvr>
                                      <p:to>
                                        <p:strVal val="visible"/>
                                      </p:to>
                                    </p:set>
                                    <p:anim calcmode="lin" valueType="num">
                                      <p:cBhvr additive="base">
                                        <p:cTn id="21" dur="500" fill="hold"/>
                                        <p:tgtEl>
                                          <p:spTgt spid="1047"/>
                                        </p:tgtEl>
                                        <p:attrNameLst>
                                          <p:attrName>ppt_x</p:attrName>
                                        </p:attrNameLst>
                                      </p:cBhvr>
                                      <p:tavLst>
                                        <p:tav tm="0">
                                          <p:val>
                                            <p:strVal val="#ppt_x"/>
                                          </p:val>
                                        </p:tav>
                                        <p:tav tm="100000">
                                          <p:val>
                                            <p:strVal val="#ppt_x"/>
                                          </p:val>
                                        </p:tav>
                                      </p:tavLst>
                                    </p:anim>
                                    <p:anim calcmode="lin" valueType="num">
                                      <p:cBhvr additive="base">
                                        <p:cTn id="22" dur="500" fill="hold"/>
                                        <p:tgtEl>
                                          <p:spTgt spid="1047"/>
                                        </p:tgtEl>
                                        <p:attrNameLst>
                                          <p:attrName>ppt_y</p:attrName>
                                        </p:attrNameLst>
                                      </p:cBhvr>
                                      <p:tavLst>
                                        <p:tav tm="0">
                                          <p:val>
                                            <p:strVal val="1+#ppt_h/2"/>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1052"/>
                                        </p:tgtEl>
                                        <p:attrNameLst>
                                          <p:attrName>style.visibility</p:attrName>
                                        </p:attrNameLst>
                                      </p:cBhvr>
                                      <p:to>
                                        <p:strVal val="visible"/>
                                      </p:to>
                                    </p:set>
                                    <p:animEffect transition="in" filter="fade">
                                      <p:cBhvr>
                                        <p:cTn id="25" dur="1000"/>
                                        <p:tgtEl>
                                          <p:spTgt spid="1052"/>
                                        </p:tgtEl>
                                      </p:cBhvr>
                                    </p:animEffect>
                                    <p:anim calcmode="lin" valueType="num">
                                      <p:cBhvr>
                                        <p:cTn id="26" dur="1000" fill="hold"/>
                                        <p:tgtEl>
                                          <p:spTgt spid="1052"/>
                                        </p:tgtEl>
                                        <p:attrNameLst>
                                          <p:attrName>ppt_x</p:attrName>
                                        </p:attrNameLst>
                                      </p:cBhvr>
                                      <p:tavLst>
                                        <p:tav tm="0">
                                          <p:val>
                                            <p:strVal val="#ppt_x"/>
                                          </p:val>
                                        </p:tav>
                                        <p:tav tm="100000">
                                          <p:val>
                                            <p:strVal val="#ppt_x"/>
                                          </p:val>
                                        </p:tav>
                                      </p:tavLst>
                                    </p:anim>
                                    <p:anim calcmode="lin" valueType="num">
                                      <p:cBhvr>
                                        <p:cTn id="27" dur="1000" fill="hold"/>
                                        <p:tgtEl>
                                          <p:spTgt spid="1052"/>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65259"/>
                                        </p:tgtEl>
                                        <p:attrNameLst>
                                          <p:attrName>style.visibility</p:attrName>
                                        </p:attrNameLst>
                                      </p:cBhvr>
                                      <p:to>
                                        <p:strVal val="visible"/>
                                      </p:to>
                                    </p:set>
                                    <p:anim calcmode="lin" valueType="num">
                                      <p:cBhvr additive="base">
                                        <p:cTn id="32" dur="500" fill="hold"/>
                                        <p:tgtEl>
                                          <p:spTgt spid="565259"/>
                                        </p:tgtEl>
                                        <p:attrNameLst>
                                          <p:attrName>ppt_x</p:attrName>
                                        </p:attrNameLst>
                                      </p:cBhvr>
                                      <p:tavLst>
                                        <p:tav tm="0">
                                          <p:val>
                                            <p:strVal val="#ppt_x"/>
                                          </p:val>
                                        </p:tav>
                                        <p:tav tm="100000">
                                          <p:val>
                                            <p:strVal val="#ppt_x"/>
                                          </p:val>
                                        </p:tav>
                                      </p:tavLst>
                                    </p:anim>
                                    <p:anim calcmode="lin" valueType="num">
                                      <p:cBhvr additive="base">
                                        <p:cTn id="33" dur="500" fill="hold"/>
                                        <p:tgtEl>
                                          <p:spTgt spid="565259"/>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0"/>
                                  </p:stCondLst>
                                  <p:childTnLst>
                                    <p:set>
                                      <p:cBhvr>
                                        <p:cTn id="35" dur="1" fill="hold">
                                          <p:stCondLst>
                                            <p:cond delay="0"/>
                                          </p:stCondLst>
                                        </p:cTn>
                                        <p:tgtEl>
                                          <p:spTgt spid="1059"/>
                                        </p:tgtEl>
                                        <p:attrNameLst>
                                          <p:attrName>style.visibility</p:attrName>
                                        </p:attrNameLst>
                                      </p:cBhvr>
                                      <p:to>
                                        <p:strVal val="visible"/>
                                      </p:to>
                                    </p:set>
                                    <p:anim calcmode="lin" valueType="num">
                                      <p:cBhvr additive="base">
                                        <p:cTn id="36" dur="500" fill="hold"/>
                                        <p:tgtEl>
                                          <p:spTgt spid="1059"/>
                                        </p:tgtEl>
                                        <p:attrNameLst>
                                          <p:attrName>ppt_x</p:attrName>
                                        </p:attrNameLst>
                                      </p:cBhvr>
                                      <p:tavLst>
                                        <p:tav tm="0">
                                          <p:val>
                                            <p:strVal val="#ppt_x"/>
                                          </p:val>
                                        </p:tav>
                                        <p:tav tm="100000">
                                          <p:val>
                                            <p:strVal val="#ppt_x"/>
                                          </p:val>
                                        </p:tav>
                                      </p:tavLst>
                                    </p:anim>
                                    <p:anim calcmode="lin" valueType="num">
                                      <p:cBhvr additive="base">
                                        <p:cTn id="37" dur="500" fill="hold"/>
                                        <p:tgtEl>
                                          <p:spTgt spid="1059"/>
                                        </p:tgtEl>
                                        <p:attrNameLst>
                                          <p:attrName>ppt_y</p:attrName>
                                        </p:attrNameLst>
                                      </p:cBhvr>
                                      <p:tavLst>
                                        <p:tav tm="0">
                                          <p:val>
                                            <p:strVal val="1+#ppt_h/2"/>
                                          </p:val>
                                        </p:tav>
                                        <p:tav tm="100000">
                                          <p:val>
                                            <p:strVal val="#ppt_y"/>
                                          </p:val>
                                        </p:tav>
                                      </p:tavLst>
                                    </p:anim>
                                  </p:childTnLst>
                                </p:cTn>
                              </p:par>
                              <p:par>
                                <p:cTn id="38" presetID="2" presetClass="entr" presetSubtype="4" fill="hold" grpId="0" nodeType="withEffect">
                                  <p:stCondLst>
                                    <p:cond delay="0"/>
                                  </p:stCondLst>
                                  <p:childTnLst>
                                    <p:set>
                                      <p:cBhvr>
                                        <p:cTn id="39" dur="1" fill="hold">
                                          <p:stCondLst>
                                            <p:cond delay="0"/>
                                          </p:stCondLst>
                                        </p:cTn>
                                        <p:tgtEl>
                                          <p:spTgt spid="1058"/>
                                        </p:tgtEl>
                                        <p:attrNameLst>
                                          <p:attrName>style.visibility</p:attrName>
                                        </p:attrNameLst>
                                      </p:cBhvr>
                                      <p:to>
                                        <p:strVal val="visible"/>
                                      </p:to>
                                    </p:set>
                                    <p:anim calcmode="lin" valueType="num">
                                      <p:cBhvr additive="base">
                                        <p:cTn id="40" dur="500" fill="hold"/>
                                        <p:tgtEl>
                                          <p:spTgt spid="1058"/>
                                        </p:tgtEl>
                                        <p:attrNameLst>
                                          <p:attrName>ppt_x</p:attrName>
                                        </p:attrNameLst>
                                      </p:cBhvr>
                                      <p:tavLst>
                                        <p:tav tm="0">
                                          <p:val>
                                            <p:strVal val="#ppt_x"/>
                                          </p:val>
                                        </p:tav>
                                        <p:tav tm="100000">
                                          <p:val>
                                            <p:strVal val="#ppt_x"/>
                                          </p:val>
                                        </p:tav>
                                      </p:tavLst>
                                    </p:anim>
                                    <p:anim calcmode="lin" valueType="num">
                                      <p:cBhvr additive="base">
                                        <p:cTn id="41" dur="500" fill="hold"/>
                                        <p:tgtEl>
                                          <p:spTgt spid="1058"/>
                                        </p:tgtEl>
                                        <p:attrNameLst>
                                          <p:attrName>ppt_y</p:attrName>
                                        </p:attrNameLst>
                                      </p:cBhvr>
                                      <p:tavLst>
                                        <p:tav tm="0">
                                          <p:val>
                                            <p:strVal val="1+#ppt_h/2"/>
                                          </p:val>
                                        </p:tav>
                                        <p:tav tm="100000">
                                          <p:val>
                                            <p:strVal val="#ppt_y"/>
                                          </p:val>
                                        </p:tav>
                                      </p:tavLst>
                                    </p:anim>
                                  </p:childTnLst>
                                </p:cTn>
                              </p:par>
                              <p:par>
                                <p:cTn id="42" presetID="2" presetClass="entr" presetSubtype="4" fill="hold" grpId="0" nodeType="withEffect">
                                  <p:stCondLst>
                                    <p:cond delay="0"/>
                                  </p:stCondLst>
                                  <p:childTnLst>
                                    <p:set>
                                      <p:cBhvr>
                                        <p:cTn id="43" dur="1" fill="hold">
                                          <p:stCondLst>
                                            <p:cond delay="0"/>
                                          </p:stCondLst>
                                        </p:cTn>
                                        <p:tgtEl>
                                          <p:spTgt spid="1053"/>
                                        </p:tgtEl>
                                        <p:attrNameLst>
                                          <p:attrName>style.visibility</p:attrName>
                                        </p:attrNameLst>
                                      </p:cBhvr>
                                      <p:to>
                                        <p:strVal val="visible"/>
                                      </p:to>
                                    </p:set>
                                    <p:anim calcmode="lin" valueType="num">
                                      <p:cBhvr additive="base">
                                        <p:cTn id="44" dur="500" fill="hold"/>
                                        <p:tgtEl>
                                          <p:spTgt spid="1053"/>
                                        </p:tgtEl>
                                        <p:attrNameLst>
                                          <p:attrName>ppt_x</p:attrName>
                                        </p:attrNameLst>
                                      </p:cBhvr>
                                      <p:tavLst>
                                        <p:tav tm="0">
                                          <p:val>
                                            <p:strVal val="#ppt_x"/>
                                          </p:val>
                                        </p:tav>
                                        <p:tav tm="100000">
                                          <p:val>
                                            <p:strVal val="#ppt_x"/>
                                          </p:val>
                                        </p:tav>
                                      </p:tavLst>
                                    </p:anim>
                                    <p:anim calcmode="lin" valueType="num">
                                      <p:cBhvr additive="base">
                                        <p:cTn id="45" dur="500" fill="hold"/>
                                        <p:tgtEl>
                                          <p:spTgt spid="1053"/>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042"/>
                                        </p:tgtEl>
                                        <p:attrNameLst>
                                          <p:attrName>style.visibility</p:attrName>
                                        </p:attrNameLst>
                                      </p:cBhvr>
                                      <p:to>
                                        <p:strVal val="visible"/>
                                      </p:to>
                                    </p:set>
                                    <p:anim calcmode="lin" valueType="num">
                                      <p:cBhvr additive="base">
                                        <p:cTn id="50" dur="500" fill="hold"/>
                                        <p:tgtEl>
                                          <p:spTgt spid="1042"/>
                                        </p:tgtEl>
                                        <p:attrNameLst>
                                          <p:attrName>ppt_x</p:attrName>
                                        </p:attrNameLst>
                                      </p:cBhvr>
                                      <p:tavLst>
                                        <p:tav tm="0">
                                          <p:val>
                                            <p:strVal val="#ppt_x"/>
                                          </p:val>
                                        </p:tav>
                                        <p:tav tm="100000">
                                          <p:val>
                                            <p:strVal val="#ppt_x"/>
                                          </p:val>
                                        </p:tav>
                                      </p:tavLst>
                                    </p:anim>
                                    <p:anim calcmode="lin" valueType="num">
                                      <p:cBhvr additive="base">
                                        <p:cTn id="51" dur="500" fill="hold"/>
                                        <p:tgtEl>
                                          <p:spTgt spid="1042"/>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nodeType="clickEffect">
                                  <p:stCondLst>
                                    <p:cond delay="0"/>
                                  </p:stCondLst>
                                  <p:childTnLst>
                                    <p:set>
                                      <p:cBhvr>
                                        <p:cTn id="55" dur="1" fill="hold">
                                          <p:stCondLst>
                                            <p:cond delay="0"/>
                                          </p:stCondLst>
                                        </p:cTn>
                                        <p:tgtEl>
                                          <p:spTgt spid="20504"/>
                                        </p:tgtEl>
                                        <p:attrNameLst>
                                          <p:attrName>style.visibility</p:attrName>
                                        </p:attrNameLst>
                                      </p:cBhvr>
                                      <p:to>
                                        <p:strVal val="visible"/>
                                      </p:to>
                                    </p:set>
                                    <p:anim calcmode="lin" valueType="num">
                                      <p:cBhvr additive="base">
                                        <p:cTn id="56" dur="500" fill="hold"/>
                                        <p:tgtEl>
                                          <p:spTgt spid="20504"/>
                                        </p:tgtEl>
                                        <p:attrNameLst>
                                          <p:attrName>ppt_x</p:attrName>
                                        </p:attrNameLst>
                                      </p:cBhvr>
                                      <p:tavLst>
                                        <p:tav tm="0">
                                          <p:val>
                                            <p:strVal val="#ppt_x"/>
                                          </p:val>
                                        </p:tav>
                                        <p:tav tm="100000">
                                          <p:val>
                                            <p:strVal val="#ppt_x"/>
                                          </p:val>
                                        </p:tav>
                                      </p:tavLst>
                                    </p:anim>
                                    <p:anim calcmode="lin" valueType="num">
                                      <p:cBhvr additive="base">
                                        <p:cTn id="57" dur="500" fill="hold"/>
                                        <p:tgtEl>
                                          <p:spTgt spid="20504"/>
                                        </p:tgtEl>
                                        <p:attrNameLst>
                                          <p:attrName>ppt_y</p:attrName>
                                        </p:attrNameLst>
                                      </p:cBhvr>
                                      <p:tavLst>
                                        <p:tav tm="0">
                                          <p:val>
                                            <p:strVal val="1+#ppt_h/2"/>
                                          </p:val>
                                        </p:tav>
                                        <p:tav tm="100000">
                                          <p:val>
                                            <p:strVal val="#ppt_y"/>
                                          </p:val>
                                        </p:tav>
                                      </p:tavLst>
                                    </p:anim>
                                  </p:childTnLst>
                                </p:cTn>
                              </p:par>
                              <p:par>
                                <p:cTn id="58" presetID="2" presetClass="entr" presetSubtype="4" fill="hold" nodeType="withEffect">
                                  <p:stCondLst>
                                    <p:cond delay="0"/>
                                  </p:stCondLst>
                                  <p:childTnLst>
                                    <p:set>
                                      <p:cBhvr>
                                        <p:cTn id="59" dur="1" fill="hold">
                                          <p:stCondLst>
                                            <p:cond delay="0"/>
                                          </p:stCondLst>
                                        </p:cTn>
                                        <p:tgtEl>
                                          <p:spTgt spid="6150"/>
                                        </p:tgtEl>
                                        <p:attrNameLst>
                                          <p:attrName>style.visibility</p:attrName>
                                        </p:attrNameLst>
                                      </p:cBhvr>
                                      <p:to>
                                        <p:strVal val="visible"/>
                                      </p:to>
                                    </p:set>
                                    <p:anim calcmode="lin" valueType="num">
                                      <p:cBhvr additive="base">
                                        <p:cTn id="60" dur="500" fill="hold"/>
                                        <p:tgtEl>
                                          <p:spTgt spid="6150"/>
                                        </p:tgtEl>
                                        <p:attrNameLst>
                                          <p:attrName>ppt_x</p:attrName>
                                        </p:attrNameLst>
                                      </p:cBhvr>
                                      <p:tavLst>
                                        <p:tav tm="0">
                                          <p:val>
                                            <p:strVal val="#ppt_x"/>
                                          </p:val>
                                        </p:tav>
                                        <p:tav tm="100000">
                                          <p:val>
                                            <p:strVal val="#ppt_x"/>
                                          </p:val>
                                        </p:tav>
                                      </p:tavLst>
                                    </p:anim>
                                    <p:anim calcmode="lin" valueType="num">
                                      <p:cBhvr additive="base">
                                        <p:cTn id="61" dur="500" fill="hold"/>
                                        <p:tgtEl>
                                          <p:spTgt spid="6150"/>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nodeType="clickEffect">
                                  <p:stCondLst>
                                    <p:cond delay="0"/>
                                  </p:stCondLst>
                                  <p:childTnLst>
                                    <p:set>
                                      <p:cBhvr>
                                        <p:cTn id="65" dur="1" fill="hold">
                                          <p:stCondLst>
                                            <p:cond delay="0"/>
                                          </p:stCondLst>
                                        </p:cTn>
                                        <p:tgtEl>
                                          <p:spTgt spid="2"/>
                                        </p:tgtEl>
                                        <p:attrNameLst>
                                          <p:attrName>style.visibility</p:attrName>
                                        </p:attrNameLst>
                                      </p:cBhvr>
                                      <p:to>
                                        <p:strVal val="visible"/>
                                      </p:to>
                                    </p:set>
                                    <p:anim calcmode="lin" valueType="num">
                                      <p:cBhvr additive="base">
                                        <p:cTn id="66" dur="500" fill="hold"/>
                                        <p:tgtEl>
                                          <p:spTgt spid="2"/>
                                        </p:tgtEl>
                                        <p:attrNameLst>
                                          <p:attrName>ppt_x</p:attrName>
                                        </p:attrNameLst>
                                      </p:cBhvr>
                                      <p:tavLst>
                                        <p:tav tm="0">
                                          <p:val>
                                            <p:strVal val="#ppt_x"/>
                                          </p:val>
                                        </p:tav>
                                        <p:tav tm="100000">
                                          <p:val>
                                            <p:strVal val="#ppt_x"/>
                                          </p:val>
                                        </p:tav>
                                      </p:tavLst>
                                    </p:anim>
                                    <p:anim calcmode="lin" valueType="num">
                                      <p:cBhvr additive="base">
                                        <p:cTn id="67" dur="500" fill="hold"/>
                                        <p:tgtEl>
                                          <p:spTgt spid="2"/>
                                        </p:tgtEl>
                                        <p:attrNameLst>
                                          <p:attrName>ppt_y</p:attrName>
                                        </p:attrNameLst>
                                      </p:cBhvr>
                                      <p:tavLst>
                                        <p:tav tm="0">
                                          <p:val>
                                            <p:strVal val="1+#ppt_h/2"/>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1051"/>
                                        </p:tgtEl>
                                        <p:attrNameLst>
                                          <p:attrName>style.visibility</p:attrName>
                                        </p:attrNameLst>
                                      </p:cBhvr>
                                      <p:to>
                                        <p:strVal val="visible"/>
                                      </p:to>
                                    </p:set>
                                    <p:animEffect transition="in" filter="fade">
                                      <p:cBhvr>
                                        <p:cTn id="70" dur="1000"/>
                                        <p:tgtEl>
                                          <p:spTgt spid="1051"/>
                                        </p:tgtEl>
                                      </p:cBhvr>
                                    </p:animEffect>
                                    <p:anim calcmode="lin" valueType="num">
                                      <p:cBhvr>
                                        <p:cTn id="71" dur="1000" fill="hold"/>
                                        <p:tgtEl>
                                          <p:spTgt spid="1051"/>
                                        </p:tgtEl>
                                        <p:attrNameLst>
                                          <p:attrName>ppt_x</p:attrName>
                                        </p:attrNameLst>
                                      </p:cBhvr>
                                      <p:tavLst>
                                        <p:tav tm="0">
                                          <p:val>
                                            <p:strVal val="#ppt_x"/>
                                          </p:val>
                                        </p:tav>
                                        <p:tav tm="100000">
                                          <p:val>
                                            <p:strVal val="#ppt_x"/>
                                          </p:val>
                                        </p:tav>
                                      </p:tavLst>
                                    </p:anim>
                                    <p:anim calcmode="lin" valueType="num">
                                      <p:cBhvr>
                                        <p:cTn id="72" dur="1000" fill="hold"/>
                                        <p:tgtEl>
                                          <p:spTgt spid="1051"/>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565250"/>
                                        </p:tgtEl>
                                        <p:attrNameLst>
                                          <p:attrName>style.visibility</p:attrName>
                                        </p:attrNameLst>
                                      </p:cBhvr>
                                      <p:to>
                                        <p:strVal val="visible"/>
                                      </p:to>
                                    </p:set>
                                    <p:animEffect transition="in" filter="fade">
                                      <p:cBhvr>
                                        <p:cTn id="75" dur="1000"/>
                                        <p:tgtEl>
                                          <p:spTgt spid="565250"/>
                                        </p:tgtEl>
                                      </p:cBhvr>
                                    </p:animEffect>
                                    <p:anim calcmode="lin" valueType="num">
                                      <p:cBhvr>
                                        <p:cTn id="76" dur="1000" fill="hold"/>
                                        <p:tgtEl>
                                          <p:spTgt spid="565250"/>
                                        </p:tgtEl>
                                        <p:attrNameLst>
                                          <p:attrName>ppt_x</p:attrName>
                                        </p:attrNameLst>
                                      </p:cBhvr>
                                      <p:tavLst>
                                        <p:tav tm="0">
                                          <p:val>
                                            <p:strVal val="#ppt_x"/>
                                          </p:val>
                                        </p:tav>
                                        <p:tav tm="100000">
                                          <p:val>
                                            <p:strVal val="#ppt_x"/>
                                          </p:val>
                                        </p:tav>
                                      </p:tavLst>
                                    </p:anim>
                                    <p:anim calcmode="lin" valueType="num">
                                      <p:cBhvr>
                                        <p:cTn id="77" dur="1000" fill="hold"/>
                                        <p:tgtEl>
                                          <p:spTgt spid="5652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5250" grpId="0" animBg="1"/>
      <p:bldP spid="565259" grpId="0" animBg="1"/>
      <p:bldP spid="1044" grpId="0" animBg="1"/>
      <p:bldP spid="1042" grpId="0" animBg="1"/>
      <p:bldP spid="1051" grpId="0" animBg="1"/>
      <p:bldP spid="1052" grpId="0" animBg="1"/>
      <p:bldP spid="1053" grpId="0" animBg="1"/>
      <p:bldP spid="1058" grpId="0" animBg="1"/>
      <p:bldP spid="1059" grpId="0" animBg="1"/>
      <p:bldP spid="1047" grpId="0" animBg="1"/>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Arrow 7"/>
          <p:cNvSpPr/>
          <p:nvPr/>
        </p:nvSpPr>
        <p:spPr>
          <a:xfrm>
            <a:off x="1981200" y="1397000"/>
            <a:ext cx="5181600" cy="4064000"/>
          </a:xfrm>
          <a:prstGeom prst="rightArrow">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graphicFrame>
        <p:nvGraphicFramePr>
          <p:cNvPr id="10" name="Diagram 9"/>
          <p:cNvGraphicFramePr/>
          <p:nvPr>
            <p:extLst/>
          </p:nvPr>
        </p:nvGraphicFramePr>
        <p:xfrm>
          <a:off x="1523999" y="118577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Picture 10"/>
          <p:cNvPicPr>
            <a:picLocks noChangeAspect="1"/>
          </p:cNvPicPr>
          <p:nvPr/>
        </p:nvPicPr>
        <p:blipFill rotWithShape="1">
          <a:blip r:embed="rId7" cstate="print">
            <a:extLst>
              <a:ext uri="{28A0092B-C50C-407E-A947-70E740481C1C}">
                <a14:useLocalDpi xmlns:a14="http://schemas.microsoft.com/office/drawing/2010/main" val="0"/>
              </a:ext>
            </a:extLst>
          </a:blip>
          <a:srcRect l="-2" r="46898" b="20421"/>
          <a:stretch/>
        </p:blipFill>
        <p:spPr>
          <a:xfrm>
            <a:off x="7269480" y="5230127"/>
            <a:ext cx="1874520" cy="690613"/>
          </a:xfrm>
          <a:prstGeom prst="rect">
            <a:avLst/>
          </a:prstGeom>
        </p:spPr>
      </p:pic>
      <p:sp>
        <p:nvSpPr>
          <p:cNvPr id="6" name="Rectangle 5"/>
          <p:cNvSpPr/>
          <p:nvPr/>
        </p:nvSpPr>
        <p:spPr>
          <a:xfrm>
            <a:off x="3707904" y="599710"/>
            <a:ext cx="731290" cy="369332"/>
          </a:xfrm>
          <a:prstGeom prst="rect">
            <a:avLst/>
          </a:prstGeom>
        </p:spPr>
        <p:txBody>
          <a:bodyPr wrap="none">
            <a:spAutoFit/>
          </a:bodyPr>
          <a:lstStyle/>
          <a:p>
            <a:r>
              <a:rPr lang="en-US" b="1" dirty="0" smtClean="0">
                <a:latin typeface="Arial Rounded MT Bold" panose="020F0704030504030204" pitchFamily="34" charset="0"/>
              </a:rPr>
              <a:t>AIM  </a:t>
            </a:r>
            <a:endParaRPr lang="en-US" dirty="0"/>
          </a:p>
        </p:txBody>
      </p:sp>
      <p:pic>
        <p:nvPicPr>
          <p:cNvPr id="7" name="Picture 5" descr="stema"/>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 y="26989"/>
            <a:ext cx="696400" cy="665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263527" y="26989"/>
            <a:ext cx="846545" cy="792089"/>
          </a:xfrm>
          <a:prstGeom prst="rect">
            <a:avLst/>
          </a:prstGeom>
        </p:spPr>
      </p:pic>
    </p:spTree>
    <p:extLst>
      <p:ext uri="{BB962C8B-B14F-4D97-AF65-F5344CB8AC3E}">
        <p14:creationId xmlns:p14="http://schemas.microsoft.com/office/powerpoint/2010/main" val="34832649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2400" b="1" dirty="0">
                <a:latin typeface="Arial Rounded MT Bold" panose="020F0704030504030204" pitchFamily="34" charset="0"/>
              </a:rPr>
              <a:t>To provide an integrated tactical and strategic intelligence service that informs and supports Kosovo Police and its partners to better understand and effectively tackle firearms crime, minimizing the risk locally and internationally</a:t>
            </a:r>
          </a:p>
        </p:txBody>
      </p:sp>
      <p:sp>
        <p:nvSpPr>
          <p:cNvPr id="4" name="Title 3"/>
          <p:cNvSpPr>
            <a:spLocks noGrp="1"/>
          </p:cNvSpPr>
          <p:nvPr>
            <p:ph type="title"/>
          </p:nvPr>
        </p:nvSpPr>
        <p:spPr/>
        <p:txBody>
          <a:bodyPr>
            <a:normAutofit/>
          </a:bodyPr>
          <a:lstStyle/>
          <a:p>
            <a:r>
              <a:rPr lang="en-US" sz="4500" b="1" dirty="0">
                <a:latin typeface="Arial Rounded MT Bold" panose="020F0704030504030204" pitchFamily="34" charset="0"/>
              </a:rPr>
              <a:t>VISION</a:t>
            </a: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l="-2" r="46898" b="20421"/>
          <a:stretch/>
        </p:blipFill>
        <p:spPr>
          <a:xfrm>
            <a:off x="7269480" y="5230127"/>
            <a:ext cx="1874520" cy="690613"/>
          </a:xfrm>
          <a:prstGeom prst="rect">
            <a:avLst/>
          </a:prstGeom>
        </p:spPr>
      </p:pic>
      <p:pic>
        <p:nvPicPr>
          <p:cNvPr id="6" name="Picture 5" descr="stem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26989"/>
            <a:ext cx="696400" cy="665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63527" y="26989"/>
            <a:ext cx="846545" cy="792089"/>
          </a:xfrm>
          <a:prstGeom prst="rect">
            <a:avLst/>
          </a:prstGeom>
        </p:spPr>
      </p:pic>
    </p:spTree>
    <p:extLst>
      <p:ext uri="{BB962C8B-B14F-4D97-AF65-F5344CB8AC3E}">
        <p14:creationId xmlns:p14="http://schemas.microsoft.com/office/powerpoint/2010/main" val="194518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1800" b="1" dirty="0">
                <a:latin typeface="Arial Rounded MT Bold" panose="020F0704030504030204" pitchFamily="34" charset="0"/>
              </a:rPr>
              <a:t>Collation and integration of a comprehensive, up-to-date intelligence dataset on firearms and ballistics intelligence </a:t>
            </a:r>
            <a:r>
              <a:rPr lang="en-US" sz="1800" dirty="0">
                <a:latin typeface="Arial Rounded MT Bold" panose="020F0704030504030204" pitchFamily="34" charset="0"/>
              </a:rPr>
              <a:t> </a:t>
            </a:r>
            <a:endParaRPr lang="en-US" sz="1800" dirty="0" smtClean="0">
              <a:latin typeface="Arial Rounded MT Bold" panose="020F0704030504030204" pitchFamily="34" charset="0"/>
            </a:endParaRPr>
          </a:p>
          <a:p>
            <a:pPr marL="0" indent="0">
              <a:buNone/>
            </a:pPr>
            <a:endParaRPr lang="en-US" sz="1800" dirty="0">
              <a:latin typeface="Arial Rounded MT Bold" panose="020F0704030504030204" pitchFamily="34" charset="0"/>
            </a:endParaRPr>
          </a:p>
          <a:p>
            <a:r>
              <a:rPr lang="en-US" sz="1800" b="1" dirty="0">
                <a:latin typeface="Arial Rounded MT Bold" panose="020F0704030504030204" pitchFamily="34" charset="0"/>
              </a:rPr>
              <a:t>Strategic intelligence assessments describing the scale and nature of firearms-related criminality in Kosovo </a:t>
            </a:r>
            <a:endParaRPr lang="en-US" sz="1800" b="1" dirty="0" smtClean="0">
              <a:latin typeface="Arial Rounded MT Bold" panose="020F0704030504030204" pitchFamily="34" charset="0"/>
            </a:endParaRPr>
          </a:p>
          <a:p>
            <a:pPr marL="0" indent="0">
              <a:buNone/>
            </a:pPr>
            <a:r>
              <a:rPr lang="en-US" sz="1800" b="1" dirty="0">
                <a:latin typeface="Arial Rounded MT Bold" panose="020F0704030504030204" pitchFamily="34" charset="0"/>
              </a:rPr>
              <a:t> </a:t>
            </a:r>
            <a:endParaRPr lang="en-US" sz="1800" dirty="0">
              <a:latin typeface="Arial Rounded MT Bold" panose="020F0704030504030204" pitchFamily="34" charset="0"/>
            </a:endParaRPr>
          </a:p>
          <a:p>
            <a:r>
              <a:rPr lang="en-US" sz="1800" b="1" dirty="0">
                <a:latin typeface="Arial Rounded MT Bold" panose="020F0704030504030204" pitchFamily="34" charset="0"/>
              </a:rPr>
              <a:t>Intelligence packages for investigations and operations targeting firearms </a:t>
            </a:r>
            <a:r>
              <a:rPr lang="en-US" sz="1800" b="1" dirty="0" smtClean="0">
                <a:latin typeface="Arial Rounded MT Bold" panose="020F0704030504030204" pitchFamily="34" charset="0"/>
              </a:rPr>
              <a:t>criminals</a:t>
            </a:r>
          </a:p>
          <a:p>
            <a:pPr marL="0" indent="0">
              <a:buNone/>
            </a:pPr>
            <a:endParaRPr lang="en-US" sz="1800" b="1" dirty="0" smtClean="0">
              <a:latin typeface="Arial Rounded MT Bold" panose="020F0704030504030204" pitchFamily="34" charset="0"/>
            </a:endParaRPr>
          </a:p>
          <a:p>
            <a:pPr marL="0" indent="0">
              <a:buNone/>
            </a:pPr>
            <a:endParaRPr lang="en-US" sz="1800" dirty="0">
              <a:latin typeface="Arial Rounded MT Bold" panose="020F0704030504030204" pitchFamily="34" charset="0"/>
            </a:endParaRPr>
          </a:p>
          <a:p>
            <a:r>
              <a:rPr lang="en-US" sz="1800" b="1" dirty="0">
                <a:latin typeface="Arial Rounded MT Bold" panose="020F0704030504030204" pitchFamily="34" charset="0"/>
              </a:rPr>
              <a:t>Provision of an international firearms tracing </a:t>
            </a:r>
            <a:r>
              <a:rPr lang="en-US" sz="1800" b="1" dirty="0" smtClean="0">
                <a:latin typeface="Arial Rounded MT Bold" panose="020F0704030504030204" pitchFamily="34" charset="0"/>
              </a:rPr>
              <a:t>service</a:t>
            </a:r>
          </a:p>
          <a:p>
            <a:pPr marL="0" indent="0">
              <a:buNone/>
            </a:pPr>
            <a:endParaRPr lang="en-US" sz="1800" dirty="0">
              <a:latin typeface="Arial Rounded MT Bold" panose="020F0704030504030204" pitchFamily="34" charset="0"/>
            </a:endParaRPr>
          </a:p>
          <a:p>
            <a:r>
              <a:rPr lang="en-US" sz="1800" b="1" dirty="0">
                <a:latin typeface="Arial Rounded MT Bold" panose="020F0704030504030204" pitchFamily="34" charset="0"/>
              </a:rPr>
              <a:t>A point of contact and </a:t>
            </a:r>
            <a:r>
              <a:rPr lang="en-US" sz="1800" b="1" dirty="0" smtClean="0">
                <a:latin typeface="Arial Rounded MT Bold" panose="020F0704030504030204" pitchFamily="34" charset="0"/>
              </a:rPr>
              <a:t>center </a:t>
            </a:r>
            <a:r>
              <a:rPr lang="en-US" sz="1800" b="1" dirty="0">
                <a:latin typeface="Arial Rounded MT Bold" panose="020F0704030504030204" pitchFamily="34" charset="0"/>
              </a:rPr>
              <a:t>of expertise on firearms for national and international stakeholders and partners</a:t>
            </a:r>
            <a:endParaRPr lang="en-US" sz="1800" dirty="0">
              <a:latin typeface="Arial Rounded MT Bold" panose="020F0704030504030204" pitchFamily="34" charset="0"/>
            </a:endParaRPr>
          </a:p>
          <a:p>
            <a:endParaRPr lang="en-US" dirty="0"/>
          </a:p>
        </p:txBody>
      </p:sp>
      <p:sp>
        <p:nvSpPr>
          <p:cNvPr id="4" name="Title 3"/>
          <p:cNvSpPr>
            <a:spLocks noGrp="1"/>
          </p:cNvSpPr>
          <p:nvPr>
            <p:ph type="title"/>
          </p:nvPr>
        </p:nvSpPr>
        <p:spPr/>
        <p:txBody>
          <a:bodyPr>
            <a:normAutofit/>
          </a:bodyPr>
          <a:lstStyle/>
          <a:p>
            <a:r>
              <a:rPr lang="en-US" sz="3600" dirty="0">
                <a:latin typeface="Arial Rounded MT Bold" panose="020F0704030504030204" pitchFamily="34" charset="0"/>
              </a:rPr>
              <a:t>KEY FUNCTIONS AND OUTPUTS</a:t>
            </a: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l="-2" r="46898" b="20421"/>
          <a:stretch/>
        </p:blipFill>
        <p:spPr>
          <a:xfrm>
            <a:off x="7269480" y="5963418"/>
            <a:ext cx="1874520" cy="690613"/>
          </a:xfrm>
          <a:prstGeom prst="rect">
            <a:avLst/>
          </a:prstGeom>
        </p:spPr>
      </p:pic>
      <p:pic>
        <p:nvPicPr>
          <p:cNvPr id="6" name="Picture 5" descr="stem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26989"/>
            <a:ext cx="696400" cy="665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63527" y="26989"/>
            <a:ext cx="846545" cy="792089"/>
          </a:xfrm>
          <a:prstGeom prst="rect">
            <a:avLst/>
          </a:prstGeom>
        </p:spPr>
      </p:pic>
    </p:spTree>
    <p:extLst>
      <p:ext uri="{BB962C8B-B14F-4D97-AF65-F5344CB8AC3E}">
        <p14:creationId xmlns:p14="http://schemas.microsoft.com/office/powerpoint/2010/main" val="33155456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2967</TotalTime>
  <Words>498</Words>
  <Application>Microsoft Office PowerPoint</Application>
  <PresentationFormat>On-screen Show (4:3)</PresentationFormat>
  <Paragraphs>149</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Arial Rounded MT Bold</vt:lpstr>
      <vt:lpstr>Calibri</vt:lpstr>
      <vt:lpstr>Georgia</vt:lpstr>
      <vt:lpstr>Office Theme</vt:lpstr>
      <vt:lpstr>PowerPoint Presentation</vt:lpstr>
      <vt:lpstr>PowerPoint Presentation</vt:lpstr>
      <vt:lpstr>FEASIBILITY STUDY  </vt:lpstr>
      <vt:lpstr> Process of establishment of FFP </vt:lpstr>
      <vt:lpstr>DECISION</vt:lpstr>
      <vt:lpstr>PowerPoint Presentation</vt:lpstr>
      <vt:lpstr>PowerPoint Presentation</vt:lpstr>
      <vt:lpstr>VISION</vt:lpstr>
      <vt:lpstr>KEY FUNCTIONS AND OUTPUTS</vt:lpstr>
      <vt:lpstr>KEY ACTIVITIES</vt:lpstr>
      <vt:lpstr>Implementation</vt:lpstr>
      <vt:lpstr>  FFP WORK FLOW </vt:lpstr>
      <vt:lpstr>FFP INFRASTRUCTURE</vt:lpstr>
      <vt:lpstr>FFP  - PROCESS OF HANDLING OF INFORMATION   QUALITY CHECK</vt:lpstr>
      <vt:lpstr>FFP   PRODUCTS</vt:lpstr>
      <vt:lpstr>PowerPoint Presentation</vt:lpstr>
      <vt:lpstr>FURTHER NEEDS </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STRUZANEC</dc:title>
  <dc:creator>john</dc:creator>
  <cp:lastModifiedBy>BardhiComputers</cp:lastModifiedBy>
  <cp:revision>230</cp:revision>
  <dcterms:created xsi:type="dcterms:W3CDTF">2016-03-07T22:22:09Z</dcterms:created>
  <dcterms:modified xsi:type="dcterms:W3CDTF">2017-05-15T08:26:14Z</dcterms:modified>
</cp:coreProperties>
</file>