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61" r:id="rId4"/>
    <p:sldId id="266" r:id="rId5"/>
    <p:sldId id="258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9AC6-409F-47D5-871C-522DA3569732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16F2-36AB-4F3D-8C5C-44479ACF6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0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9AC6-409F-47D5-871C-522DA3569732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16F2-36AB-4F3D-8C5C-44479ACF6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46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9AC6-409F-47D5-871C-522DA3569732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16F2-36AB-4F3D-8C5C-44479ACF6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190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9AC6-409F-47D5-871C-522DA3569732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16F2-36AB-4F3D-8C5C-44479ACF62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4982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9AC6-409F-47D5-871C-522DA3569732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16F2-36AB-4F3D-8C5C-44479ACF6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3795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9AC6-409F-47D5-871C-522DA3569732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16F2-36AB-4F3D-8C5C-44479ACF6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4648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9AC6-409F-47D5-871C-522DA3569732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16F2-36AB-4F3D-8C5C-44479ACF6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00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9AC6-409F-47D5-871C-522DA3569732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16F2-36AB-4F3D-8C5C-44479ACF6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1375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9AC6-409F-47D5-871C-522DA3569732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16F2-36AB-4F3D-8C5C-44479ACF6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7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9AC6-409F-47D5-871C-522DA3569732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16F2-36AB-4F3D-8C5C-44479ACF6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62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9AC6-409F-47D5-871C-522DA3569732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16F2-36AB-4F3D-8C5C-44479ACF6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39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9AC6-409F-47D5-871C-522DA3569732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16F2-36AB-4F3D-8C5C-44479ACF6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79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9AC6-409F-47D5-871C-522DA3569732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16F2-36AB-4F3D-8C5C-44479ACF6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802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9AC6-409F-47D5-871C-522DA3569732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16F2-36AB-4F3D-8C5C-44479ACF6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835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9AC6-409F-47D5-871C-522DA3569732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16F2-36AB-4F3D-8C5C-44479ACF6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94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9AC6-409F-47D5-871C-522DA3569732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16F2-36AB-4F3D-8C5C-44479ACF6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551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9AC6-409F-47D5-871C-522DA3569732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16F2-36AB-4F3D-8C5C-44479ACF6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679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E9AC6-409F-47D5-871C-522DA3569732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716F2-36AB-4F3D-8C5C-44479ACF6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6836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2464" y="1628800"/>
            <a:ext cx="8136904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Second Conference of States Parties to the </a:t>
            </a:r>
            <a:r>
              <a:rPr lang="sr-Latn-BA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Arms Trade Treaty - ATT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5736" y="3917284"/>
            <a:ext cx="5046384" cy="115212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Ministry of Foreign Affairs of Bosnia and Herzegovina</a:t>
            </a:r>
            <a:endParaRPr lang="sr-Latn-BA" sz="2800" dirty="0" smtClean="0"/>
          </a:p>
          <a:p>
            <a:endParaRPr lang="sr-Latn-BA" sz="2800" dirty="0" smtClean="0"/>
          </a:p>
          <a:p>
            <a:pPr algn="l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27584" y="5377732"/>
            <a:ext cx="23558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BA" sz="2800" dirty="0"/>
              <a:t>Momir Brajić </a:t>
            </a:r>
          </a:p>
        </p:txBody>
      </p:sp>
      <p:sp>
        <p:nvSpPr>
          <p:cNvPr id="5" name="Rectangle 4"/>
          <p:cNvSpPr/>
          <p:nvPr/>
        </p:nvSpPr>
        <p:spPr>
          <a:xfrm>
            <a:off x="6660232" y="5388285"/>
            <a:ext cx="17508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BA" sz="2800" dirty="0"/>
              <a:t>6.12.2016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46" y="2096064"/>
            <a:ext cx="7765322" cy="3133136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+mj-lt"/>
              </a:rPr>
              <a:t>ATT Scope</a:t>
            </a:r>
          </a:p>
          <a:p>
            <a:r>
              <a:rPr lang="en-US" sz="2800" dirty="0" smtClean="0">
                <a:latin typeface="+mj-lt"/>
              </a:rPr>
              <a:t>State Parties obligations</a:t>
            </a:r>
          </a:p>
          <a:p>
            <a:r>
              <a:rPr lang="en-US" sz="2800" dirty="0" smtClean="0">
                <a:latin typeface="+mj-lt"/>
              </a:rPr>
              <a:t>Risk Assessment</a:t>
            </a:r>
          </a:p>
          <a:p>
            <a:r>
              <a:rPr lang="en-US" sz="2800" dirty="0" smtClean="0">
                <a:latin typeface="+mj-lt"/>
              </a:rPr>
              <a:t>Prevention of diversion</a:t>
            </a:r>
            <a:endParaRPr lang="en-US" sz="2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Conference of States parties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General debate</a:t>
            </a:r>
          </a:p>
          <a:p>
            <a:r>
              <a:rPr lang="en-US" sz="2800" dirty="0" smtClean="0"/>
              <a:t>International assistance </a:t>
            </a:r>
          </a:p>
          <a:p>
            <a:r>
              <a:rPr lang="en-US" sz="2800" dirty="0" smtClean="0"/>
              <a:t>Reporting </a:t>
            </a:r>
          </a:p>
          <a:p>
            <a:r>
              <a:rPr lang="en-US" sz="2800" dirty="0" smtClean="0"/>
              <a:t>Implementation </a:t>
            </a:r>
          </a:p>
          <a:p>
            <a:r>
              <a:rPr lang="en-US" sz="2800" dirty="0" smtClean="0"/>
              <a:t>Universalization</a:t>
            </a:r>
          </a:p>
          <a:p>
            <a:r>
              <a:rPr lang="en-US" sz="2800" dirty="0" smtClean="0"/>
              <a:t>The ATT Secretariat and third CSP</a:t>
            </a:r>
            <a:endParaRPr lang="sr-Latn-BA" sz="2800" dirty="0"/>
          </a:p>
        </p:txBody>
      </p:sp>
    </p:spTree>
    <p:extLst>
      <p:ext uri="{BB962C8B-B14F-4D97-AF65-F5344CB8AC3E}">
        <p14:creationId xmlns:p14="http://schemas.microsoft.com/office/powerpoint/2010/main" val="144854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Conference of States </a:t>
            </a:r>
            <a:r>
              <a:rPr lang="en-US" dirty="0" smtClean="0"/>
              <a:t>parties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BA" sz="4000" dirty="0"/>
              <a:t>Side </a:t>
            </a:r>
            <a:r>
              <a:rPr lang="sr-Latn-BA" sz="4000" dirty="0" smtClean="0"/>
              <a:t>events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Towards a globalized ATT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A practical guide to implementation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How arms transfer is furthering human suffering</a:t>
            </a:r>
            <a:endParaRPr lang="sr-Latn-BA" sz="3200" dirty="0"/>
          </a:p>
        </p:txBody>
      </p:sp>
    </p:spTree>
    <p:extLst>
      <p:ext uri="{BB962C8B-B14F-4D97-AF65-F5344CB8AC3E}">
        <p14:creationId xmlns:p14="http://schemas.microsoft.com/office/powerpoint/2010/main" val="2938341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848872" cy="1143000"/>
          </a:xfrm>
        </p:spPr>
        <p:txBody>
          <a:bodyPr>
            <a:normAutofit/>
          </a:bodyPr>
          <a:lstStyle/>
          <a:p>
            <a:r>
              <a:rPr lang="en-US" dirty="0"/>
              <a:t>Second Conference of States </a:t>
            </a:r>
            <a:r>
              <a:rPr lang="en-US" dirty="0" smtClean="0"/>
              <a:t>parties – Side events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512" y="1844824"/>
            <a:ext cx="8856984" cy="4536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7544" y="836712"/>
            <a:ext cx="8338665" cy="514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02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560" y="980728"/>
            <a:ext cx="7929850" cy="5075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80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Conference of States parties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47" y="3284984"/>
            <a:ext cx="4030670" cy="90088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Conclusion</a:t>
            </a:r>
            <a:endParaRPr lang="sr-Latn-BA" sz="3200" dirty="0"/>
          </a:p>
        </p:txBody>
      </p:sp>
    </p:spTree>
    <p:extLst>
      <p:ext uri="{BB962C8B-B14F-4D97-AF65-F5344CB8AC3E}">
        <p14:creationId xmlns:p14="http://schemas.microsoft.com/office/powerpoint/2010/main" val="163132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 smtClean="0"/>
              <a:t>Thank you for your attention!</a:t>
            </a:r>
            <a:endParaRPr lang="sr-Latn-BA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2191743" y="5085184"/>
            <a:ext cx="475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</a:t>
            </a:r>
            <a:r>
              <a:rPr lang="en-US" sz="2800" dirty="0" smtClean="0"/>
              <a:t>omir.brajic@mvp.gov.ba</a:t>
            </a:r>
            <a:endParaRPr lang="sr-Latn-BA" sz="2800" dirty="0"/>
          </a:p>
        </p:txBody>
      </p:sp>
    </p:spTree>
    <p:extLst>
      <p:ext uri="{BB962C8B-B14F-4D97-AF65-F5344CB8AC3E}">
        <p14:creationId xmlns:p14="http://schemas.microsoft.com/office/powerpoint/2010/main" val="263268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75</TotalTime>
  <Words>96</Words>
  <Application>Microsoft Office PowerPoint</Application>
  <PresentationFormat>On-screen Show (4:3)</PresentationFormat>
  <Paragraphs>26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Bookman Old Style</vt:lpstr>
      <vt:lpstr>Rockwell</vt:lpstr>
      <vt:lpstr>Damask</vt:lpstr>
      <vt:lpstr>Second Conference of States Parties to the Arms Trade Treaty - ATT</vt:lpstr>
      <vt:lpstr>Introduction</vt:lpstr>
      <vt:lpstr>Second Conference of States parties</vt:lpstr>
      <vt:lpstr>Second Conference of States parties</vt:lpstr>
      <vt:lpstr>Second Conference of States parties – Side events</vt:lpstr>
      <vt:lpstr>PowerPoint Presentation</vt:lpstr>
      <vt:lpstr>PowerPoint Presentation</vt:lpstr>
      <vt:lpstr>Second Conference of States parties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Momo</dc:creator>
  <cp:lastModifiedBy>Andrej</cp:lastModifiedBy>
  <cp:revision>9</cp:revision>
  <dcterms:created xsi:type="dcterms:W3CDTF">2015-11-02T17:19:00Z</dcterms:created>
  <dcterms:modified xsi:type="dcterms:W3CDTF">2016-12-01T20:30:29Z</dcterms:modified>
</cp:coreProperties>
</file>