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sldIdLst>
    <p:sldId id="256" r:id="rId2"/>
    <p:sldId id="298" r:id="rId3"/>
    <p:sldId id="297" r:id="rId4"/>
    <p:sldId id="299" r:id="rId5"/>
    <p:sldId id="300" r:id="rId6"/>
    <p:sldId id="302" r:id="rId7"/>
    <p:sldId id="303" r:id="rId8"/>
    <p:sldId id="304" r:id="rId9"/>
    <p:sldId id="288" r:id="rId10"/>
    <p:sldId id="289" r:id="rId11"/>
    <p:sldId id="305" r:id="rId12"/>
    <p:sldId id="307" r:id="rId13"/>
    <p:sldId id="306" r:id="rId14"/>
    <p:sldId id="257" r:id="rId15"/>
    <p:sldId id="291" r:id="rId16"/>
    <p:sldId id="292" r:id="rId17"/>
    <p:sldId id="301" r:id="rId18"/>
    <p:sldId id="294" r:id="rId19"/>
    <p:sldId id="295" r:id="rId20"/>
    <p:sldId id="296" r:id="rId21"/>
    <p:sldId id="259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1621E-27B7-4F28-9131-7AA53A5C610C}" type="doc">
      <dgm:prSet loTypeId="urn:microsoft.com/office/officeart/2005/8/layout/radial6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5EB259BF-6F67-4A6F-9B96-BBC7E864B97B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sq-AL" sz="1800" b="1" dirty="0">
              <a:solidFill>
                <a:schemeClr val="tx1"/>
              </a:solidFill>
            </a:rPr>
            <a:t>Armë gjahu: 10</a:t>
          </a:r>
          <a:r>
            <a:rPr lang="en-US" sz="1800" b="1" dirty="0">
              <a:solidFill>
                <a:schemeClr val="tx1"/>
              </a:solidFill>
            </a:rPr>
            <a:t>6</a:t>
          </a:r>
          <a:r>
            <a:rPr lang="sq-AL" sz="1800" b="1" dirty="0">
              <a:solidFill>
                <a:schemeClr val="tx1"/>
              </a:solidFill>
            </a:rPr>
            <a:t>.</a:t>
          </a:r>
          <a:r>
            <a:rPr lang="en-US" sz="1800" b="1" dirty="0">
              <a:solidFill>
                <a:schemeClr val="tx1"/>
              </a:solidFill>
            </a:rPr>
            <a:t>717</a:t>
          </a:r>
          <a:r>
            <a:rPr lang="sq-AL" sz="1800" b="1" dirty="0">
              <a:solidFill>
                <a:schemeClr val="tx1"/>
              </a:solidFill>
            </a:rPr>
            <a:t>. </a:t>
          </a:r>
          <a:endParaRPr lang="en-US" sz="1800" b="1" dirty="0">
            <a:solidFill>
              <a:schemeClr val="tx1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chemeClr val="tx1"/>
              </a:solidFill>
            </a:rPr>
            <a:t>S</a:t>
          </a:r>
          <a:r>
            <a:rPr lang="sq-AL" sz="1800" b="1" dirty="0">
              <a:solidFill>
                <a:schemeClr val="tx1"/>
              </a:solidFill>
            </a:rPr>
            <a:t>istemi SIMA (</a:t>
          </a:r>
          <a:r>
            <a:rPr lang="en-US" sz="1800" b="1" dirty="0">
              <a:solidFill>
                <a:schemeClr val="tx1"/>
              </a:solidFill>
            </a:rPr>
            <a:t>40.88%</a:t>
          </a:r>
          <a:r>
            <a:rPr lang="sq-AL" sz="1800" b="1" dirty="0">
              <a:solidFill>
                <a:schemeClr val="tx1"/>
              </a:solidFill>
            </a:rPr>
            <a:t>).</a:t>
          </a:r>
          <a:endParaRPr lang="en-US" sz="18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CBBDCC98-B1D7-4742-9F08-B8ADFF6ABEFC}" type="parTrans" cxnId="{37F3B322-CE84-4E3B-9254-E1FDC1CBE4B6}">
      <dgm:prSet/>
      <dgm:spPr/>
      <dgm:t>
        <a:bodyPr/>
        <a:lstStyle/>
        <a:p>
          <a:pPr algn="ctr"/>
          <a:endParaRPr lang="en-US"/>
        </a:p>
      </dgm:t>
    </dgm:pt>
    <dgm:pt modelId="{3569BB5D-B1CD-4D61-A6CA-0753DF47733E}" type="sibTrans" cxnId="{37F3B322-CE84-4E3B-9254-E1FDC1CBE4B6}">
      <dgm:prSet/>
      <dgm:spPr/>
      <dgm:t>
        <a:bodyPr/>
        <a:lstStyle/>
        <a:p>
          <a:pPr algn="ctr"/>
          <a:endParaRPr lang="en-US"/>
        </a:p>
      </dgm:t>
    </dgm:pt>
    <dgm:pt modelId="{F69B7C29-9B59-4E5C-B384-692BFBE56C01}">
      <dgm:prSet phldrT="[Text]" custT="1"/>
      <dgm:spPr>
        <a:solidFill>
          <a:srgbClr val="009999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chemeClr val="tx1"/>
              </a:solidFill>
            </a:rPr>
            <a:t>B1- </a:t>
          </a:r>
          <a:r>
            <a:rPr lang="en-US" sz="1600" b="1" dirty="0" err="1">
              <a:solidFill>
                <a:schemeClr val="tx1"/>
              </a:solidFill>
            </a:rPr>
            <a:t>Autorizime</a:t>
          </a:r>
          <a:r>
            <a:rPr lang="en-US" sz="1600" b="1" dirty="0">
              <a:solidFill>
                <a:schemeClr val="tx1"/>
              </a:solidFill>
            </a:rPr>
            <a:t> vendbanim:616 </a:t>
          </a:r>
          <a:r>
            <a:rPr lang="en-US" sz="1600" b="1" dirty="0" err="1">
              <a:solidFill>
                <a:schemeClr val="tx1"/>
              </a:solidFill>
            </a:rPr>
            <a:t>Mosmiratim</a:t>
          </a:r>
          <a:r>
            <a:rPr lang="en-US" sz="1600" b="1" dirty="0">
              <a:solidFill>
                <a:schemeClr val="tx1"/>
              </a:solidFill>
            </a:rPr>
            <a:t>: 161</a:t>
          </a:r>
          <a:endParaRPr lang="en-US" sz="16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26680900-FF90-43ED-A117-F30695AD3363}" type="parTrans" cxnId="{9EA78119-FC90-43EB-AF9D-CFE77B1B1770}">
      <dgm:prSet/>
      <dgm:spPr/>
      <dgm:t>
        <a:bodyPr/>
        <a:lstStyle/>
        <a:p>
          <a:pPr algn="ctr"/>
          <a:endParaRPr lang="en-US"/>
        </a:p>
      </dgm:t>
    </dgm:pt>
    <dgm:pt modelId="{3F130122-B4E3-4C5A-BF9A-E548709946E8}" type="sibTrans" cxnId="{9EA78119-FC90-43EB-AF9D-CFE77B1B1770}">
      <dgm:prSet/>
      <dgm:spPr/>
      <dgm:t>
        <a:bodyPr/>
        <a:lstStyle/>
        <a:p>
          <a:pPr algn="ctr"/>
          <a:endParaRPr lang="en-US"/>
        </a:p>
      </dgm:t>
    </dgm:pt>
    <dgm:pt modelId="{BDF9E223-F17F-4780-99C2-A5E7472D0A3B}">
      <dgm:prSet phldrT="[Text]" custT="1"/>
      <dgm:spPr/>
      <dgm:t>
        <a:bodyPr/>
        <a:lstStyle/>
        <a:p>
          <a:pPr algn="ctr"/>
          <a:r>
            <a:rPr lang="en-US" sz="1600" b="1" dirty="0" err="1">
              <a:solidFill>
                <a:schemeClr val="tx1"/>
              </a:solidFill>
            </a:rPr>
            <a:t>Subjekte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GB" sz="1600" b="1" dirty="0">
              <a:solidFill>
                <a:schemeClr val="tx1"/>
              </a:solidFill>
            </a:rPr>
            <a:t>SHPSF</a:t>
          </a:r>
          <a:r>
            <a:rPr lang="sq-AL" sz="1600" b="1" dirty="0">
              <a:solidFill>
                <a:schemeClr val="tx1"/>
              </a:solidFill>
            </a:rPr>
            <a:t>:</a:t>
          </a:r>
          <a:r>
            <a:rPr lang="en-GB" sz="1600" b="1" dirty="0">
              <a:solidFill>
                <a:schemeClr val="tx1"/>
              </a:solidFill>
            </a:rPr>
            <a:t> </a:t>
          </a:r>
          <a:r>
            <a:rPr lang="sq-AL" sz="1600" b="1" dirty="0">
              <a:solidFill>
                <a:schemeClr val="tx1"/>
              </a:solidFill>
            </a:rPr>
            <a:t>231 </a:t>
          </a:r>
          <a:r>
            <a:rPr lang="en-US" sz="1600" b="1" dirty="0">
              <a:solidFill>
                <a:schemeClr val="tx1"/>
              </a:solidFill>
            </a:rPr>
            <a:t>(202,18,4)</a:t>
          </a:r>
          <a:r>
            <a:rPr lang="en-GB" sz="1600" b="1" dirty="0">
              <a:solidFill>
                <a:schemeClr val="tx1"/>
              </a:solidFill>
            </a:rPr>
            <a:t>.</a:t>
          </a:r>
          <a:r>
            <a:rPr lang="sq-AL" sz="1600" b="1" dirty="0">
              <a:solidFill>
                <a:schemeClr val="tx1"/>
              </a:solidFill>
            </a:rPr>
            <a:t> </a:t>
          </a:r>
          <a:endParaRPr lang="en-US" sz="16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7EF8BE5E-D3D3-476E-B2A2-1583F6DDB8CB}" type="parTrans" cxnId="{BC1F5EA7-1AC7-46B3-B51B-A1B6D19D0165}">
      <dgm:prSet/>
      <dgm:spPr/>
      <dgm:t>
        <a:bodyPr/>
        <a:lstStyle/>
        <a:p>
          <a:pPr algn="ctr"/>
          <a:endParaRPr lang="en-US"/>
        </a:p>
      </dgm:t>
    </dgm:pt>
    <dgm:pt modelId="{64355F94-D571-40ED-8F17-E8C6BF87FE54}" type="sibTrans" cxnId="{BC1F5EA7-1AC7-46B3-B51B-A1B6D19D0165}">
      <dgm:prSet/>
      <dgm:spPr/>
      <dgm:t>
        <a:bodyPr/>
        <a:lstStyle/>
        <a:p>
          <a:pPr algn="ctr"/>
          <a:endParaRPr lang="en-US"/>
        </a:p>
      </dgm:t>
    </dgm:pt>
    <dgm:pt modelId="{0C542CA9-C84D-44C5-8ABF-35F73FD6223A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600" b="1" dirty="0" err="1">
              <a:solidFill>
                <a:schemeClr val="tx1"/>
              </a:solidFill>
            </a:rPr>
            <a:t>Armë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zjarri</a:t>
          </a:r>
          <a:r>
            <a:rPr lang="en-US" sz="1600" b="1" dirty="0">
              <a:solidFill>
                <a:schemeClr val="tx1"/>
              </a:solidFill>
            </a:rPr>
            <a:t> p</a:t>
          </a:r>
          <a:r>
            <a:rPr lang="sq-AL" sz="1600" b="1" dirty="0">
              <a:solidFill>
                <a:schemeClr val="tx1"/>
              </a:solidFill>
            </a:rPr>
            <a:t>ër </a:t>
          </a:r>
          <a:r>
            <a:rPr lang="en-GB" sz="1600" b="1" dirty="0">
              <a:solidFill>
                <a:schemeClr val="tx1"/>
              </a:solidFill>
            </a:rPr>
            <a:t>SHPSF</a:t>
          </a:r>
          <a:r>
            <a:rPr lang="sq-AL" sz="1600" b="1" dirty="0">
              <a:solidFill>
                <a:schemeClr val="tx1"/>
              </a:solidFill>
            </a:rPr>
            <a:t>”:</a:t>
          </a:r>
          <a:r>
            <a:rPr lang="en-GB" sz="1600" b="1" dirty="0">
              <a:solidFill>
                <a:schemeClr val="tx1"/>
              </a:solidFill>
            </a:rPr>
            <a:t> </a:t>
          </a:r>
          <a:r>
            <a:rPr lang="sq-AL" sz="1600" b="1" dirty="0">
              <a:solidFill>
                <a:schemeClr val="tx1"/>
              </a:solidFill>
            </a:rPr>
            <a:t>1</a:t>
          </a:r>
          <a:r>
            <a:rPr lang="en-US" sz="1600" b="1" dirty="0">
              <a:solidFill>
                <a:schemeClr val="tx1"/>
              </a:solidFill>
            </a:rPr>
            <a:t>649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chemeClr val="tx1"/>
              </a:solidFill>
            </a:rPr>
            <a:t>(772; 877</a:t>
          </a:r>
          <a:r>
            <a:rPr lang="en-GB" sz="1600" b="1" dirty="0">
              <a:solidFill>
                <a:schemeClr val="tx1"/>
              </a:solidFill>
            </a:rPr>
            <a:t>.</a:t>
          </a:r>
          <a:endParaRPr lang="en-US" sz="16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1923D377-93E7-448F-9420-1EDDEBFEB50F}" type="parTrans" cxnId="{36F899BE-0A74-4418-81EE-990D58A50E8B}">
      <dgm:prSet/>
      <dgm:spPr/>
      <dgm:t>
        <a:bodyPr/>
        <a:lstStyle/>
        <a:p>
          <a:pPr algn="ctr"/>
          <a:endParaRPr lang="en-US"/>
        </a:p>
      </dgm:t>
    </dgm:pt>
    <dgm:pt modelId="{FA352A32-A3EE-415B-A996-866F871355FE}" type="sibTrans" cxnId="{36F899BE-0A74-4418-81EE-990D58A50E8B}">
      <dgm:prSet/>
      <dgm:spPr/>
      <dgm:t>
        <a:bodyPr/>
        <a:lstStyle/>
        <a:p>
          <a:pPr algn="ctr"/>
          <a:endParaRPr lang="en-US"/>
        </a:p>
      </dgm:t>
    </dgm:pt>
    <dgm:pt modelId="{FF5300FE-42D3-4BA1-BD42-CAFD4D3F9869}">
      <dgm:prSet phldrT="[Text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en-GB" sz="1800" b="1" dirty="0">
            <a:solidFill>
              <a:schemeClr val="tx1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b="1" dirty="0" err="1">
              <a:solidFill>
                <a:schemeClr val="tx1"/>
              </a:solidFill>
            </a:rPr>
            <a:t>Licenca</a:t>
          </a:r>
          <a:r>
            <a:rPr lang="en-GB" sz="1800" b="1" dirty="0">
              <a:solidFill>
                <a:schemeClr val="tx1"/>
              </a:solidFill>
            </a:rPr>
            <a:t>: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b="1" dirty="0" err="1">
              <a:solidFill>
                <a:schemeClr val="tx1"/>
              </a:solidFill>
            </a:rPr>
            <a:t>Aftësim</a:t>
          </a:r>
          <a:r>
            <a:rPr lang="en-GB" sz="1800" b="1" dirty="0">
              <a:solidFill>
                <a:schemeClr val="tx1"/>
              </a:solidFill>
            </a:rPr>
            <a:t> armë:5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b="1" dirty="0" err="1">
              <a:solidFill>
                <a:schemeClr val="tx1"/>
              </a:solidFill>
            </a:rPr>
            <a:t>Poligon</a:t>
          </a:r>
          <a:r>
            <a:rPr lang="en-GB" sz="1800" b="1" dirty="0">
              <a:solidFill>
                <a:schemeClr val="tx1"/>
              </a:solidFill>
            </a:rPr>
            <a:t> qitje:5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chemeClr val="tx1"/>
              </a:solidFill>
            </a:rPr>
            <a:t>Transport </a:t>
          </a:r>
          <a:r>
            <a:rPr lang="sq-AL" sz="1800" b="1" dirty="0">
              <a:solidFill>
                <a:schemeClr val="tx1"/>
              </a:solidFill>
            </a:rPr>
            <a:t>armë</a:t>
          </a:r>
          <a:r>
            <a:rPr lang="en-US" sz="1800" b="1" dirty="0">
              <a:solidFill>
                <a:schemeClr val="tx1"/>
              </a:solidFill>
            </a:rPr>
            <a:t>: 3</a:t>
          </a:r>
          <a:r>
            <a:rPr lang="sq-AL" sz="1800" b="1" dirty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745D868B-794E-491C-8B98-A9F6078E18DD}" type="parTrans" cxnId="{761B45CA-87E2-44E2-96B0-7E380481F97E}">
      <dgm:prSet/>
      <dgm:spPr/>
      <dgm:t>
        <a:bodyPr/>
        <a:lstStyle/>
        <a:p>
          <a:pPr algn="ctr"/>
          <a:endParaRPr lang="en-US"/>
        </a:p>
      </dgm:t>
    </dgm:pt>
    <dgm:pt modelId="{9FD77805-EC51-49FB-8560-AE226573B607}" type="sibTrans" cxnId="{761B45CA-87E2-44E2-96B0-7E380481F97E}">
      <dgm:prSet/>
      <dgm:spPr/>
      <dgm:t>
        <a:bodyPr/>
        <a:lstStyle/>
        <a:p>
          <a:pPr algn="ctr"/>
          <a:endParaRPr lang="en-US"/>
        </a:p>
      </dgm:t>
    </dgm:pt>
    <dgm:pt modelId="{ACFF549E-A1D8-4F15-A66F-BC285A74A875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chemeClr val="tx1"/>
              </a:solidFill>
              <a:latin typeface="+mn-lt"/>
            </a:rPr>
            <a:t>B1-A</a:t>
          </a:r>
          <a:r>
            <a:rPr lang="sq-AL" sz="1800" b="1" dirty="0">
              <a:solidFill>
                <a:schemeClr val="tx1"/>
              </a:solidFill>
              <a:latin typeface="+mn-lt"/>
            </a:rPr>
            <a:t>utorizime</a:t>
          </a:r>
          <a:r>
            <a:rPr lang="en-US" sz="1800" b="1" dirty="0">
              <a:solidFill>
                <a:schemeClr val="tx1"/>
              </a:solidFill>
              <a:latin typeface="+mn-lt"/>
            </a:rPr>
            <a:t> </a:t>
          </a:r>
          <a:r>
            <a:rPr lang="sq-AL" sz="1800" b="1" dirty="0">
              <a:solidFill>
                <a:schemeClr val="tx1"/>
              </a:solidFill>
              <a:latin typeface="+mn-lt"/>
            </a:rPr>
            <a:t>posaçme</a:t>
          </a:r>
          <a:r>
            <a:rPr lang="en-US" sz="1800" b="1" dirty="0">
              <a:solidFill>
                <a:schemeClr val="tx1"/>
              </a:solidFill>
              <a:latin typeface="+mn-lt"/>
            </a:rPr>
            <a:t>:22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chemeClr val="tx1"/>
              </a:solidFill>
              <a:latin typeface="+mn-lt"/>
            </a:rPr>
            <a:t>Mosmiratim:20</a:t>
          </a:r>
          <a:endParaRPr lang="en-US" sz="1400" b="0" dirty="0">
            <a:solidFill>
              <a:schemeClr val="tx1"/>
            </a:solidFill>
            <a:latin typeface="+mn-lt"/>
          </a:endParaRPr>
        </a:p>
      </dgm:t>
    </dgm:pt>
    <dgm:pt modelId="{DB6518BD-7F41-400B-853D-61748D03540F}" type="parTrans" cxnId="{3522F916-939B-40E0-B4CC-AE099C1B4439}">
      <dgm:prSet/>
      <dgm:spPr/>
      <dgm:t>
        <a:bodyPr/>
        <a:lstStyle/>
        <a:p>
          <a:pPr algn="ctr"/>
          <a:endParaRPr lang="en-US"/>
        </a:p>
      </dgm:t>
    </dgm:pt>
    <dgm:pt modelId="{B6E150FC-F6DA-4E53-B152-77023C7C3C0A}" type="sibTrans" cxnId="{3522F916-939B-40E0-B4CC-AE099C1B4439}">
      <dgm:prSet/>
      <dgm:spPr/>
      <dgm:t>
        <a:bodyPr/>
        <a:lstStyle/>
        <a:p>
          <a:pPr algn="ctr"/>
          <a:endParaRPr lang="en-US"/>
        </a:p>
      </dgm:t>
    </dgm:pt>
    <dgm:pt modelId="{D09FF400-5DC3-4A84-B64E-4F3AAD1E470D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900" b="1" dirty="0" err="1">
              <a:solidFill>
                <a:schemeClr val="tx1"/>
              </a:solidFill>
            </a:rPr>
            <a:t>Subjekte</a:t>
          </a:r>
          <a:r>
            <a:rPr lang="en-US" sz="1900" b="1" dirty="0">
              <a:solidFill>
                <a:schemeClr val="tx1"/>
              </a:solidFill>
            </a:rPr>
            <a:t> </a:t>
          </a:r>
          <a:r>
            <a:rPr lang="sq-AL" sz="1900" b="1" dirty="0">
              <a:solidFill>
                <a:schemeClr val="tx1"/>
              </a:solidFill>
            </a:rPr>
            <a:t>import-eksport: </a:t>
          </a:r>
          <a:r>
            <a:rPr lang="en-US" sz="1900" b="1" dirty="0">
              <a:solidFill>
                <a:schemeClr val="tx1"/>
              </a:solidFill>
            </a:rPr>
            <a:t>34 (</a:t>
          </a:r>
          <a:r>
            <a:rPr lang="en-US" sz="1900" b="1" dirty="0" err="1">
              <a:solidFill>
                <a:schemeClr val="tx1"/>
              </a:solidFill>
            </a:rPr>
            <a:t>pezulluar</a:t>
          </a:r>
          <a:r>
            <a:rPr lang="en-US" sz="1900" b="1" dirty="0">
              <a:solidFill>
                <a:schemeClr val="tx1"/>
              </a:solidFill>
            </a:rPr>
            <a:t> 3)</a:t>
          </a:r>
          <a:r>
            <a:rPr lang="sq-AL" sz="1900" b="1" dirty="0">
              <a:solidFill>
                <a:schemeClr val="tx1"/>
              </a:solidFill>
            </a:rPr>
            <a:t>.</a:t>
          </a:r>
          <a:endParaRPr lang="en-US" sz="19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3BD93F8E-CDA6-4EEB-970E-1402A5D74BBA}" type="parTrans" cxnId="{20EF1EA3-5406-4FAE-A76D-A467FE7C79BE}">
      <dgm:prSet/>
      <dgm:spPr/>
      <dgm:t>
        <a:bodyPr/>
        <a:lstStyle/>
        <a:p>
          <a:pPr algn="ctr"/>
          <a:endParaRPr lang="en-US"/>
        </a:p>
      </dgm:t>
    </dgm:pt>
    <dgm:pt modelId="{AC5C3683-62A4-47B4-8FE6-99902AB736B0}" type="sibTrans" cxnId="{20EF1EA3-5406-4FAE-A76D-A467FE7C79BE}">
      <dgm:prSet/>
      <dgm:spPr/>
      <dgm:t>
        <a:bodyPr/>
        <a:lstStyle/>
        <a:p>
          <a:pPr algn="ctr"/>
          <a:endParaRPr lang="en-US"/>
        </a:p>
      </dgm:t>
    </dgm:pt>
    <dgm:pt modelId="{6D478CF1-CEFE-499C-890A-53250FCFEB45}" type="pres">
      <dgm:prSet presAssocID="{2A31621E-27B7-4F28-9131-7AA53A5C610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1969F09-3132-482F-83AA-68748B8E2A87}" type="pres">
      <dgm:prSet presAssocID="{5EB259BF-6F67-4A6F-9B96-BBC7E864B97B}" presName="centerShape" presStyleLbl="node0" presStyleIdx="0" presStyleCnt="1" custScaleX="107336" custScaleY="90738"/>
      <dgm:spPr/>
    </dgm:pt>
    <dgm:pt modelId="{5F29AEF7-2C98-4921-B053-F7E7448290A1}" type="pres">
      <dgm:prSet presAssocID="{F69B7C29-9B59-4E5C-B384-692BFBE56C01}" presName="node" presStyleLbl="node1" presStyleIdx="0" presStyleCnt="6" custScaleX="123283" custScaleY="111890">
        <dgm:presLayoutVars>
          <dgm:bulletEnabled val="1"/>
        </dgm:presLayoutVars>
      </dgm:prSet>
      <dgm:spPr/>
    </dgm:pt>
    <dgm:pt modelId="{9B1F7A41-2E68-4E95-B8B2-4B0603BC3F4C}" type="pres">
      <dgm:prSet presAssocID="{F69B7C29-9B59-4E5C-B384-692BFBE56C01}" presName="dummy" presStyleCnt="0"/>
      <dgm:spPr/>
    </dgm:pt>
    <dgm:pt modelId="{7D8909B8-E765-481E-AA44-F138D73A1BE8}" type="pres">
      <dgm:prSet presAssocID="{3F130122-B4E3-4C5A-BF9A-E548709946E8}" presName="sibTrans" presStyleLbl="sibTrans2D1" presStyleIdx="0" presStyleCnt="6"/>
      <dgm:spPr/>
    </dgm:pt>
    <dgm:pt modelId="{B7BF53BB-DDAD-4093-8599-854766C35DA8}" type="pres">
      <dgm:prSet presAssocID="{ACFF549E-A1D8-4F15-A66F-BC285A74A875}" presName="node" presStyleLbl="node1" presStyleIdx="1" presStyleCnt="6" custScaleX="131703" custRadScaleRad="101913" custRadScaleInc="9700">
        <dgm:presLayoutVars>
          <dgm:bulletEnabled val="1"/>
        </dgm:presLayoutVars>
      </dgm:prSet>
      <dgm:spPr/>
    </dgm:pt>
    <dgm:pt modelId="{F161C248-8E28-414C-A8D8-7EF6B18F1895}" type="pres">
      <dgm:prSet presAssocID="{ACFF549E-A1D8-4F15-A66F-BC285A74A875}" presName="dummy" presStyleCnt="0"/>
      <dgm:spPr/>
    </dgm:pt>
    <dgm:pt modelId="{08B68E14-4E8C-49F8-8D87-B7366599E02F}" type="pres">
      <dgm:prSet presAssocID="{B6E150FC-F6DA-4E53-B152-77023C7C3C0A}" presName="sibTrans" presStyleLbl="sibTrans2D1" presStyleIdx="1" presStyleCnt="6"/>
      <dgm:spPr/>
    </dgm:pt>
    <dgm:pt modelId="{CA4ECBE5-B1CE-4A28-A2DA-B94EA47016BD}" type="pres">
      <dgm:prSet presAssocID="{BDF9E223-F17F-4780-99C2-A5E7472D0A3B}" presName="node" presStyleLbl="node1" presStyleIdx="2" presStyleCnt="6" custScaleX="116087">
        <dgm:presLayoutVars>
          <dgm:bulletEnabled val="1"/>
        </dgm:presLayoutVars>
      </dgm:prSet>
      <dgm:spPr/>
    </dgm:pt>
    <dgm:pt modelId="{E224F7F0-5D49-4480-8471-58EED6241A70}" type="pres">
      <dgm:prSet presAssocID="{BDF9E223-F17F-4780-99C2-A5E7472D0A3B}" presName="dummy" presStyleCnt="0"/>
      <dgm:spPr/>
    </dgm:pt>
    <dgm:pt modelId="{D874713E-5093-41B9-86C8-FDB34B44F9A8}" type="pres">
      <dgm:prSet presAssocID="{64355F94-D571-40ED-8F17-E8C6BF87FE54}" presName="sibTrans" presStyleLbl="sibTrans2D1" presStyleIdx="2" presStyleCnt="6"/>
      <dgm:spPr/>
    </dgm:pt>
    <dgm:pt modelId="{0B6C5548-FA41-451B-A323-BE9462B5EC40}" type="pres">
      <dgm:prSet presAssocID="{0C542CA9-C84D-44C5-8ABF-35F73FD6223A}" presName="node" presStyleLbl="node1" presStyleIdx="3" presStyleCnt="6" custScaleX="123283">
        <dgm:presLayoutVars>
          <dgm:bulletEnabled val="1"/>
        </dgm:presLayoutVars>
      </dgm:prSet>
      <dgm:spPr/>
    </dgm:pt>
    <dgm:pt modelId="{75949982-64EC-4E6C-BE11-5368863E2D07}" type="pres">
      <dgm:prSet presAssocID="{0C542CA9-C84D-44C5-8ABF-35F73FD6223A}" presName="dummy" presStyleCnt="0"/>
      <dgm:spPr/>
    </dgm:pt>
    <dgm:pt modelId="{C3F71A7E-A172-4502-B483-E6BD52A135E0}" type="pres">
      <dgm:prSet presAssocID="{FA352A32-A3EE-415B-A996-866F871355FE}" presName="sibTrans" presStyleLbl="sibTrans2D1" presStyleIdx="3" presStyleCnt="6"/>
      <dgm:spPr/>
    </dgm:pt>
    <dgm:pt modelId="{BBAEE890-DD5F-4636-9C2E-B9C14225FCF4}" type="pres">
      <dgm:prSet presAssocID="{FF5300FE-42D3-4BA1-BD42-CAFD4D3F9869}" presName="node" presStyleLbl="node1" presStyleIdx="4" presStyleCnt="6" custScaleX="186525" custScaleY="114922">
        <dgm:presLayoutVars>
          <dgm:bulletEnabled val="1"/>
        </dgm:presLayoutVars>
      </dgm:prSet>
      <dgm:spPr/>
    </dgm:pt>
    <dgm:pt modelId="{953BB92C-7919-4748-A6A1-C2931827ACB7}" type="pres">
      <dgm:prSet presAssocID="{FF5300FE-42D3-4BA1-BD42-CAFD4D3F9869}" presName="dummy" presStyleCnt="0"/>
      <dgm:spPr/>
    </dgm:pt>
    <dgm:pt modelId="{386BAAC3-C058-4F35-80AD-FCCCE55E5852}" type="pres">
      <dgm:prSet presAssocID="{9FD77805-EC51-49FB-8560-AE226573B607}" presName="sibTrans" presStyleLbl="sibTrans2D1" presStyleIdx="4" presStyleCnt="6"/>
      <dgm:spPr/>
    </dgm:pt>
    <dgm:pt modelId="{A390D8FA-2769-40B3-9F6A-E055E98B3AAE}" type="pres">
      <dgm:prSet presAssocID="{D09FF400-5DC3-4A84-B64E-4F3AAD1E470D}" presName="node" presStyleLbl="node1" presStyleIdx="5" presStyleCnt="6" custScaleX="162905">
        <dgm:presLayoutVars>
          <dgm:bulletEnabled val="1"/>
        </dgm:presLayoutVars>
      </dgm:prSet>
      <dgm:spPr/>
    </dgm:pt>
    <dgm:pt modelId="{387C78A0-0FAB-46A0-8E80-6973893AEBFA}" type="pres">
      <dgm:prSet presAssocID="{D09FF400-5DC3-4A84-B64E-4F3AAD1E470D}" presName="dummy" presStyleCnt="0"/>
      <dgm:spPr/>
    </dgm:pt>
    <dgm:pt modelId="{6E0D373E-ED71-4CC9-98E1-946F1FD7053F}" type="pres">
      <dgm:prSet presAssocID="{AC5C3683-62A4-47B4-8FE6-99902AB736B0}" presName="sibTrans" presStyleLbl="sibTrans2D1" presStyleIdx="5" presStyleCnt="6"/>
      <dgm:spPr/>
    </dgm:pt>
  </dgm:ptLst>
  <dgm:cxnLst>
    <dgm:cxn modelId="{3522F916-939B-40E0-B4CC-AE099C1B4439}" srcId="{5EB259BF-6F67-4A6F-9B96-BBC7E864B97B}" destId="{ACFF549E-A1D8-4F15-A66F-BC285A74A875}" srcOrd="1" destOrd="0" parTransId="{DB6518BD-7F41-400B-853D-61748D03540F}" sibTransId="{B6E150FC-F6DA-4E53-B152-77023C7C3C0A}"/>
    <dgm:cxn modelId="{9EA78119-FC90-43EB-AF9D-CFE77B1B1770}" srcId="{5EB259BF-6F67-4A6F-9B96-BBC7E864B97B}" destId="{F69B7C29-9B59-4E5C-B384-692BFBE56C01}" srcOrd="0" destOrd="0" parTransId="{26680900-FF90-43ED-A117-F30695AD3363}" sibTransId="{3F130122-B4E3-4C5A-BF9A-E548709946E8}"/>
    <dgm:cxn modelId="{37F3B322-CE84-4E3B-9254-E1FDC1CBE4B6}" srcId="{2A31621E-27B7-4F28-9131-7AA53A5C610C}" destId="{5EB259BF-6F67-4A6F-9B96-BBC7E864B97B}" srcOrd="0" destOrd="0" parTransId="{CBBDCC98-B1D7-4742-9F08-B8ADFF6ABEFC}" sibTransId="{3569BB5D-B1CD-4D61-A6CA-0753DF47733E}"/>
    <dgm:cxn modelId="{25063024-44A0-40CC-8321-BCAFA806C61A}" type="presOf" srcId="{D09FF400-5DC3-4A84-B64E-4F3AAD1E470D}" destId="{A390D8FA-2769-40B3-9F6A-E055E98B3AAE}" srcOrd="0" destOrd="0" presId="urn:microsoft.com/office/officeart/2005/8/layout/radial6"/>
    <dgm:cxn modelId="{C881D24A-48BE-4CFD-90FA-1148CF8A03DA}" type="presOf" srcId="{64355F94-D571-40ED-8F17-E8C6BF87FE54}" destId="{D874713E-5093-41B9-86C8-FDB34B44F9A8}" srcOrd="0" destOrd="0" presId="urn:microsoft.com/office/officeart/2005/8/layout/radial6"/>
    <dgm:cxn modelId="{D15E5773-9B25-4425-A775-36F67EE6EA4B}" type="presOf" srcId="{AC5C3683-62A4-47B4-8FE6-99902AB736B0}" destId="{6E0D373E-ED71-4CC9-98E1-946F1FD7053F}" srcOrd="0" destOrd="0" presId="urn:microsoft.com/office/officeart/2005/8/layout/radial6"/>
    <dgm:cxn modelId="{ACFF7489-F563-4826-80AE-8ABBE6F83981}" type="presOf" srcId="{FF5300FE-42D3-4BA1-BD42-CAFD4D3F9869}" destId="{BBAEE890-DD5F-4636-9C2E-B9C14225FCF4}" srcOrd="0" destOrd="0" presId="urn:microsoft.com/office/officeart/2005/8/layout/radial6"/>
    <dgm:cxn modelId="{EB1F9990-6DF6-45B2-AFA8-8EB33FE5ABB2}" type="presOf" srcId="{5EB259BF-6F67-4A6F-9B96-BBC7E864B97B}" destId="{51969F09-3132-482F-83AA-68748B8E2A87}" srcOrd="0" destOrd="0" presId="urn:microsoft.com/office/officeart/2005/8/layout/radial6"/>
    <dgm:cxn modelId="{09A23292-8384-4F12-ADF2-49DFD26B76CB}" type="presOf" srcId="{9FD77805-EC51-49FB-8560-AE226573B607}" destId="{386BAAC3-C058-4F35-80AD-FCCCE55E5852}" srcOrd="0" destOrd="0" presId="urn:microsoft.com/office/officeart/2005/8/layout/radial6"/>
    <dgm:cxn modelId="{EEE52899-26A3-4960-964F-F14B977C6C58}" type="presOf" srcId="{3F130122-B4E3-4C5A-BF9A-E548709946E8}" destId="{7D8909B8-E765-481E-AA44-F138D73A1BE8}" srcOrd="0" destOrd="0" presId="urn:microsoft.com/office/officeart/2005/8/layout/radial6"/>
    <dgm:cxn modelId="{20EF1EA3-5406-4FAE-A76D-A467FE7C79BE}" srcId="{5EB259BF-6F67-4A6F-9B96-BBC7E864B97B}" destId="{D09FF400-5DC3-4A84-B64E-4F3AAD1E470D}" srcOrd="5" destOrd="0" parTransId="{3BD93F8E-CDA6-4EEB-970E-1402A5D74BBA}" sibTransId="{AC5C3683-62A4-47B4-8FE6-99902AB736B0}"/>
    <dgm:cxn modelId="{BC1F5EA7-1AC7-46B3-B51B-A1B6D19D0165}" srcId="{5EB259BF-6F67-4A6F-9B96-BBC7E864B97B}" destId="{BDF9E223-F17F-4780-99C2-A5E7472D0A3B}" srcOrd="2" destOrd="0" parTransId="{7EF8BE5E-D3D3-476E-B2A2-1583F6DDB8CB}" sibTransId="{64355F94-D571-40ED-8F17-E8C6BF87FE54}"/>
    <dgm:cxn modelId="{515B9FB4-B8C7-4E8F-8FD2-4B20B41F532D}" type="presOf" srcId="{ACFF549E-A1D8-4F15-A66F-BC285A74A875}" destId="{B7BF53BB-DDAD-4093-8599-854766C35DA8}" srcOrd="0" destOrd="0" presId="urn:microsoft.com/office/officeart/2005/8/layout/radial6"/>
    <dgm:cxn modelId="{3DA5A9B4-5E7F-4238-9C79-E1FFD73745E6}" type="presOf" srcId="{B6E150FC-F6DA-4E53-B152-77023C7C3C0A}" destId="{08B68E14-4E8C-49F8-8D87-B7366599E02F}" srcOrd="0" destOrd="0" presId="urn:microsoft.com/office/officeart/2005/8/layout/radial6"/>
    <dgm:cxn modelId="{36F899BE-0A74-4418-81EE-990D58A50E8B}" srcId="{5EB259BF-6F67-4A6F-9B96-BBC7E864B97B}" destId="{0C542CA9-C84D-44C5-8ABF-35F73FD6223A}" srcOrd="3" destOrd="0" parTransId="{1923D377-93E7-448F-9420-1EDDEBFEB50F}" sibTransId="{FA352A32-A3EE-415B-A996-866F871355FE}"/>
    <dgm:cxn modelId="{A949F5C1-A5AC-4781-AAC9-B19B37B3091B}" type="presOf" srcId="{FA352A32-A3EE-415B-A996-866F871355FE}" destId="{C3F71A7E-A172-4502-B483-E6BD52A135E0}" srcOrd="0" destOrd="0" presId="urn:microsoft.com/office/officeart/2005/8/layout/radial6"/>
    <dgm:cxn modelId="{438049C5-84A5-479D-8CFB-DA53A6597A90}" type="presOf" srcId="{F69B7C29-9B59-4E5C-B384-692BFBE56C01}" destId="{5F29AEF7-2C98-4921-B053-F7E7448290A1}" srcOrd="0" destOrd="0" presId="urn:microsoft.com/office/officeart/2005/8/layout/radial6"/>
    <dgm:cxn modelId="{761B45CA-87E2-44E2-96B0-7E380481F97E}" srcId="{5EB259BF-6F67-4A6F-9B96-BBC7E864B97B}" destId="{FF5300FE-42D3-4BA1-BD42-CAFD4D3F9869}" srcOrd="4" destOrd="0" parTransId="{745D868B-794E-491C-8B98-A9F6078E18DD}" sibTransId="{9FD77805-EC51-49FB-8560-AE226573B607}"/>
    <dgm:cxn modelId="{E4BAC3DF-AC4C-43E3-B2B6-F035D362EECF}" type="presOf" srcId="{2A31621E-27B7-4F28-9131-7AA53A5C610C}" destId="{6D478CF1-CEFE-499C-890A-53250FCFEB45}" srcOrd="0" destOrd="0" presId="urn:microsoft.com/office/officeart/2005/8/layout/radial6"/>
    <dgm:cxn modelId="{597829ED-A4D4-47B4-B389-7988559962E9}" type="presOf" srcId="{BDF9E223-F17F-4780-99C2-A5E7472D0A3B}" destId="{CA4ECBE5-B1CE-4A28-A2DA-B94EA47016BD}" srcOrd="0" destOrd="0" presId="urn:microsoft.com/office/officeart/2005/8/layout/radial6"/>
    <dgm:cxn modelId="{858216FF-F8E6-4781-94DF-DFA2AB9A5CB1}" type="presOf" srcId="{0C542CA9-C84D-44C5-8ABF-35F73FD6223A}" destId="{0B6C5548-FA41-451B-A323-BE9462B5EC40}" srcOrd="0" destOrd="0" presId="urn:microsoft.com/office/officeart/2005/8/layout/radial6"/>
    <dgm:cxn modelId="{D88D662F-532E-4B66-ADEB-E50B25F98A9F}" type="presParOf" srcId="{6D478CF1-CEFE-499C-890A-53250FCFEB45}" destId="{51969F09-3132-482F-83AA-68748B8E2A87}" srcOrd="0" destOrd="0" presId="urn:microsoft.com/office/officeart/2005/8/layout/radial6"/>
    <dgm:cxn modelId="{40384B78-C44F-4109-AB58-9A0BCE45B7FA}" type="presParOf" srcId="{6D478CF1-CEFE-499C-890A-53250FCFEB45}" destId="{5F29AEF7-2C98-4921-B053-F7E7448290A1}" srcOrd="1" destOrd="0" presId="urn:microsoft.com/office/officeart/2005/8/layout/radial6"/>
    <dgm:cxn modelId="{71E73838-6FE5-4912-9723-4E0C585CC2AB}" type="presParOf" srcId="{6D478CF1-CEFE-499C-890A-53250FCFEB45}" destId="{9B1F7A41-2E68-4E95-B8B2-4B0603BC3F4C}" srcOrd="2" destOrd="0" presId="urn:microsoft.com/office/officeart/2005/8/layout/radial6"/>
    <dgm:cxn modelId="{36FF7AB7-DEFB-4E5E-B650-72108E506065}" type="presParOf" srcId="{6D478CF1-CEFE-499C-890A-53250FCFEB45}" destId="{7D8909B8-E765-481E-AA44-F138D73A1BE8}" srcOrd="3" destOrd="0" presId="urn:microsoft.com/office/officeart/2005/8/layout/radial6"/>
    <dgm:cxn modelId="{F9F8F4D8-0C49-4713-A587-A755A2358FFE}" type="presParOf" srcId="{6D478CF1-CEFE-499C-890A-53250FCFEB45}" destId="{B7BF53BB-DDAD-4093-8599-854766C35DA8}" srcOrd="4" destOrd="0" presId="urn:microsoft.com/office/officeart/2005/8/layout/radial6"/>
    <dgm:cxn modelId="{5748C4BF-7CF1-4B07-A223-AF279814C4C8}" type="presParOf" srcId="{6D478CF1-CEFE-499C-890A-53250FCFEB45}" destId="{F161C248-8E28-414C-A8D8-7EF6B18F1895}" srcOrd="5" destOrd="0" presId="urn:microsoft.com/office/officeart/2005/8/layout/radial6"/>
    <dgm:cxn modelId="{6855B99F-207E-41D1-8CE1-ADCE190B65AA}" type="presParOf" srcId="{6D478CF1-CEFE-499C-890A-53250FCFEB45}" destId="{08B68E14-4E8C-49F8-8D87-B7366599E02F}" srcOrd="6" destOrd="0" presId="urn:microsoft.com/office/officeart/2005/8/layout/radial6"/>
    <dgm:cxn modelId="{78814797-2917-4EAC-B049-B80C23D2C6D2}" type="presParOf" srcId="{6D478CF1-CEFE-499C-890A-53250FCFEB45}" destId="{CA4ECBE5-B1CE-4A28-A2DA-B94EA47016BD}" srcOrd="7" destOrd="0" presId="urn:microsoft.com/office/officeart/2005/8/layout/radial6"/>
    <dgm:cxn modelId="{6C45D9FD-DB97-4B9D-B367-597CCD0772BD}" type="presParOf" srcId="{6D478CF1-CEFE-499C-890A-53250FCFEB45}" destId="{E224F7F0-5D49-4480-8471-58EED6241A70}" srcOrd="8" destOrd="0" presId="urn:microsoft.com/office/officeart/2005/8/layout/radial6"/>
    <dgm:cxn modelId="{6F8E4907-0E01-4CFB-9A04-BDB0FF5DD53E}" type="presParOf" srcId="{6D478CF1-CEFE-499C-890A-53250FCFEB45}" destId="{D874713E-5093-41B9-86C8-FDB34B44F9A8}" srcOrd="9" destOrd="0" presId="urn:microsoft.com/office/officeart/2005/8/layout/radial6"/>
    <dgm:cxn modelId="{47791505-6E06-4E88-95D5-30021D529E8C}" type="presParOf" srcId="{6D478CF1-CEFE-499C-890A-53250FCFEB45}" destId="{0B6C5548-FA41-451B-A323-BE9462B5EC40}" srcOrd="10" destOrd="0" presId="urn:microsoft.com/office/officeart/2005/8/layout/radial6"/>
    <dgm:cxn modelId="{9DE4A0FF-21AE-4ED9-8B10-523D3C65F686}" type="presParOf" srcId="{6D478CF1-CEFE-499C-890A-53250FCFEB45}" destId="{75949982-64EC-4E6C-BE11-5368863E2D07}" srcOrd="11" destOrd="0" presId="urn:microsoft.com/office/officeart/2005/8/layout/radial6"/>
    <dgm:cxn modelId="{FEA1861E-4D4E-449D-BD70-04996196F4E5}" type="presParOf" srcId="{6D478CF1-CEFE-499C-890A-53250FCFEB45}" destId="{C3F71A7E-A172-4502-B483-E6BD52A135E0}" srcOrd="12" destOrd="0" presId="urn:microsoft.com/office/officeart/2005/8/layout/radial6"/>
    <dgm:cxn modelId="{9E328FE1-6916-4178-BE90-37CC23BD08B4}" type="presParOf" srcId="{6D478CF1-CEFE-499C-890A-53250FCFEB45}" destId="{BBAEE890-DD5F-4636-9C2E-B9C14225FCF4}" srcOrd="13" destOrd="0" presId="urn:microsoft.com/office/officeart/2005/8/layout/radial6"/>
    <dgm:cxn modelId="{F0CD9200-0754-40EA-87DF-9231ED4FC17A}" type="presParOf" srcId="{6D478CF1-CEFE-499C-890A-53250FCFEB45}" destId="{953BB92C-7919-4748-A6A1-C2931827ACB7}" srcOrd="14" destOrd="0" presId="urn:microsoft.com/office/officeart/2005/8/layout/radial6"/>
    <dgm:cxn modelId="{9C4DF24B-8F42-4A5B-A29B-77EAFACFC4C4}" type="presParOf" srcId="{6D478CF1-CEFE-499C-890A-53250FCFEB45}" destId="{386BAAC3-C058-4F35-80AD-FCCCE55E5852}" srcOrd="15" destOrd="0" presId="urn:microsoft.com/office/officeart/2005/8/layout/radial6"/>
    <dgm:cxn modelId="{F0D4C775-74A9-4C30-A41D-EB9D786E4E78}" type="presParOf" srcId="{6D478CF1-CEFE-499C-890A-53250FCFEB45}" destId="{A390D8FA-2769-40B3-9F6A-E055E98B3AAE}" srcOrd="16" destOrd="0" presId="urn:microsoft.com/office/officeart/2005/8/layout/radial6"/>
    <dgm:cxn modelId="{B14337C1-00CA-47B1-BC2D-A25B26DE4829}" type="presParOf" srcId="{6D478CF1-CEFE-499C-890A-53250FCFEB45}" destId="{387C78A0-0FAB-46A0-8E80-6973893AEBFA}" srcOrd="17" destOrd="0" presId="urn:microsoft.com/office/officeart/2005/8/layout/radial6"/>
    <dgm:cxn modelId="{AC87CCC8-799C-46A4-AA6A-CAAC4B04666D}" type="presParOf" srcId="{6D478CF1-CEFE-499C-890A-53250FCFEB45}" destId="{6E0D373E-ED71-4CC9-98E1-946F1FD7053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D373E-ED71-4CC9-98E1-946F1FD7053F}">
      <dsp:nvSpPr>
        <dsp:cNvPr id="0" name=""/>
        <dsp:cNvSpPr/>
      </dsp:nvSpPr>
      <dsp:spPr>
        <a:xfrm>
          <a:off x="2354852" y="651551"/>
          <a:ext cx="4185308" cy="4185308"/>
        </a:xfrm>
        <a:prstGeom prst="blockArc">
          <a:avLst>
            <a:gd name="adj1" fmla="val 12600000"/>
            <a:gd name="adj2" fmla="val 16200000"/>
            <a:gd name="adj3" fmla="val 452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BAAC3-C058-4F35-80AD-FCCCE55E5852}">
      <dsp:nvSpPr>
        <dsp:cNvPr id="0" name=""/>
        <dsp:cNvSpPr/>
      </dsp:nvSpPr>
      <dsp:spPr>
        <a:xfrm>
          <a:off x="2354852" y="651551"/>
          <a:ext cx="4185308" cy="4185308"/>
        </a:xfrm>
        <a:prstGeom prst="blockArc">
          <a:avLst>
            <a:gd name="adj1" fmla="val 9000000"/>
            <a:gd name="adj2" fmla="val 12600000"/>
            <a:gd name="adj3" fmla="val 452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71A7E-A172-4502-B483-E6BD52A135E0}">
      <dsp:nvSpPr>
        <dsp:cNvPr id="0" name=""/>
        <dsp:cNvSpPr/>
      </dsp:nvSpPr>
      <dsp:spPr>
        <a:xfrm>
          <a:off x="2354852" y="651551"/>
          <a:ext cx="4185308" cy="4185308"/>
        </a:xfrm>
        <a:prstGeom prst="blockArc">
          <a:avLst>
            <a:gd name="adj1" fmla="val 5400000"/>
            <a:gd name="adj2" fmla="val 9000000"/>
            <a:gd name="adj3" fmla="val 452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4713E-5093-41B9-86C8-FDB34B44F9A8}">
      <dsp:nvSpPr>
        <dsp:cNvPr id="0" name=""/>
        <dsp:cNvSpPr/>
      </dsp:nvSpPr>
      <dsp:spPr>
        <a:xfrm>
          <a:off x="2354852" y="651551"/>
          <a:ext cx="4185308" cy="4185308"/>
        </a:xfrm>
        <a:prstGeom prst="blockArc">
          <a:avLst>
            <a:gd name="adj1" fmla="val 1800000"/>
            <a:gd name="adj2" fmla="val 5400000"/>
            <a:gd name="adj3" fmla="val 452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68E14-4E8C-49F8-8D87-B7366599E02F}">
      <dsp:nvSpPr>
        <dsp:cNvPr id="0" name=""/>
        <dsp:cNvSpPr/>
      </dsp:nvSpPr>
      <dsp:spPr>
        <a:xfrm>
          <a:off x="2378274" y="612016"/>
          <a:ext cx="4185308" cy="4185308"/>
        </a:xfrm>
        <a:prstGeom prst="blockArc">
          <a:avLst>
            <a:gd name="adj1" fmla="val 19956523"/>
            <a:gd name="adj2" fmla="val 1877238"/>
            <a:gd name="adj3" fmla="val 452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909B8-E765-481E-AA44-F138D73A1BE8}">
      <dsp:nvSpPr>
        <dsp:cNvPr id="0" name=""/>
        <dsp:cNvSpPr/>
      </dsp:nvSpPr>
      <dsp:spPr>
        <a:xfrm>
          <a:off x="2399051" y="651073"/>
          <a:ext cx="4185308" cy="4185308"/>
        </a:xfrm>
        <a:prstGeom prst="blockArc">
          <a:avLst>
            <a:gd name="adj1" fmla="val 16125705"/>
            <a:gd name="adj2" fmla="val 19882162"/>
            <a:gd name="adj3" fmla="val 452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69F09-3132-482F-83AA-68748B8E2A87}">
      <dsp:nvSpPr>
        <dsp:cNvPr id="0" name=""/>
        <dsp:cNvSpPr/>
      </dsp:nvSpPr>
      <dsp:spPr>
        <a:xfrm>
          <a:off x="3438869" y="1891539"/>
          <a:ext cx="2017274" cy="1705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sq-AL" sz="1800" b="1" kern="1200" dirty="0">
              <a:solidFill>
                <a:schemeClr val="tx1"/>
              </a:solidFill>
            </a:rPr>
            <a:t>Armë gjahu: 10</a:t>
          </a:r>
          <a:r>
            <a:rPr lang="en-US" sz="1800" b="1" kern="1200" dirty="0">
              <a:solidFill>
                <a:schemeClr val="tx1"/>
              </a:solidFill>
            </a:rPr>
            <a:t>6</a:t>
          </a:r>
          <a:r>
            <a:rPr lang="sq-AL" sz="1800" b="1" kern="1200" dirty="0">
              <a:solidFill>
                <a:schemeClr val="tx1"/>
              </a:solidFill>
            </a:rPr>
            <a:t>.</a:t>
          </a:r>
          <a:r>
            <a:rPr lang="en-US" sz="1800" b="1" kern="1200" dirty="0">
              <a:solidFill>
                <a:schemeClr val="tx1"/>
              </a:solidFill>
            </a:rPr>
            <a:t>717</a:t>
          </a:r>
          <a:r>
            <a:rPr lang="sq-AL" sz="1800" b="1" kern="1200" dirty="0">
              <a:solidFill>
                <a:schemeClr val="tx1"/>
              </a:solidFill>
            </a:rPr>
            <a:t>. </a:t>
          </a:r>
          <a:endParaRPr lang="en-US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S</a:t>
          </a:r>
          <a:r>
            <a:rPr lang="sq-AL" sz="1800" b="1" kern="1200" dirty="0">
              <a:solidFill>
                <a:schemeClr val="tx1"/>
              </a:solidFill>
            </a:rPr>
            <a:t>istemi SIMA (</a:t>
          </a:r>
          <a:r>
            <a:rPr lang="en-US" sz="1800" b="1" kern="1200" dirty="0">
              <a:solidFill>
                <a:schemeClr val="tx1"/>
              </a:solidFill>
            </a:rPr>
            <a:t>40.88%</a:t>
          </a:r>
          <a:r>
            <a:rPr lang="sq-AL" sz="1800" b="1" kern="1200" dirty="0">
              <a:solidFill>
                <a:schemeClr val="tx1"/>
              </a:solidFill>
            </a:rPr>
            <a:t>).</a:t>
          </a:r>
          <a:endParaRPr lang="en-US" sz="18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734292" y="2141279"/>
        <a:ext cx="1426428" cy="1205851"/>
      </dsp:txXfrm>
    </dsp:sp>
    <dsp:sp modelId="{5F29AEF7-2C98-4921-B053-F7E7448290A1}">
      <dsp:nvSpPr>
        <dsp:cNvPr id="0" name=""/>
        <dsp:cNvSpPr/>
      </dsp:nvSpPr>
      <dsp:spPr>
        <a:xfrm>
          <a:off x="3636563" y="-37089"/>
          <a:ext cx="1621887" cy="1472003"/>
        </a:xfrm>
        <a:prstGeom prst="ellipse">
          <a:avLst/>
        </a:prstGeom>
        <a:solidFill>
          <a:srgbClr val="009999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B1- </a:t>
          </a:r>
          <a:r>
            <a:rPr lang="en-US" sz="1600" b="1" kern="1200" dirty="0" err="1">
              <a:solidFill>
                <a:schemeClr val="tx1"/>
              </a:solidFill>
            </a:rPr>
            <a:t>Autorizime</a:t>
          </a:r>
          <a:r>
            <a:rPr lang="en-US" sz="1600" b="1" kern="1200" dirty="0">
              <a:solidFill>
                <a:schemeClr val="tx1"/>
              </a:solidFill>
            </a:rPr>
            <a:t> vendbanim:616 </a:t>
          </a:r>
          <a:r>
            <a:rPr lang="en-US" sz="1600" b="1" kern="1200" dirty="0" err="1">
              <a:solidFill>
                <a:schemeClr val="tx1"/>
              </a:solidFill>
            </a:rPr>
            <a:t>Mosmiratim</a:t>
          </a:r>
          <a:r>
            <a:rPr lang="en-US" sz="1600" b="1" kern="1200" dirty="0">
              <a:solidFill>
                <a:schemeClr val="tx1"/>
              </a:solidFill>
            </a:rPr>
            <a:t>: 161</a:t>
          </a:r>
          <a:endParaRPr lang="en-US" sz="16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874083" y="178481"/>
        <a:ext cx="1146847" cy="1040863"/>
      </dsp:txXfrm>
    </dsp:sp>
    <dsp:sp modelId="{B7BF53BB-DDAD-4093-8599-854766C35DA8}">
      <dsp:nvSpPr>
        <dsp:cNvPr id="0" name=""/>
        <dsp:cNvSpPr/>
      </dsp:nvSpPr>
      <dsp:spPr>
        <a:xfrm>
          <a:off x="5420584" y="1105912"/>
          <a:ext cx="1732659" cy="13155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n-lt"/>
            </a:rPr>
            <a:t>B1-A</a:t>
          </a:r>
          <a:r>
            <a:rPr lang="sq-AL" sz="1800" b="1" kern="1200" dirty="0">
              <a:solidFill>
                <a:schemeClr val="tx1"/>
              </a:solidFill>
              <a:latin typeface="+mn-lt"/>
            </a:rPr>
            <a:t>utorizime</a:t>
          </a:r>
          <a:r>
            <a:rPr lang="en-US" sz="1800" b="1" kern="1200" dirty="0">
              <a:solidFill>
                <a:schemeClr val="tx1"/>
              </a:solidFill>
              <a:latin typeface="+mn-lt"/>
            </a:rPr>
            <a:t> </a:t>
          </a:r>
          <a:r>
            <a:rPr lang="sq-AL" sz="1800" b="1" kern="1200" dirty="0">
              <a:solidFill>
                <a:schemeClr val="tx1"/>
              </a:solidFill>
              <a:latin typeface="+mn-lt"/>
            </a:rPr>
            <a:t>posaçme</a:t>
          </a:r>
          <a:r>
            <a:rPr lang="en-US" sz="1800" b="1" kern="1200" dirty="0">
              <a:solidFill>
                <a:schemeClr val="tx1"/>
              </a:solidFill>
              <a:latin typeface="+mn-lt"/>
            </a:rPr>
            <a:t>:22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n-lt"/>
            </a:rPr>
            <a:t>Mosmiratim:20</a:t>
          </a:r>
          <a:endParaRPr lang="en-US" sz="1400" b="0" kern="1200" dirty="0">
            <a:solidFill>
              <a:schemeClr val="tx1"/>
            </a:solidFill>
            <a:latin typeface="+mn-lt"/>
          </a:endParaRPr>
        </a:p>
      </dsp:txBody>
      <dsp:txXfrm>
        <a:off x="5674326" y="1298574"/>
        <a:ext cx="1225175" cy="930257"/>
      </dsp:txXfrm>
    </dsp:sp>
    <dsp:sp modelId="{CA4ECBE5-B1CE-4A28-A2DA-B94EA47016BD}">
      <dsp:nvSpPr>
        <dsp:cNvPr id="0" name=""/>
        <dsp:cNvSpPr/>
      </dsp:nvSpPr>
      <dsp:spPr>
        <a:xfrm>
          <a:off x="5455173" y="3109061"/>
          <a:ext cx="1527218" cy="13155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Subjekte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GB" sz="1600" b="1" kern="1200" dirty="0">
              <a:solidFill>
                <a:schemeClr val="tx1"/>
              </a:solidFill>
            </a:rPr>
            <a:t>SHPSF</a:t>
          </a:r>
          <a:r>
            <a:rPr lang="sq-AL" sz="1600" b="1" kern="1200" dirty="0">
              <a:solidFill>
                <a:schemeClr val="tx1"/>
              </a:solidFill>
            </a:rPr>
            <a:t>:</a:t>
          </a:r>
          <a:r>
            <a:rPr lang="en-GB" sz="1600" b="1" kern="1200" dirty="0">
              <a:solidFill>
                <a:schemeClr val="tx1"/>
              </a:solidFill>
            </a:rPr>
            <a:t> </a:t>
          </a:r>
          <a:r>
            <a:rPr lang="sq-AL" sz="1600" b="1" kern="1200" dirty="0">
              <a:solidFill>
                <a:schemeClr val="tx1"/>
              </a:solidFill>
            </a:rPr>
            <a:t>231 </a:t>
          </a:r>
          <a:r>
            <a:rPr lang="en-US" sz="1600" b="1" kern="1200" dirty="0">
              <a:solidFill>
                <a:schemeClr val="tx1"/>
              </a:solidFill>
            </a:rPr>
            <a:t>(202,18,4)</a:t>
          </a:r>
          <a:r>
            <a:rPr lang="en-GB" sz="1600" b="1" kern="1200" dirty="0">
              <a:solidFill>
                <a:schemeClr val="tx1"/>
              </a:solidFill>
            </a:rPr>
            <a:t>.</a:t>
          </a:r>
          <a:r>
            <a:rPr lang="sq-AL" sz="1600" b="1" kern="1200" dirty="0">
              <a:solidFill>
                <a:schemeClr val="tx1"/>
              </a:solidFill>
            </a:rPr>
            <a:t> </a:t>
          </a:r>
          <a:endParaRPr lang="en-US" sz="16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678829" y="3301723"/>
        <a:ext cx="1079906" cy="930257"/>
      </dsp:txXfrm>
    </dsp:sp>
    <dsp:sp modelId="{0B6C5548-FA41-451B-A323-BE9462B5EC40}">
      <dsp:nvSpPr>
        <dsp:cNvPr id="0" name=""/>
        <dsp:cNvSpPr/>
      </dsp:nvSpPr>
      <dsp:spPr>
        <a:xfrm>
          <a:off x="3636563" y="4131708"/>
          <a:ext cx="1621887" cy="13155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Armë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zjarri</a:t>
          </a:r>
          <a:r>
            <a:rPr lang="en-US" sz="1600" b="1" kern="1200" dirty="0">
              <a:solidFill>
                <a:schemeClr val="tx1"/>
              </a:solidFill>
            </a:rPr>
            <a:t> p</a:t>
          </a:r>
          <a:r>
            <a:rPr lang="sq-AL" sz="1600" b="1" kern="1200" dirty="0">
              <a:solidFill>
                <a:schemeClr val="tx1"/>
              </a:solidFill>
            </a:rPr>
            <a:t>ër </a:t>
          </a:r>
          <a:r>
            <a:rPr lang="en-GB" sz="1600" b="1" kern="1200" dirty="0">
              <a:solidFill>
                <a:schemeClr val="tx1"/>
              </a:solidFill>
            </a:rPr>
            <a:t>SHPSF</a:t>
          </a:r>
          <a:r>
            <a:rPr lang="sq-AL" sz="1600" b="1" kern="1200" dirty="0">
              <a:solidFill>
                <a:schemeClr val="tx1"/>
              </a:solidFill>
            </a:rPr>
            <a:t>”:</a:t>
          </a:r>
          <a:r>
            <a:rPr lang="en-GB" sz="1600" b="1" kern="1200" dirty="0">
              <a:solidFill>
                <a:schemeClr val="tx1"/>
              </a:solidFill>
            </a:rPr>
            <a:t> </a:t>
          </a:r>
          <a:r>
            <a:rPr lang="sq-AL" sz="1600" b="1" kern="1200" dirty="0">
              <a:solidFill>
                <a:schemeClr val="tx1"/>
              </a:solidFill>
            </a:rPr>
            <a:t>1</a:t>
          </a:r>
          <a:r>
            <a:rPr lang="en-US" sz="1600" b="1" kern="1200" dirty="0">
              <a:solidFill>
                <a:schemeClr val="tx1"/>
              </a:solidFill>
            </a:rPr>
            <a:t>649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(772; 877</a:t>
          </a:r>
          <a:r>
            <a:rPr lang="en-GB" sz="1600" b="1" kern="1200" dirty="0">
              <a:solidFill>
                <a:schemeClr val="tx1"/>
              </a:solidFill>
            </a:rPr>
            <a:t>.</a:t>
          </a:r>
          <a:endParaRPr lang="en-US" sz="16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874083" y="4324370"/>
        <a:ext cx="1146847" cy="930257"/>
      </dsp:txXfrm>
    </dsp:sp>
    <dsp:sp modelId="{BBAEE890-DD5F-4636-9C2E-B9C14225FCF4}">
      <dsp:nvSpPr>
        <dsp:cNvPr id="0" name=""/>
        <dsp:cNvSpPr/>
      </dsp:nvSpPr>
      <dsp:spPr>
        <a:xfrm>
          <a:off x="1449287" y="3010906"/>
          <a:ext cx="2453887" cy="151189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 err="1">
              <a:solidFill>
                <a:schemeClr val="tx1"/>
              </a:solidFill>
            </a:rPr>
            <a:t>Licenca</a:t>
          </a:r>
          <a:r>
            <a:rPr lang="en-GB" sz="1800" b="1" kern="1200" dirty="0">
              <a:solidFill>
                <a:schemeClr val="tx1"/>
              </a:solidFill>
            </a:rPr>
            <a:t>: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 err="1">
              <a:solidFill>
                <a:schemeClr val="tx1"/>
              </a:solidFill>
            </a:rPr>
            <a:t>Aftësim</a:t>
          </a:r>
          <a:r>
            <a:rPr lang="en-GB" sz="1800" b="1" kern="1200" dirty="0">
              <a:solidFill>
                <a:schemeClr val="tx1"/>
              </a:solidFill>
            </a:rPr>
            <a:t> armë:5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 err="1">
              <a:solidFill>
                <a:schemeClr val="tx1"/>
              </a:solidFill>
            </a:rPr>
            <a:t>Poligon</a:t>
          </a:r>
          <a:r>
            <a:rPr lang="en-GB" sz="1800" b="1" kern="1200" dirty="0">
              <a:solidFill>
                <a:schemeClr val="tx1"/>
              </a:solidFill>
            </a:rPr>
            <a:t> qitje:5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Transport </a:t>
          </a:r>
          <a:r>
            <a:rPr lang="sq-AL" sz="1800" b="1" kern="1200" dirty="0">
              <a:solidFill>
                <a:schemeClr val="tx1"/>
              </a:solidFill>
            </a:rPr>
            <a:t>armë</a:t>
          </a:r>
          <a:r>
            <a:rPr lang="en-US" sz="1800" b="1" kern="1200" dirty="0">
              <a:solidFill>
                <a:schemeClr val="tx1"/>
              </a:solidFill>
            </a:rPr>
            <a:t>: 3</a:t>
          </a:r>
          <a:r>
            <a:rPr lang="sq-AL" sz="1800" b="1" kern="1200" dirty="0">
              <a:solidFill>
                <a:schemeClr val="tx1"/>
              </a:solidFill>
            </a:rPr>
            <a:t> </a:t>
          </a:r>
          <a:endParaRPr lang="en-US" sz="18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808650" y="3232317"/>
        <a:ext cx="1735161" cy="1069070"/>
      </dsp:txXfrm>
    </dsp:sp>
    <dsp:sp modelId="{A390D8FA-2769-40B3-9F6A-E055E98B3AAE}">
      <dsp:nvSpPr>
        <dsp:cNvPr id="0" name=""/>
        <dsp:cNvSpPr/>
      </dsp:nvSpPr>
      <dsp:spPr>
        <a:xfrm>
          <a:off x="1604657" y="1063768"/>
          <a:ext cx="2143147" cy="13155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900" b="1" kern="1200" dirty="0" err="1">
              <a:solidFill>
                <a:schemeClr val="tx1"/>
              </a:solidFill>
            </a:rPr>
            <a:t>Subjekte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sq-AL" sz="1900" b="1" kern="1200" dirty="0">
              <a:solidFill>
                <a:schemeClr val="tx1"/>
              </a:solidFill>
            </a:rPr>
            <a:t>import-eksport: </a:t>
          </a:r>
          <a:r>
            <a:rPr lang="en-US" sz="1900" b="1" kern="1200" dirty="0">
              <a:solidFill>
                <a:schemeClr val="tx1"/>
              </a:solidFill>
            </a:rPr>
            <a:t>34 (</a:t>
          </a:r>
          <a:r>
            <a:rPr lang="en-US" sz="1900" b="1" kern="1200" dirty="0" err="1">
              <a:solidFill>
                <a:schemeClr val="tx1"/>
              </a:solidFill>
            </a:rPr>
            <a:t>pezulluar</a:t>
          </a:r>
          <a:r>
            <a:rPr lang="en-US" sz="1900" b="1" kern="1200" dirty="0">
              <a:solidFill>
                <a:schemeClr val="tx1"/>
              </a:solidFill>
            </a:rPr>
            <a:t> 3)</a:t>
          </a:r>
          <a:r>
            <a:rPr lang="sq-AL" sz="1900" b="1" kern="1200" dirty="0">
              <a:solidFill>
                <a:schemeClr val="tx1"/>
              </a:solidFill>
            </a:rPr>
            <a:t>.</a:t>
          </a:r>
          <a:endParaRPr lang="en-US" sz="19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918514" y="1256430"/>
        <a:ext cx="1515433" cy="930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215F1-8E73-4792-AE5F-A430377DABAD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E6D43-5193-4AF1-B518-028856B7C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7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E6D43-5193-4AF1-B518-028856B7CFF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7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7281560-C58F-462A-AE63-9780902D2AE8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51BBE9-28C5-45ED-9DBF-02FF70568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0E03-71B1-4876-AACF-3632260629E2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BBE9-28C5-45ED-9DBF-02FF70568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EFCCDD1-40B5-4E60-9BD3-3F4260FED881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651BBE9-28C5-45ED-9DBF-02FF70568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C5AB-5039-4A8B-ADA8-08E5FD0349D3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51BBE9-28C5-45ED-9DBF-02FF70568B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B7C9-0151-4CC4-B68A-5963FB0F5B5B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651BBE9-28C5-45ED-9DBF-02FF70568B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1E11F2D-FC58-483F-A2BC-37CE00D79783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651BBE9-28C5-45ED-9DBF-02FF70568B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B1F85B6-8184-4BE7-BBED-242D7940B5B9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651BBE9-28C5-45ED-9DBF-02FF70568B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8E1E-9C09-479F-9A2C-A2C0260C8216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51BBE9-28C5-45ED-9DBF-02FF70568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CB33-AA31-4CB2-B25E-E971337771FD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51BBE9-28C5-45ED-9DBF-02FF70568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B42B-E6F7-4B86-B673-4B8E078C39E3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51BBE9-28C5-45ED-9DBF-02FF70568B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0406221-2BD8-4CB0-A6F5-16A76FD1AB1C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651BBE9-28C5-45ED-9DBF-02FF70568B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48F5DD-077B-40C0-85E8-F8DB34A2808C}" type="datetime1">
              <a:rPr lang="en-US" smtClean="0"/>
              <a:pPr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51BBE9-28C5-45ED-9DBF-02FF70568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140" y="631208"/>
            <a:ext cx="8382000" cy="4016992"/>
          </a:xfrm>
        </p:spPr>
        <p:txBody>
          <a:bodyPr>
            <a:normAutofit/>
          </a:bodyPr>
          <a:lstStyle/>
          <a:p>
            <a:pPr algn="ctr"/>
            <a:r>
              <a:rPr lang="sq-AL" b="1" dirty="0">
                <a:solidFill>
                  <a:srgbClr val="00B0F0"/>
                </a:solidFill>
                <a:latin typeface="Arial Black" panose="020B0A04020102020204" pitchFamily="34" charset="0"/>
              </a:rPr>
              <a:t>ARMË</a:t>
            </a:r>
            <a:r>
              <a:rPr lang="en-GB" b="1" dirty="0">
                <a:solidFill>
                  <a:srgbClr val="00B0F0"/>
                </a:solidFill>
                <a:latin typeface="Arial Black" panose="020B0A04020102020204" pitchFamily="34" charset="0"/>
              </a:rPr>
              <a:t>T </a:t>
            </a:r>
            <a:br>
              <a:rPr lang="en-GB" b="1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br>
              <a:rPr lang="en-GB" b="1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en-GB" b="1" dirty="0">
                <a:solidFill>
                  <a:srgbClr val="00B0F0"/>
                </a:solidFill>
                <a:latin typeface="Arial Black" panose="020B0A04020102020204" pitchFamily="34" charset="0"/>
              </a:rPr>
              <a:t>E</a:t>
            </a:r>
            <a:r>
              <a:rPr lang="sq-AL" b="1" dirty="0">
                <a:solidFill>
                  <a:srgbClr val="00B0F0"/>
                </a:solidFill>
                <a:latin typeface="Arial Black" panose="020B0A04020102020204" pitchFamily="34" charset="0"/>
              </a:rPr>
              <a:t> VOGLA DHE TË</a:t>
            </a:r>
            <a:r>
              <a:rPr lang="en-GB" b="1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sq-AL" b="1" dirty="0">
                <a:solidFill>
                  <a:srgbClr val="00B0F0"/>
                </a:solidFill>
                <a:latin typeface="Arial Black" panose="020B0A04020102020204" pitchFamily="34" charset="0"/>
              </a:rPr>
              <a:t>LEHTA</a:t>
            </a:r>
            <a:br>
              <a:rPr lang="en-GB" b="1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br>
              <a:rPr lang="en-GB" b="1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en-GB" b="1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sq-AL" b="1" dirty="0">
                <a:solidFill>
                  <a:srgbClr val="00B0F0"/>
                </a:solidFill>
                <a:latin typeface="Arial Black" panose="020B0A04020102020204" pitchFamily="34" charset="0"/>
              </a:rPr>
              <a:t>NË SHQIPËRI </a:t>
            </a:r>
            <a:endParaRPr lang="en-US" sz="40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901054"/>
            <a:ext cx="6781800" cy="7620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9800" b="1" dirty="0">
                <a:solidFill>
                  <a:srgbClr val="C00000"/>
                </a:solidFill>
                <a:latin typeface="Arial Black" pitchFamily="34" charset="0"/>
              </a:rPr>
              <a:t>SARAJEVE, 29-30.05.2019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90800" y="4893627"/>
            <a:ext cx="6781800" cy="762000"/>
          </a:xfrm>
          <a:prstGeom prst="rect">
            <a:avLst/>
          </a:prstGeom>
        </p:spPr>
        <p:txBody>
          <a:bodyPr vert="horz" anchor="ctr">
            <a:normAutofit fontScale="250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pPr algn="ctr"/>
            <a:r>
              <a:rPr lang="en-GB" sz="9600" b="1" dirty="0">
                <a:solidFill>
                  <a:srgbClr val="92D050"/>
                </a:solidFill>
                <a:latin typeface="Arial Black" panose="020B0A04020102020204" pitchFamily="34" charset="0"/>
              </a:rPr>
              <a:t>NGA ALBERT DERVISHAJ</a:t>
            </a:r>
            <a:br>
              <a:rPr lang="en-GB" sz="9600" b="1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endParaRPr lang="en-US" sz="9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effectLst/>
              </a:rPr>
              <a:t>POLICIMI NË KOMUNITET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659"/>
            <a:ext cx="8915400" cy="52571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Dokumenti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Policimit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Komunitet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veprimit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2018-2020 (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dhjetor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2018)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Punës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DPPSH,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vendosur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fokusin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Përmirësimin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shërbimit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Zyrat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Shërbimit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Qytetarëve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Organizimi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zonave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policore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kontrollin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territorit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trukturë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dedikuar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NSPK / SPZ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punën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rinjtë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shkollat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Projekt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pilot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shkolla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mesme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Tiranë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OSSH (2019-150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shkolla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sensibilizuese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vite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shkolla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luftën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kundër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drogës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alkoolit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mjeteve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rrezikshme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mbajtjes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armëve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bulizimit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etj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Aktivitete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masat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kundër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ekstremizimit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dhunshëm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radikalizimit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Perceptimi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publikut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punën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policisë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hartimi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politikave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planeve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veprimit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mbështetur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rezultatet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anketimeve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Bashkëpunim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aktorë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shoqërisë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civile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misioneve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monitoruese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Policisë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Shtetit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etj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651BBE9-28C5-45ED-9DBF-02FF70568B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43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8077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FORUM PËR POLICIMIN NË KOMUNITET </a:t>
            </a:r>
            <a:br>
              <a:rPr lang="en-US" sz="3600" dirty="0"/>
            </a:br>
            <a:r>
              <a:rPr lang="en-US" sz="3600" dirty="0"/>
              <a:t>NË BASHKËPUNIM ME PROGRAMIN SCPA </a:t>
            </a:r>
            <a:endParaRPr lang="en-GB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651BBE9-28C5-45ED-9DBF-02FF70568B0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35204" t="8055" r="35067" b="7214"/>
          <a:stretch/>
        </p:blipFill>
        <p:spPr bwMode="auto">
          <a:xfrm>
            <a:off x="152400" y="1516698"/>
            <a:ext cx="3089468" cy="5112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14062" t="15772" r="15059" b="16275"/>
          <a:stretch/>
        </p:blipFill>
        <p:spPr bwMode="auto">
          <a:xfrm>
            <a:off x="3394268" y="3886200"/>
            <a:ext cx="5629082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20574" t="8054" r="19266" b="8166"/>
          <a:stretch/>
        </p:blipFill>
        <p:spPr bwMode="auto">
          <a:xfrm>
            <a:off x="4800600" y="1516698"/>
            <a:ext cx="3733800" cy="2369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3930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90600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SFIDA: ULJA E NUMRIT TË ARMËVE </a:t>
            </a:r>
            <a:br>
              <a:rPr lang="en-GB" sz="3600" dirty="0"/>
            </a:br>
            <a:r>
              <a:rPr lang="en-GB" sz="3600" dirty="0"/>
              <a:t>TË ZJARRIT NË ZOTËRIM TË PALIGJSHËM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651BBE9-28C5-45ED-9DBF-02FF70568B0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915400" cy="525780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Objektivi</a:t>
            </a:r>
            <a:r>
              <a:rPr lang="en-GB" dirty="0"/>
              <a:t> 4,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Strategjisë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kontrollin</a:t>
            </a:r>
            <a:r>
              <a:rPr lang="en-GB" dirty="0"/>
              <a:t> e AVLE 2019-2024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planit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veprimit</a:t>
            </a:r>
            <a:r>
              <a:rPr lang="en-GB" dirty="0"/>
              <a:t> 2019-2021: </a:t>
            </a:r>
            <a:r>
              <a:rPr lang="en-GB" dirty="0" err="1"/>
              <a:t>ulje</a:t>
            </a:r>
            <a:r>
              <a:rPr lang="en-GB" dirty="0"/>
              <a:t> e </a:t>
            </a:r>
            <a:r>
              <a:rPr lang="en-GB" dirty="0" err="1"/>
              <a:t>konsiderueshme</a:t>
            </a:r>
            <a:r>
              <a:rPr lang="en-GB" dirty="0"/>
              <a:t> e </a:t>
            </a:r>
            <a:r>
              <a:rPr lang="en-GB" dirty="0" err="1"/>
              <a:t>ofertës</a:t>
            </a:r>
            <a:r>
              <a:rPr lang="en-GB" dirty="0"/>
              <a:t>, </a:t>
            </a:r>
            <a:r>
              <a:rPr lang="en-GB" dirty="0" err="1"/>
              <a:t>kërkesës</a:t>
            </a:r>
            <a:r>
              <a:rPr lang="en-GB" dirty="0"/>
              <a:t>, </a:t>
            </a:r>
            <a:r>
              <a:rPr lang="en-GB" dirty="0" err="1"/>
              <a:t>keqpërdorimit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armëve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zjarrit</a:t>
            </a:r>
            <a:r>
              <a:rPr lang="en-GB" dirty="0"/>
              <a:t> me </a:t>
            </a:r>
            <a:r>
              <a:rPr lang="en-GB" dirty="0" err="1"/>
              <a:t>ndërgjegjësim</a:t>
            </a:r>
            <a:r>
              <a:rPr lang="en-GB" dirty="0"/>
              <a:t>, </a:t>
            </a:r>
            <a:r>
              <a:rPr lang="en-GB" dirty="0" err="1"/>
              <a:t>edukim</a:t>
            </a:r>
            <a:r>
              <a:rPr lang="en-GB" dirty="0"/>
              <a:t>, </a:t>
            </a:r>
            <a:r>
              <a:rPr lang="en-GB" dirty="0" err="1"/>
              <a:t>informim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kontroll</a:t>
            </a:r>
            <a:r>
              <a:rPr lang="en-GB" dirty="0"/>
              <a:t>.</a:t>
            </a:r>
          </a:p>
          <a:p>
            <a:r>
              <a:rPr lang="en-GB" dirty="0" err="1"/>
              <a:t>Aktivitetet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realizimin</a:t>
            </a:r>
            <a:r>
              <a:rPr lang="en-GB" dirty="0"/>
              <a:t> e </a:t>
            </a:r>
            <a:r>
              <a:rPr lang="en-GB" dirty="0" err="1"/>
              <a:t>objektivit</a:t>
            </a:r>
            <a:r>
              <a:rPr lang="en-GB" dirty="0"/>
              <a:t>, </a:t>
            </a:r>
            <a:r>
              <a:rPr lang="en-GB" dirty="0" err="1"/>
              <a:t>tw</a:t>
            </a:r>
            <a:r>
              <a:rPr lang="en-GB" dirty="0"/>
              <a:t> </a:t>
            </a:r>
            <a:r>
              <a:rPr lang="en-GB" dirty="0" err="1"/>
              <a:t>cilat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kërkojnë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mbështetje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edhe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nga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donatorët</a:t>
            </a:r>
            <a:r>
              <a:rPr lang="en-GB" b="1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GB" dirty="0" err="1"/>
              <a:t>Zhvillimi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trajnimeve</a:t>
            </a:r>
            <a:r>
              <a:rPr lang="en-GB" dirty="0"/>
              <a:t> me </a:t>
            </a:r>
            <a:r>
              <a:rPr lang="en-GB" dirty="0" err="1"/>
              <a:t>mediat</a:t>
            </a:r>
            <a:r>
              <a:rPr lang="en-GB" dirty="0"/>
              <a:t> / </a:t>
            </a:r>
            <a:r>
              <a:rPr lang="en-GB" dirty="0" err="1"/>
              <a:t>fushata</a:t>
            </a:r>
            <a:r>
              <a:rPr lang="en-GB" dirty="0"/>
              <a:t> </a:t>
            </a:r>
            <a:r>
              <a:rPr lang="en-GB" dirty="0" err="1"/>
              <a:t>sensibilizuese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Edukimi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brezit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ri</a:t>
            </a:r>
            <a:r>
              <a:rPr lang="en-GB" dirty="0"/>
              <a:t> </a:t>
            </a:r>
            <a:r>
              <a:rPr lang="en-GB" dirty="0" err="1"/>
              <a:t>mbi</a:t>
            </a:r>
            <a:r>
              <a:rPr lang="en-GB" dirty="0"/>
              <a:t> </a:t>
            </a:r>
            <a:r>
              <a:rPr lang="en-GB" dirty="0" err="1"/>
              <a:t>rreziqet</a:t>
            </a:r>
            <a:r>
              <a:rPr lang="en-GB" dirty="0"/>
              <a:t> e </a:t>
            </a:r>
            <a:r>
              <a:rPr lang="en-GB" dirty="0" err="1"/>
              <a:t>armëve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Ndërgjegjësim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sensibilizim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qytetarëve</a:t>
            </a:r>
            <a:r>
              <a:rPr lang="en-GB" dirty="0"/>
              <a:t>,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rrinjve</a:t>
            </a:r>
            <a:r>
              <a:rPr lang="en-GB" dirty="0"/>
              <a:t>, </a:t>
            </a:r>
            <a:r>
              <a:rPr lang="en-GB" dirty="0" err="1"/>
              <a:t>shkollave</a:t>
            </a:r>
            <a:r>
              <a:rPr lang="en-GB" dirty="0"/>
              <a:t>, </a:t>
            </a:r>
            <a:r>
              <a:rPr lang="en-GB" dirty="0" err="1"/>
              <a:t>detyrim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gjitha</a:t>
            </a:r>
            <a:r>
              <a:rPr lang="en-GB" dirty="0"/>
              <a:t> </a:t>
            </a:r>
            <a:r>
              <a:rPr lang="en-GB" dirty="0" err="1"/>
              <a:t>institucionet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Ndërgjegjësim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subjekteve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licencuara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rrezikun</a:t>
            </a:r>
            <a:r>
              <a:rPr lang="en-GB" dirty="0"/>
              <a:t> e </a:t>
            </a:r>
            <a:r>
              <a:rPr lang="en-GB" dirty="0" err="1"/>
              <a:t>kepërdorimit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përhapjes</a:t>
            </a:r>
            <a:r>
              <a:rPr lang="en-GB" dirty="0"/>
              <a:t> </a:t>
            </a:r>
            <a:r>
              <a:rPr lang="en-GB" dirty="0" err="1"/>
              <a:t>së</a:t>
            </a:r>
            <a:r>
              <a:rPr lang="en-GB" dirty="0"/>
              <a:t> </a:t>
            </a:r>
            <a:r>
              <a:rPr lang="en-GB" dirty="0" err="1"/>
              <a:t>armëve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zjarrit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Rritje</a:t>
            </a:r>
            <a:r>
              <a:rPr lang="en-GB" dirty="0"/>
              <a:t> e </a:t>
            </a:r>
            <a:r>
              <a:rPr lang="en-GB" dirty="0" err="1"/>
              <a:t>bësimit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publikut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institucionet</a:t>
            </a:r>
            <a:r>
              <a:rPr lang="en-GB" dirty="0"/>
              <a:t> e </a:t>
            </a:r>
            <a:r>
              <a:rPr lang="en-GB" dirty="0" err="1"/>
              <a:t>sigurisë</a:t>
            </a:r>
            <a:r>
              <a:rPr lang="en-GB" dirty="0"/>
              <a:t>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045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90600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SFIDA: ULJA E NUMRIT TË ARMËVE </a:t>
            </a:r>
            <a:br>
              <a:rPr lang="en-GB" sz="3600" dirty="0"/>
            </a:br>
            <a:r>
              <a:rPr lang="en-GB" sz="3600" dirty="0"/>
              <a:t>TË ZJARRIT NË ZOTËRIM TË PALIGJSHËM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651BBE9-28C5-45ED-9DBF-02FF70568B0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067800" cy="5029200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Objektivi</a:t>
            </a:r>
            <a:r>
              <a:rPr lang="en-GB" dirty="0"/>
              <a:t> 5,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Strategjisë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kontrollin</a:t>
            </a:r>
            <a:r>
              <a:rPr lang="en-GB" dirty="0"/>
              <a:t> e AVLE 2019-2024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planit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veprimit</a:t>
            </a:r>
            <a:r>
              <a:rPr lang="en-GB" dirty="0"/>
              <a:t> 2019-2021: </a:t>
            </a:r>
            <a:r>
              <a:rPr lang="en-GB" dirty="0" err="1"/>
              <a:t>ulje</a:t>
            </a:r>
            <a:r>
              <a:rPr lang="en-GB" dirty="0"/>
              <a:t> </a:t>
            </a:r>
            <a:r>
              <a:rPr lang="en-GB" dirty="0" err="1"/>
              <a:t>mjaftueshme</a:t>
            </a:r>
            <a:r>
              <a:rPr lang="en-GB" dirty="0"/>
              <a:t> e </a:t>
            </a:r>
            <a:r>
              <a:rPr lang="en-GB" dirty="0" err="1"/>
              <a:t>armëve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zotërim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paligjshëm</a:t>
            </a:r>
            <a:r>
              <a:rPr lang="en-GB" dirty="0"/>
              <a:t>.</a:t>
            </a:r>
          </a:p>
          <a:p>
            <a:r>
              <a:rPr lang="en-GB" dirty="0" err="1"/>
              <a:t>Aktivitetet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realizimin</a:t>
            </a:r>
            <a:r>
              <a:rPr lang="en-GB" dirty="0"/>
              <a:t> e </a:t>
            </a:r>
            <a:r>
              <a:rPr lang="en-GB" dirty="0" err="1"/>
              <a:t>objektivit</a:t>
            </a:r>
            <a:r>
              <a:rPr lang="en-GB" dirty="0"/>
              <a:t>, </a:t>
            </a:r>
            <a:r>
              <a:rPr lang="en-GB" dirty="0" err="1"/>
              <a:t>tw</a:t>
            </a:r>
            <a:r>
              <a:rPr lang="en-GB" dirty="0"/>
              <a:t> </a:t>
            </a:r>
            <a:r>
              <a:rPr lang="en-GB" dirty="0" err="1"/>
              <a:t>cilat</a:t>
            </a:r>
            <a:r>
              <a:rPr lang="en-GB" dirty="0"/>
              <a:t> </a:t>
            </a:r>
            <a:r>
              <a:rPr lang="en-GB" b="1" dirty="0" err="1">
                <a:solidFill>
                  <a:srgbClr val="FF0000"/>
                </a:solidFill>
              </a:rPr>
              <a:t>kërkojnë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mbështetje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edhe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nga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donatorët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Hapësira</a:t>
            </a:r>
            <a:r>
              <a:rPr lang="en-GB" dirty="0"/>
              <a:t> </a:t>
            </a:r>
            <a:r>
              <a:rPr lang="en-GB" dirty="0" err="1"/>
              <a:t>ligjore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dorëzim</a:t>
            </a:r>
            <a:r>
              <a:rPr lang="en-GB" dirty="0"/>
              <a:t> </a:t>
            </a:r>
            <a:r>
              <a:rPr lang="en-GB" dirty="0" err="1"/>
              <a:t>vullnetar</a:t>
            </a:r>
            <a:r>
              <a:rPr lang="en-GB" dirty="0"/>
              <a:t> / </a:t>
            </a:r>
            <a:r>
              <a:rPr lang="en-GB" dirty="0" err="1"/>
              <a:t>legalizim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Organizimi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fushatave</a:t>
            </a:r>
            <a:r>
              <a:rPr lang="en-GB" dirty="0"/>
              <a:t> </a:t>
            </a:r>
            <a:r>
              <a:rPr lang="en-GB" dirty="0" err="1"/>
              <a:t>ndërgjegjësuese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dorëzimin</a:t>
            </a:r>
            <a:r>
              <a:rPr lang="en-GB" dirty="0"/>
              <a:t> </a:t>
            </a:r>
            <a:r>
              <a:rPr lang="en-GB" dirty="0" err="1"/>
              <a:t>vullnetar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armëve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Analizë</a:t>
            </a:r>
            <a:r>
              <a:rPr lang="en-GB" dirty="0"/>
              <a:t> e </a:t>
            </a:r>
            <a:r>
              <a:rPr lang="en-GB" dirty="0" err="1"/>
              <a:t>krimeve</a:t>
            </a:r>
            <a:r>
              <a:rPr lang="en-GB" dirty="0"/>
              <a:t> me </a:t>
            </a:r>
            <a:r>
              <a:rPr lang="en-GB" dirty="0" err="1"/>
              <a:t>armë</a:t>
            </a:r>
            <a:r>
              <a:rPr lang="en-GB" dirty="0"/>
              <a:t> </a:t>
            </a:r>
            <a:r>
              <a:rPr lang="en-GB" dirty="0" err="1"/>
              <a:t>zjarri</a:t>
            </a:r>
            <a:r>
              <a:rPr lang="en-GB" dirty="0"/>
              <a:t>, duke u </a:t>
            </a:r>
            <a:r>
              <a:rPr lang="en-GB" dirty="0" err="1"/>
              <a:t>nisur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 </a:t>
            </a:r>
            <a:r>
              <a:rPr lang="en-GB" dirty="0" err="1"/>
              <a:t>shifrat</a:t>
            </a:r>
            <a:r>
              <a:rPr lang="en-GB" dirty="0"/>
              <a:t> e </a:t>
            </a:r>
            <a:r>
              <a:rPr lang="en-GB" dirty="0" err="1"/>
              <a:t>zotërimit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paligjshëm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armëve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zjarrit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Përdorimi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caktivizimit</a:t>
            </a:r>
            <a:r>
              <a:rPr lang="en-GB" dirty="0"/>
              <a:t>, </a:t>
            </a:r>
            <a:r>
              <a:rPr lang="en-GB" dirty="0" err="1"/>
              <a:t>standardet</a:t>
            </a:r>
            <a:r>
              <a:rPr lang="en-GB" dirty="0"/>
              <a:t> e BE, </a:t>
            </a:r>
            <a:r>
              <a:rPr lang="en-GB" dirty="0" err="1"/>
              <a:t>Udhëzimi</a:t>
            </a:r>
            <a:r>
              <a:rPr lang="en-GB" dirty="0"/>
              <a:t> OSCE.</a:t>
            </a:r>
          </a:p>
          <a:p>
            <a:pPr lvl="1"/>
            <a:r>
              <a:rPr lang="en-GB" dirty="0" err="1"/>
              <a:t>Rritje</a:t>
            </a:r>
            <a:r>
              <a:rPr lang="en-GB" dirty="0"/>
              <a:t> e </a:t>
            </a:r>
            <a:r>
              <a:rPr lang="en-GB" dirty="0" err="1"/>
              <a:t>kapaciteteve</a:t>
            </a:r>
            <a:r>
              <a:rPr lang="en-GB" dirty="0"/>
              <a:t> </a:t>
            </a:r>
            <a:r>
              <a:rPr lang="en-GB" dirty="0" err="1"/>
              <a:t>zbuluese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konfiskimin</a:t>
            </a:r>
            <a:r>
              <a:rPr lang="en-GB" dirty="0"/>
              <a:t> e </a:t>
            </a:r>
            <a:r>
              <a:rPr lang="en-GB" dirty="0" err="1"/>
              <a:t>armëve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zotërim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paligjshëm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2318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8839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SESIONI II-</a:t>
            </a:r>
            <a:r>
              <a:rPr lang="en-GB" b="1" dirty="0" err="1"/>
              <a:t>të</a:t>
            </a:r>
            <a:br>
              <a:rPr lang="en-GB" b="1" dirty="0"/>
            </a:br>
            <a:r>
              <a:rPr lang="sq-AL" b="1" dirty="0"/>
              <a:t>LEGJISLACIONI MBI AVL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651BBE9-28C5-45ED-9DBF-02FF70568B0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q-AL" dirty="0"/>
              <a:t>Legjislacioni shqiptar për AVL ka pësuar ndryshime të shpeshta me qëllim: </a:t>
            </a:r>
            <a:endParaRPr lang="en-GB" dirty="0"/>
          </a:p>
          <a:p>
            <a:pPr lvl="1"/>
            <a:r>
              <a:rPr lang="sq-AL" dirty="0"/>
              <a:t>për tё forcuar politikën e luftës kundër kriminalitetit,</a:t>
            </a:r>
            <a:endParaRPr lang="en-GB" dirty="0"/>
          </a:p>
          <a:p>
            <a:pPr lvl="1"/>
            <a:r>
              <a:rPr lang="sq-AL" dirty="0"/>
              <a:t>për të harmonizuar legjislacionin e brendshëm me aktet juridike ndërkombëtare. </a:t>
            </a:r>
            <a:endParaRPr lang="en-GB" dirty="0"/>
          </a:p>
          <a:p>
            <a:pPr lvl="0"/>
            <a:r>
              <a:rPr lang="sq-AL" dirty="0"/>
              <a:t>Gjatë periudhës së demokracisë, kanë qenë në fuqi:</a:t>
            </a:r>
            <a:endParaRPr lang="en-GB" dirty="0"/>
          </a:p>
          <a:p>
            <a:pPr lvl="1"/>
            <a:r>
              <a:rPr lang="sq-AL" dirty="0"/>
              <a:t>ligji Nr. 7566 datë 25.5.1992 “Për armët”, për 21 vite,</a:t>
            </a:r>
            <a:endParaRPr lang="en-GB" dirty="0"/>
          </a:p>
          <a:p>
            <a:pPr lvl="1"/>
            <a:r>
              <a:rPr lang="sq-AL" dirty="0"/>
              <a:t>ligji Nr. 99/2013 “Për armët”, i shfuqizuar, </a:t>
            </a:r>
            <a:endParaRPr lang="en-GB" dirty="0"/>
          </a:p>
          <a:p>
            <a:pPr lvl="1"/>
            <a:r>
              <a:rPr lang="sq-AL" dirty="0"/>
              <a:t>ligji Nr. 74 / 2014 “Për armët”, është në fuqi,</a:t>
            </a:r>
            <a:endParaRPr lang="en-GB" dirty="0"/>
          </a:p>
          <a:p>
            <a:pPr lvl="0"/>
            <a:r>
              <a:rPr lang="en-GB" dirty="0"/>
              <a:t>L</a:t>
            </a:r>
            <a:r>
              <a:rPr lang="sq-AL" dirty="0"/>
              <a:t>igji është afruar pjesërisht me direktivën e Këshillit 91/477/KEE, datë 18 qershor 1991 “Për kontrollin e blerjes dhe posedimit të armëve”.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990600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RREGULLAT-PROCEDURAT PËR </a:t>
            </a:r>
            <a:br>
              <a:rPr lang="en-GB" sz="3600" dirty="0"/>
            </a:br>
            <a:r>
              <a:rPr lang="en-GB" sz="3600" dirty="0"/>
              <a:t>PËRDORIMIN, RUAJTJEN DHE TREGTINË E AVL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651BBE9-28C5-45ED-9DBF-02FF70568B0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/>
          <a:lstStyle/>
          <a:p>
            <a:r>
              <a:rPr lang="en-GB" dirty="0" err="1"/>
              <a:t>Policia</a:t>
            </a:r>
            <a:r>
              <a:rPr lang="en-GB" dirty="0"/>
              <a:t> e </a:t>
            </a:r>
            <a:r>
              <a:rPr lang="en-GB" dirty="0" err="1"/>
              <a:t>Shtetit</a:t>
            </a:r>
            <a:r>
              <a:rPr lang="en-GB" dirty="0"/>
              <a:t> </a:t>
            </a:r>
            <a:r>
              <a:rPr lang="en-GB" dirty="0" err="1"/>
              <a:t>mban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evidencë</a:t>
            </a:r>
            <a:r>
              <a:rPr lang="en-GB" dirty="0"/>
              <a:t> </a:t>
            </a:r>
            <a:r>
              <a:rPr lang="en-GB" dirty="0" err="1"/>
              <a:t>armet</a:t>
            </a:r>
            <a:r>
              <a:rPr lang="en-GB" dirty="0"/>
              <a:t> </a:t>
            </a:r>
            <a:r>
              <a:rPr lang="en-GB" dirty="0" err="1"/>
              <a:t>që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Posedojnë</a:t>
            </a:r>
            <a:r>
              <a:rPr lang="en-GB" dirty="0"/>
              <a:t> </a:t>
            </a:r>
            <a:r>
              <a:rPr lang="en-GB" dirty="0" err="1"/>
              <a:t>shtetasit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përputhje</a:t>
            </a:r>
            <a:r>
              <a:rPr lang="en-GB" dirty="0"/>
              <a:t> me </a:t>
            </a:r>
            <a:r>
              <a:rPr lang="en-GB" dirty="0" err="1"/>
              <a:t>ligjin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Kapen</a:t>
            </a:r>
            <a:r>
              <a:rPr lang="en-GB" dirty="0"/>
              <a:t> </a:t>
            </a:r>
            <a:r>
              <a:rPr lang="en-GB" dirty="0" err="1"/>
              <a:t>ose</a:t>
            </a:r>
            <a:r>
              <a:rPr lang="en-GB" dirty="0"/>
              <a:t> </a:t>
            </a:r>
            <a:r>
              <a:rPr lang="en-GB" dirty="0" err="1"/>
              <a:t>sekuestrohen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provë</a:t>
            </a:r>
            <a:r>
              <a:rPr lang="en-GB" dirty="0"/>
              <a:t> material.</a:t>
            </a:r>
          </a:p>
          <a:p>
            <a:pPr lvl="1"/>
            <a:r>
              <a:rPr lang="en-GB" dirty="0" err="1"/>
              <a:t>Grumbullohen</a:t>
            </a:r>
            <a:r>
              <a:rPr lang="en-GB" dirty="0"/>
              <a:t> /</a:t>
            </a:r>
            <a:r>
              <a:rPr lang="en-GB" dirty="0" err="1"/>
              <a:t>dorëzohen</a:t>
            </a:r>
            <a:r>
              <a:rPr lang="en-GB" dirty="0"/>
              <a:t> </a:t>
            </a:r>
            <a:r>
              <a:rPr lang="en-GB" dirty="0" err="1"/>
              <a:t>vullnetarisht</a:t>
            </a:r>
            <a:r>
              <a:rPr lang="en-GB" dirty="0"/>
              <a:t>.</a:t>
            </a:r>
          </a:p>
          <a:p>
            <a:r>
              <a:rPr lang="en-GB" dirty="0" err="1"/>
              <a:t>Rregullat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përdorimin</a:t>
            </a:r>
            <a:r>
              <a:rPr lang="en-GB" dirty="0"/>
              <a:t>, </a:t>
            </a:r>
            <a:r>
              <a:rPr lang="en-GB" dirty="0" err="1"/>
              <a:t>ruajtjen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tregëtinë</a:t>
            </a:r>
            <a:r>
              <a:rPr lang="en-GB" dirty="0"/>
              <a:t> e AVL </a:t>
            </a:r>
            <a:r>
              <a:rPr lang="en-GB" dirty="0" err="1"/>
              <a:t>përcaktohen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disa</a:t>
            </a:r>
            <a:r>
              <a:rPr lang="en-GB" dirty="0"/>
              <a:t> </a:t>
            </a:r>
            <a:r>
              <a:rPr lang="en-GB" dirty="0" err="1"/>
              <a:t>akte</a:t>
            </a:r>
            <a:r>
              <a:rPr lang="en-GB" dirty="0"/>
              <a:t> normative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Qeverisë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Ministrit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Brendshëm</a:t>
            </a:r>
            <a:r>
              <a:rPr lang="en-GB" dirty="0"/>
              <a:t>.</a:t>
            </a:r>
          </a:p>
          <a:p>
            <a:r>
              <a:rPr lang="en-GB" dirty="0" err="1"/>
              <a:t>Udhëzimi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MB Nr. 277 </a:t>
            </a:r>
            <a:r>
              <a:rPr lang="en-GB" dirty="0" err="1"/>
              <a:t>datë</a:t>
            </a:r>
            <a:r>
              <a:rPr lang="en-GB" dirty="0"/>
              <a:t> 29.05.2015 </a:t>
            </a:r>
            <a:r>
              <a:rPr lang="en-GB" dirty="0" err="1"/>
              <a:t>përcakton</a:t>
            </a:r>
            <a:r>
              <a:rPr lang="en-GB" dirty="0"/>
              <a:t> </a:t>
            </a:r>
            <a:r>
              <a:rPr lang="en-GB" dirty="0" err="1"/>
              <a:t>procedurat</a:t>
            </a:r>
            <a:r>
              <a:rPr lang="en-GB" dirty="0"/>
              <a:t>, </a:t>
            </a:r>
            <a:r>
              <a:rPr lang="en-GB" dirty="0" err="1"/>
              <a:t>dokumentet</a:t>
            </a:r>
            <a:r>
              <a:rPr lang="en-GB" dirty="0"/>
              <a:t>, </a:t>
            </a:r>
            <a:r>
              <a:rPr lang="en-GB" dirty="0" err="1"/>
              <a:t>afatet</a:t>
            </a:r>
            <a:r>
              <a:rPr lang="en-GB" dirty="0"/>
              <a:t> e </a:t>
            </a:r>
            <a:r>
              <a:rPr lang="en-GB" dirty="0" err="1"/>
              <a:t>shqyrtimit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pajisjen</a:t>
            </a:r>
            <a:r>
              <a:rPr lang="en-GB" dirty="0"/>
              <a:t> me </a:t>
            </a:r>
            <a:r>
              <a:rPr lang="en-GB" dirty="0" err="1"/>
              <a:t>autorizim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armë</a:t>
            </a:r>
            <a:r>
              <a:rPr lang="en-GB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98375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8848" cy="990600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KOMISIONET PËR </a:t>
            </a:r>
            <a:br>
              <a:rPr lang="en-GB" sz="3600" dirty="0"/>
            </a:br>
            <a:r>
              <a:rPr lang="en-GB" sz="3600" dirty="0"/>
              <a:t>DHËNIEN E LICENCAVE DHE AUTORIZIMEVE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651BBE9-28C5-45ED-9DBF-02FF70568B0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610600" cy="4876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 err="1"/>
              <a:t>Në</a:t>
            </a:r>
            <a:r>
              <a:rPr lang="en-GB" dirty="0"/>
              <a:t> ZSHQ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Policinë</a:t>
            </a:r>
            <a:r>
              <a:rPr lang="en-GB" dirty="0"/>
              <a:t> e </a:t>
            </a:r>
            <a:r>
              <a:rPr lang="en-GB" dirty="0" err="1"/>
              <a:t>Shtetit</a:t>
            </a:r>
            <a:r>
              <a:rPr lang="en-GB" dirty="0"/>
              <a:t> </a:t>
            </a:r>
            <a:r>
              <a:rPr lang="en-GB" dirty="0" err="1"/>
              <a:t>aplikohet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armë</a:t>
            </a:r>
            <a:r>
              <a:rPr lang="en-GB" dirty="0"/>
              <a:t>. </a:t>
            </a:r>
          </a:p>
          <a:p>
            <a:pPr lvl="0"/>
            <a:r>
              <a:rPr lang="en-GB" dirty="0" err="1"/>
              <a:t>funksionojnë</a:t>
            </a:r>
            <a:r>
              <a:rPr lang="en-GB" dirty="0"/>
              <a:t> </a:t>
            </a:r>
            <a:r>
              <a:rPr lang="en-GB" dirty="0" err="1"/>
              <a:t>disa</a:t>
            </a:r>
            <a:r>
              <a:rPr lang="en-GB" dirty="0"/>
              <a:t> </a:t>
            </a:r>
            <a:r>
              <a:rPr lang="en-GB" dirty="0" err="1"/>
              <a:t>komisione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nivel</a:t>
            </a:r>
            <a:r>
              <a:rPr lang="en-GB" dirty="0"/>
              <a:t> </a:t>
            </a:r>
            <a:r>
              <a:rPr lang="en-GB" dirty="0" err="1"/>
              <a:t>qendror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vendor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veprimtaritë</a:t>
            </a:r>
            <a:r>
              <a:rPr lang="en-GB" dirty="0"/>
              <a:t> e </a:t>
            </a:r>
            <a:r>
              <a:rPr lang="en-GB" dirty="0" err="1"/>
              <a:t>lejuara</a:t>
            </a:r>
            <a:r>
              <a:rPr lang="en-GB" dirty="0"/>
              <a:t> me </a:t>
            </a:r>
            <a:r>
              <a:rPr lang="en-GB" dirty="0" err="1"/>
              <a:t>armët</a:t>
            </a:r>
            <a:r>
              <a:rPr lang="en-GB" dirty="0"/>
              <a:t>:</a:t>
            </a:r>
          </a:p>
          <a:p>
            <a:pPr lvl="1"/>
            <a:r>
              <a:rPr lang="en-US" dirty="0" err="1"/>
              <a:t>Komisioni</a:t>
            </a:r>
            <a:r>
              <a:rPr lang="en-US" dirty="0"/>
              <a:t> </a:t>
            </a:r>
            <a:r>
              <a:rPr lang="en-US" dirty="0" err="1"/>
              <a:t>qendror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pajisjen</a:t>
            </a:r>
            <a:r>
              <a:rPr lang="en-US" dirty="0"/>
              <a:t> me </a:t>
            </a:r>
            <a:r>
              <a:rPr lang="en-US" dirty="0" err="1"/>
              <a:t>autorizim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mbajtje</a:t>
            </a:r>
            <a:r>
              <a:rPr lang="en-US" dirty="0"/>
              <a:t> </a:t>
            </a:r>
            <a:r>
              <a:rPr lang="en-US" dirty="0" err="1"/>
              <a:t>armë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vendbanim</a:t>
            </a:r>
            <a:r>
              <a:rPr lang="en-US" dirty="0"/>
              <a:t> (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armë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kategorisë</a:t>
            </a:r>
            <a:r>
              <a:rPr lang="en-US" dirty="0"/>
              <a:t> B).</a:t>
            </a:r>
            <a:endParaRPr lang="en-GB" dirty="0"/>
          </a:p>
          <a:p>
            <a:pPr lvl="1"/>
            <a:r>
              <a:rPr lang="en-US" dirty="0" err="1"/>
              <a:t>Komisioni</a:t>
            </a:r>
            <a:r>
              <a:rPr lang="en-US" dirty="0"/>
              <a:t> </a:t>
            </a:r>
            <a:r>
              <a:rPr lang="en-US" dirty="0" err="1"/>
              <a:t>qendror</a:t>
            </a:r>
            <a:r>
              <a:rPr lang="en-US" dirty="0"/>
              <a:t> </a:t>
            </a:r>
            <a:r>
              <a:rPr lang="sq-AL" dirty="0"/>
              <a:t>për vlerësimin e rrezikut të personave, për shkak të aktivitetit shtetëror që kanë pasur ose kanë, si dhe për ata për shkak të rrethanave personale të veçanta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Komisioni</a:t>
            </a:r>
            <a:r>
              <a:rPr lang="en-US" dirty="0"/>
              <a:t> vendor (DVP), </a:t>
            </a:r>
            <a:r>
              <a:rPr lang="sq-AL" dirty="0"/>
              <a:t>për t’u pajis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sq-AL" dirty="0"/>
              <a:t>me autorizim për blerje armë zjarri gjuetie</a:t>
            </a:r>
            <a:r>
              <a:rPr lang="en-GB" dirty="0"/>
              <a:t>-sportive</a:t>
            </a:r>
            <a:r>
              <a:rPr lang="sq-AL" dirty="0"/>
              <a:t> (ose armë të kategorisë C dhe D3)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Shqyrtimi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kërkesave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KSHA.</a:t>
            </a:r>
          </a:p>
          <a:p>
            <a:pPr lvl="0"/>
            <a:r>
              <a:rPr lang="en-GB" dirty="0" err="1"/>
              <a:t>Apelimi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Gjykatën</a:t>
            </a:r>
            <a:r>
              <a:rPr lang="en-GB" dirty="0"/>
              <a:t> Administrative.</a:t>
            </a:r>
            <a:r>
              <a:rPr lang="sq-AL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098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2981" y="152400"/>
            <a:ext cx="9100781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sq-AL" sz="3600" dirty="0"/>
              <a:t>SUBJEKTET </a:t>
            </a:r>
            <a:br>
              <a:rPr lang="en-US" sz="3600" dirty="0"/>
            </a:br>
            <a:r>
              <a:rPr lang="en-US" sz="3600" dirty="0"/>
              <a:t>QË AUTORIZOHEN TË MBAJNË </a:t>
            </a:r>
            <a:r>
              <a:rPr lang="sq-AL" sz="3600" dirty="0"/>
              <a:t>ARMË</a:t>
            </a:r>
            <a:r>
              <a:rPr lang="en-GB" sz="3600" dirty="0"/>
              <a:t>T</a:t>
            </a:r>
            <a:endParaRPr lang="en-US" sz="3600" dirty="0">
              <a:solidFill>
                <a:schemeClr val="bg1"/>
              </a:solidFill>
              <a:effectLst/>
              <a:latin typeface="Lucida Bright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30155858"/>
              </p:ext>
            </p:extLst>
          </p:nvPr>
        </p:nvGraphicFramePr>
        <p:xfrm>
          <a:off x="381000" y="1447800"/>
          <a:ext cx="8534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Rezultate imazhesh pÃ«r armet me lej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81" y="4953000"/>
            <a:ext cx="2014181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67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90600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SFIDAT DHE NEVOJAT PËR MBIKQYRJEN DHE NGRITJEN E KAPACITETEVE TË SUBJEKTEVE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651BBE9-28C5-45ED-9DBF-02FF70568B0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953000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/>
              <a:t>Mungesa</a:t>
            </a:r>
            <a:r>
              <a:rPr lang="en-GB" dirty="0"/>
              <a:t> e </a:t>
            </a:r>
            <a:r>
              <a:rPr lang="en-GB" dirty="0" err="1"/>
              <a:t>kapaciteteve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nivel</a:t>
            </a:r>
            <a:r>
              <a:rPr lang="en-GB" dirty="0"/>
              <a:t> </a:t>
            </a:r>
            <a:r>
              <a:rPr lang="en-GB" dirty="0" err="1"/>
              <a:t>qendror</a:t>
            </a:r>
            <a:r>
              <a:rPr lang="en-GB" dirty="0"/>
              <a:t> e vendor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mbikqyrjen</a:t>
            </a:r>
            <a:r>
              <a:rPr lang="en-GB" dirty="0"/>
              <a:t> e </a:t>
            </a:r>
            <a:r>
              <a:rPr lang="en-GB" dirty="0" err="1"/>
              <a:t>aktiviteteve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subjekteve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licencuara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tregëtimin</a:t>
            </a:r>
            <a:r>
              <a:rPr lang="en-GB" dirty="0"/>
              <a:t> e </a:t>
            </a:r>
            <a:r>
              <a:rPr lang="en-GB" dirty="0" err="1"/>
              <a:t>armëve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zjarrit</a:t>
            </a:r>
            <a:r>
              <a:rPr lang="en-GB" dirty="0"/>
              <a:t>.</a:t>
            </a:r>
          </a:p>
          <a:p>
            <a:r>
              <a:rPr lang="en-GB" dirty="0" err="1"/>
              <a:t>Është</a:t>
            </a:r>
            <a:r>
              <a:rPr lang="en-GB" dirty="0"/>
              <a:t> </a:t>
            </a:r>
            <a:r>
              <a:rPr lang="en-GB" dirty="0" err="1"/>
              <a:t>domosdoshmëri</a:t>
            </a:r>
            <a:r>
              <a:rPr lang="en-GB" dirty="0"/>
              <a:t> </a:t>
            </a:r>
            <a:r>
              <a:rPr lang="en-GB" dirty="0" err="1"/>
              <a:t>ngritja</a:t>
            </a:r>
            <a:r>
              <a:rPr lang="en-GB" dirty="0"/>
              <a:t> e </a:t>
            </a:r>
            <a:r>
              <a:rPr lang="en-GB" dirty="0" err="1"/>
              <a:t>kapaciteteve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subjekteve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licencuara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sistemet</a:t>
            </a:r>
            <a:r>
              <a:rPr lang="en-GB" dirty="0"/>
              <a:t> e tyre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inspektimit</a:t>
            </a:r>
            <a:r>
              <a:rPr lang="en-GB" dirty="0"/>
              <a:t>.</a:t>
            </a:r>
          </a:p>
          <a:p>
            <a:r>
              <a:rPr lang="en-GB" dirty="0" err="1"/>
              <a:t>Sistemi</a:t>
            </a:r>
            <a:r>
              <a:rPr lang="en-GB" dirty="0"/>
              <a:t> SIMA (</a:t>
            </a:r>
            <a:r>
              <a:rPr lang="en-GB" dirty="0" err="1"/>
              <a:t>Policia</a:t>
            </a:r>
            <a:r>
              <a:rPr lang="en-GB" dirty="0"/>
              <a:t> e </a:t>
            </a:r>
            <a:r>
              <a:rPr lang="en-GB" dirty="0" err="1"/>
              <a:t>Shtetit</a:t>
            </a:r>
            <a:r>
              <a:rPr lang="en-GB" dirty="0"/>
              <a:t>), </a:t>
            </a:r>
            <a:r>
              <a:rPr lang="en-GB" dirty="0" err="1"/>
              <a:t>mund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bëhet</a:t>
            </a:r>
            <a:r>
              <a:rPr lang="en-GB" dirty="0"/>
              <a:t> i </a:t>
            </a:r>
            <a:r>
              <a:rPr lang="en-GB" dirty="0" err="1"/>
              <a:t>aksesueshëm</a:t>
            </a:r>
            <a:r>
              <a:rPr lang="en-GB" dirty="0"/>
              <a:t> </a:t>
            </a:r>
            <a:r>
              <a:rPr lang="en-GB" dirty="0" err="1"/>
              <a:t>edhe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subjektet</a:t>
            </a:r>
            <a:r>
              <a:rPr lang="en-GB" dirty="0"/>
              <a:t> e </a:t>
            </a:r>
            <a:r>
              <a:rPr lang="en-GB" dirty="0" err="1"/>
              <a:t>licencuara</a:t>
            </a:r>
            <a:r>
              <a:rPr lang="en-GB" dirty="0"/>
              <a:t>.</a:t>
            </a:r>
          </a:p>
          <a:p>
            <a:r>
              <a:rPr lang="sq-AL" dirty="0"/>
              <a:t>Projekti “Dixhitalizim i dokumenteve për mbajtjen e armëve” nga shtetasit, ka nevojë për mbështetje për zëvendësimin e kartave “Autorizim për mbajtje armë”. Në dispozicion të këtij projekti janë vënë dy printera dhe softweri, i financuar nga SEESAC. Për prodhimin e dokumentit digjital nevojitet një fond prej </a:t>
            </a:r>
            <a:r>
              <a:rPr lang="sq-AL" b="1" dirty="0"/>
              <a:t>rreth 30 mijë Euro</a:t>
            </a:r>
            <a:r>
              <a:rPr lang="sq-AL" dirty="0"/>
              <a:t>.</a:t>
            </a:r>
            <a:endParaRPr lang="en-GB" dirty="0"/>
          </a:p>
          <a:p>
            <a:r>
              <a:rPr lang="en-GB" dirty="0" err="1"/>
              <a:t>Duhet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përcaktohet</a:t>
            </a:r>
            <a:r>
              <a:rPr lang="en-GB" dirty="0"/>
              <a:t> me </a:t>
            </a:r>
            <a:r>
              <a:rPr lang="en-GB" dirty="0" err="1"/>
              <a:t>akt</a:t>
            </a:r>
            <a:r>
              <a:rPr lang="en-GB" dirty="0"/>
              <a:t> </a:t>
            </a:r>
            <a:r>
              <a:rPr lang="en-GB" dirty="0" err="1"/>
              <a:t>normativ</a:t>
            </a:r>
            <a:r>
              <a:rPr lang="en-GB" dirty="0"/>
              <a:t> </a:t>
            </a:r>
            <a:r>
              <a:rPr lang="en-GB" dirty="0" err="1"/>
              <a:t>struktura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mënyra</a:t>
            </a:r>
            <a:r>
              <a:rPr lang="en-GB" dirty="0"/>
              <a:t> e </a:t>
            </a:r>
            <a:r>
              <a:rPr lang="en-GB" dirty="0" err="1"/>
              <a:t>kontrollit</a:t>
            </a:r>
            <a:r>
              <a:rPr lang="en-GB" dirty="0"/>
              <a:t> </a:t>
            </a:r>
            <a:r>
              <a:rPr lang="en-GB" dirty="0" err="1"/>
              <a:t>ndaj</a:t>
            </a:r>
            <a:r>
              <a:rPr lang="en-GB" dirty="0"/>
              <a:t> </a:t>
            </a:r>
            <a:r>
              <a:rPr lang="en-GB" dirty="0" err="1"/>
              <a:t>subjekteve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licencuara</a:t>
            </a:r>
            <a:r>
              <a:rPr lang="en-GB" dirty="0"/>
              <a:t> e </a:t>
            </a:r>
            <a:r>
              <a:rPr lang="en-GB" dirty="0" err="1"/>
              <a:t>personave</a:t>
            </a:r>
            <a:r>
              <a:rPr lang="en-GB" dirty="0"/>
              <a:t> </a:t>
            </a:r>
            <a:r>
              <a:rPr lang="en-GB" dirty="0" err="1"/>
              <a:t>fizikë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mbajtje</a:t>
            </a:r>
            <a:r>
              <a:rPr lang="en-GB" dirty="0"/>
              <a:t> </a:t>
            </a:r>
            <a:r>
              <a:rPr lang="en-GB" dirty="0" err="1"/>
              <a:t>armë</a:t>
            </a:r>
            <a:r>
              <a:rPr lang="en-GB" dirty="0"/>
              <a:t> </a:t>
            </a:r>
            <a:r>
              <a:rPr lang="en-GB" dirty="0" err="1"/>
              <a:t>zjarri</a:t>
            </a:r>
            <a:r>
              <a:rPr lang="en-GB" dirty="0"/>
              <a:t>. </a:t>
            </a:r>
          </a:p>
          <a:p>
            <a:r>
              <a:rPr lang="en-GB" dirty="0" err="1"/>
              <a:t>Që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jetë</a:t>
            </a:r>
            <a:r>
              <a:rPr lang="en-GB" dirty="0"/>
              <a:t> </a:t>
            </a:r>
            <a:r>
              <a:rPr lang="en-GB" dirty="0" err="1"/>
              <a:t>efektiv</a:t>
            </a:r>
            <a:r>
              <a:rPr lang="en-GB" dirty="0"/>
              <a:t> </a:t>
            </a:r>
            <a:r>
              <a:rPr lang="en-GB" dirty="0" err="1"/>
              <a:t>ky</a:t>
            </a:r>
            <a:r>
              <a:rPr lang="en-GB" dirty="0"/>
              <a:t> </a:t>
            </a:r>
            <a:r>
              <a:rPr lang="en-GB" dirty="0" err="1"/>
              <a:t>kontroll</a:t>
            </a:r>
            <a:r>
              <a:rPr lang="en-GB" dirty="0"/>
              <a:t> </a:t>
            </a:r>
            <a:r>
              <a:rPr lang="en-GB" dirty="0" err="1"/>
              <a:t>kërkohet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Bashkëpunim</a:t>
            </a:r>
            <a:r>
              <a:rPr lang="en-GB" dirty="0"/>
              <a:t> </a:t>
            </a:r>
            <a:r>
              <a:rPr lang="en-GB" dirty="0" err="1"/>
              <a:t>ndërinstitucional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Shtimi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posteve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punës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veprimtaritë</a:t>
            </a:r>
            <a:r>
              <a:rPr lang="en-GB" dirty="0"/>
              <a:t> e </a:t>
            </a:r>
            <a:r>
              <a:rPr lang="en-GB" dirty="0" err="1"/>
              <a:t>lejuara</a:t>
            </a:r>
            <a:r>
              <a:rPr lang="en-GB" dirty="0"/>
              <a:t> me </a:t>
            </a:r>
            <a:r>
              <a:rPr lang="en-GB" dirty="0" err="1"/>
              <a:t>armët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3064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144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SEKSIONI I III-</a:t>
            </a:r>
            <a:r>
              <a:rPr lang="en-GB" sz="4000" b="1" dirty="0" err="1"/>
              <a:t>të</a:t>
            </a:r>
            <a:r>
              <a:rPr lang="en-GB" sz="4000" b="1" dirty="0"/>
              <a:t>: DARK NET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651BBE9-28C5-45ED-9DBF-02FF70568B0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22148" y="1516698"/>
            <a:ext cx="8534400" cy="2514600"/>
          </a:xfrm>
        </p:spPr>
        <p:txBody>
          <a:bodyPr>
            <a:normAutofit/>
          </a:bodyPr>
          <a:lstStyle/>
          <a:p>
            <a:r>
              <a:rPr lang="sq-AL" dirty="0"/>
              <a:t>Vendi ynë dhe ligjet aktuale nuk parashikojnë shitjen dhe blerjen e armëve nëpërmjet internetit.</a:t>
            </a:r>
            <a:endParaRPr lang="en-GB" dirty="0"/>
          </a:p>
          <a:p>
            <a:r>
              <a:rPr lang="en-GB" dirty="0"/>
              <a:t>N</a:t>
            </a:r>
            <a:r>
              <a:rPr lang="sq-AL" dirty="0"/>
              <a:t>ë praktikë nuk kemi patur ndonjë rast në hetim të shitblerjes së armëve nëpërmjet internetit.</a:t>
            </a:r>
            <a:endParaRPr lang="en-GB" dirty="0"/>
          </a:p>
          <a:p>
            <a:r>
              <a:rPr lang="en-GB" dirty="0" err="1"/>
              <a:t>Një</a:t>
            </a:r>
            <a:r>
              <a:rPr lang="en-GB" dirty="0"/>
              <a:t> </a:t>
            </a:r>
            <a:r>
              <a:rPr lang="en-GB" dirty="0" err="1"/>
              <a:t>rast</a:t>
            </a:r>
            <a:r>
              <a:rPr lang="en-GB" dirty="0"/>
              <a:t> </a:t>
            </a:r>
            <a:r>
              <a:rPr lang="en-GB" dirty="0" err="1"/>
              <a:t>dërgese</a:t>
            </a:r>
            <a:r>
              <a:rPr lang="en-GB" dirty="0"/>
              <a:t> e </a:t>
            </a:r>
            <a:r>
              <a:rPr lang="en-GB" dirty="0" err="1"/>
              <a:t>armëve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 </a:t>
            </a:r>
            <a:r>
              <a:rPr lang="en-GB" dirty="0" err="1"/>
              <a:t>shërbimi</a:t>
            </a:r>
            <a:r>
              <a:rPr lang="en-GB" dirty="0"/>
              <a:t> </a:t>
            </a:r>
            <a:r>
              <a:rPr lang="en-GB" dirty="0" err="1"/>
              <a:t>postar</a:t>
            </a:r>
            <a:r>
              <a:rPr lang="en-GB" dirty="0"/>
              <a:t> DHL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3301" t="25641" r="38942" b="25641"/>
          <a:stretch/>
        </p:blipFill>
        <p:spPr bwMode="auto">
          <a:xfrm>
            <a:off x="1524000" y="4031298"/>
            <a:ext cx="5638800" cy="2826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208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SESIONI I-</a:t>
            </a:r>
            <a:r>
              <a:rPr lang="en-GB" b="1" dirty="0" err="1"/>
              <a:t>rë</a:t>
            </a:r>
            <a:br>
              <a:rPr lang="en-GB" b="1" dirty="0"/>
            </a:br>
            <a:r>
              <a:rPr lang="sq-AL" sz="4000" b="1" dirty="0"/>
              <a:t>RREZIKU </a:t>
            </a:r>
            <a:r>
              <a:rPr lang="en-GB" sz="4000" b="1" dirty="0"/>
              <a:t>NGA ARMËT E VOGLA - TË LEHTA</a:t>
            </a:r>
            <a:endParaRPr lang="en-GB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651BBE9-28C5-45ED-9DBF-02FF70568B0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q-AL" dirty="0"/>
              <a:t>Rreziku që i kanoset shoqërisë shqiptare, nga përdorimi i armëve të zjarrit.</a:t>
            </a:r>
            <a:endParaRPr lang="en-GB" dirty="0"/>
          </a:p>
          <a:p>
            <a:pPr lvl="0"/>
            <a:r>
              <a:rPr lang="sq-AL" dirty="0"/>
              <a:t>Mbajtja pa leje e armëve të zjarrit në vendin tonë aktualisht është shqetësuese. </a:t>
            </a:r>
            <a:endParaRPr lang="en-GB" dirty="0"/>
          </a:p>
          <a:p>
            <a:pPr lvl="0"/>
            <a:r>
              <a:rPr lang="sq-AL" dirty="0"/>
              <a:t>Prioritet i Policisë së Shtetit: </a:t>
            </a:r>
            <a:endParaRPr lang="en-GB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sq-AL" dirty="0"/>
              <a:t>krijimi i një ambienti sa më të sigurt për qytetarët vendas apo të huaj, bizneset</a:t>
            </a:r>
            <a:r>
              <a:rPr lang="en-GB" dirty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q-AL" dirty="0"/>
              <a:t>lufta kundër krimit dhe përmirësimi i rendit dhe sigurisë publike</a:t>
            </a:r>
            <a:r>
              <a:rPr lang="en-GB" dirty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q-AL" dirty="0"/>
              <a:t>mbrojtja e jetës dhe shëndetit të qytetarëve</a:t>
            </a:r>
            <a:r>
              <a:rPr lang="en-GB" dirty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q-AL" dirty="0"/>
              <a:t>parandalimit të veprave penale të armëmbajtjes pa leje, trafikimin e armëve etj.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422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DARK NET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651BBE9-28C5-45ED-9DBF-02FF70568B0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2895600"/>
          </a:xfrm>
        </p:spPr>
        <p:txBody>
          <a:bodyPr>
            <a:normAutofit lnSpcReduction="10000"/>
          </a:bodyPr>
          <a:lstStyle/>
          <a:p>
            <a:r>
              <a:rPr lang="en-GB" sz="2000" dirty="0" err="1"/>
              <a:t>Gusht</a:t>
            </a:r>
            <a:r>
              <a:rPr lang="en-GB" sz="2000" dirty="0"/>
              <a:t> 2017 </a:t>
            </a:r>
            <a:r>
              <a:rPr lang="en-GB" sz="2000" dirty="0" err="1"/>
              <a:t>në</a:t>
            </a:r>
            <a:r>
              <a:rPr lang="en-GB" sz="2000" dirty="0"/>
              <a:t> </a:t>
            </a:r>
            <a:r>
              <a:rPr lang="en-GB" sz="2000" dirty="0" err="1"/>
              <a:t>kontroll</a:t>
            </a:r>
            <a:r>
              <a:rPr lang="en-GB" sz="2000" dirty="0"/>
              <a:t> </a:t>
            </a:r>
            <a:r>
              <a:rPr lang="en-GB" sz="2000" dirty="0" err="1"/>
              <a:t>doganor</a:t>
            </a:r>
            <a:r>
              <a:rPr lang="en-GB" sz="2000" dirty="0"/>
              <a:t> </a:t>
            </a:r>
            <a:r>
              <a:rPr lang="en-GB" sz="2000" dirty="0" err="1"/>
              <a:t>në</a:t>
            </a:r>
            <a:r>
              <a:rPr lang="en-GB" sz="2000" dirty="0"/>
              <a:t> </a:t>
            </a:r>
            <a:r>
              <a:rPr lang="en-GB" sz="2000" dirty="0" err="1"/>
              <a:t>Aeroportin</a:t>
            </a:r>
            <a:r>
              <a:rPr lang="en-GB" sz="2000" dirty="0"/>
              <a:t> e </a:t>
            </a:r>
            <a:r>
              <a:rPr lang="en-GB" sz="2000" dirty="0" err="1"/>
              <a:t>Tiranës</a:t>
            </a:r>
            <a:r>
              <a:rPr lang="en-GB" sz="2000" dirty="0"/>
              <a:t>, 3 </a:t>
            </a:r>
            <a:r>
              <a:rPr lang="en-GB" sz="2000" dirty="0" err="1"/>
              <a:t>pako</a:t>
            </a:r>
            <a:r>
              <a:rPr lang="en-GB" sz="2000" dirty="0"/>
              <a:t> </a:t>
            </a:r>
            <a:r>
              <a:rPr lang="en-GB" sz="2000" dirty="0" err="1"/>
              <a:t>të</a:t>
            </a:r>
            <a:r>
              <a:rPr lang="en-GB" sz="2000" dirty="0"/>
              <a:t> DHL me </a:t>
            </a:r>
            <a:r>
              <a:rPr lang="en-GB" sz="2000" dirty="0" err="1"/>
              <a:t>pjesë</a:t>
            </a:r>
            <a:r>
              <a:rPr lang="en-GB" sz="2000" dirty="0"/>
              <a:t> </a:t>
            </a:r>
            <a:r>
              <a:rPr lang="en-GB" sz="2000" dirty="0" err="1"/>
              <a:t>armë</a:t>
            </a:r>
            <a:r>
              <a:rPr lang="en-GB" sz="2000" dirty="0"/>
              <a:t> </a:t>
            </a:r>
            <a:r>
              <a:rPr lang="en-GB" sz="2000" dirty="0" err="1"/>
              <a:t>zjarri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Identifikim</a:t>
            </a:r>
            <a:r>
              <a:rPr lang="en-GB" sz="2000" dirty="0"/>
              <a:t> 2 </a:t>
            </a:r>
            <a:r>
              <a:rPr lang="en-GB" sz="2000" dirty="0" err="1"/>
              <a:t>autorëve</a:t>
            </a:r>
            <a:r>
              <a:rPr lang="en-GB" sz="2000" dirty="0"/>
              <a:t>: </a:t>
            </a:r>
            <a:r>
              <a:rPr lang="en-GB" sz="2000" dirty="0" err="1"/>
              <a:t>pamje</a:t>
            </a:r>
            <a:r>
              <a:rPr lang="en-GB" sz="2000" dirty="0"/>
              <a:t> </a:t>
            </a:r>
            <a:r>
              <a:rPr lang="en-GB" sz="2000" dirty="0" err="1"/>
              <a:t>filmike</a:t>
            </a:r>
            <a:r>
              <a:rPr lang="en-GB" sz="2000" dirty="0"/>
              <a:t> </a:t>
            </a:r>
            <a:r>
              <a:rPr lang="en-GB" sz="2000" dirty="0" err="1"/>
              <a:t>gjurmë</a:t>
            </a:r>
            <a:r>
              <a:rPr lang="en-GB" sz="2000" dirty="0"/>
              <a:t> </a:t>
            </a:r>
            <a:r>
              <a:rPr lang="en-GB" sz="2000" dirty="0" err="1"/>
              <a:t>daktilosokopike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Bashkëpunimi</a:t>
            </a:r>
            <a:r>
              <a:rPr lang="en-GB" sz="2000" dirty="0"/>
              <a:t> </a:t>
            </a:r>
            <a:r>
              <a:rPr lang="en-GB" sz="2000" dirty="0" err="1"/>
              <a:t>ekspertëve</a:t>
            </a:r>
            <a:r>
              <a:rPr lang="en-GB" sz="2000" dirty="0"/>
              <a:t> </a:t>
            </a:r>
            <a:r>
              <a:rPr lang="en-GB" sz="2000" dirty="0" err="1"/>
              <a:t>Shqipëri-Angli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Prokuroria</a:t>
            </a:r>
            <a:r>
              <a:rPr lang="en-GB" sz="2000" dirty="0"/>
              <a:t> </a:t>
            </a:r>
            <a:r>
              <a:rPr lang="en-GB" sz="2000" dirty="0" err="1"/>
              <a:t>Krimeve</a:t>
            </a:r>
            <a:r>
              <a:rPr lang="en-GB" sz="2000" dirty="0"/>
              <a:t> </a:t>
            </a:r>
            <a:r>
              <a:rPr lang="en-GB" sz="2000" dirty="0" err="1"/>
              <a:t>të</a:t>
            </a:r>
            <a:r>
              <a:rPr lang="en-GB" sz="2000" dirty="0"/>
              <a:t> </a:t>
            </a:r>
            <a:r>
              <a:rPr lang="en-GB" sz="2000" dirty="0" err="1"/>
              <a:t>Rënda</a:t>
            </a:r>
            <a:r>
              <a:rPr lang="en-GB" sz="2000" dirty="0"/>
              <a:t>, </a:t>
            </a:r>
            <a:r>
              <a:rPr lang="en-GB" sz="2000" dirty="0" err="1"/>
              <a:t>nëntor</a:t>
            </a:r>
            <a:r>
              <a:rPr lang="en-GB" sz="2000" dirty="0"/>
              <a:t> 2018: 12 </a:t>
            </a:r>
            <a:r>
              <a:rPr lang="en-GB" sz="2000" dirty="0" err="1"/>
              <a:t>vjet</a:t>
            </a:r>
            <a:r>
              <a:rPr lang="en-GB" sz="2000" dirty="0"/>
              <a:t> burg. </a:t>
            </a:r>
            <a:r>
              <a:rPr lang="en-GB" sz="2000" dirty="0" err="1"/>
              <a:t>Akuza</a:t>
            </a:r>
            <a:r>
              <a:rPr lang="en-GB" sz="2000" dirty="0"/>
              <a:t>: </a:t>
            </a:r>
            <a:r>
              <a:rPr lang="en-GB" sz="2000" dirty="0" err="1"/>
              <a:t>trafik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armëve</a:t>
            </a:r>
            <a:r>
              <a:rPr lang="en-GB" sz="2000" dirty="0"/>
              <a:t> </a:t>
            </a:r>
            <a:r>
              <a:rPr lang="en-GB" sz="2000" dirty="0" err="1"/>
              <a:t>nëpërmjet</a:t>
            </a:r>
            <a:r>
              <a:rPr lang="en-GB" sz="2000" dirty="0"/>
              <a:t> </a:t>
            </a:r>
            <a:r>
              <a:rPr lang="en-GB" sz="2000" dirty="0" err="1"/>
              <a:t>kutive</a:t>
            </a:r>
            <a:r>
              <a:rPr lang="en-GB" sz="2000" dirty="0"/>
              <a:t> </a:t>
            </a:r>
            <a:r>
              <a:rPr lang="en-GB" sz="2000" dirty="0" err="1"/>
              <a:t>postare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Gjykata</a:t>
            </a:r>
            <a:r>
              <a:rPr lang="en-GB" sz="2000" dirty="0"/>
              <a:t> e </a:t>
            </a:r>
            <a:r>
              <a:rPr lang="en-GB" sz="2000" dirty="0" err="1"/>
              <a:t>Shkallës</a:t>
            </a:r>
            <a:r>
              <a:rPr lang="en-GB" sz="2000" dirty="0"/>
              <a:t> </a:t>
            </a:r>
            <a:r>
              <a:rPr lang="en-GB" sz="2000" dirty="0" err="1"/>
              <a:t>së</a:t>
            </a:r>
            <a:r>
              <a:rPr lang="en-GB" sz="2000" dirty="0"/>
              <a:t> </a:t>
            </a:r>
            <a:r>
              <a:rPr lang="en-GB" sz="2000" dirty="0" err="1"/>
              <a:t>Parë</a:t>
            </a:r>
            <a:r>
              <a:rPr lang="en-GB" sz="2000" dirty="0"/>
              <a:t> e KR, </a:t>
            </a:r>
            <a:r>
              <a:rPr lang="en-GB" sz="2000" dirty="0" err="1"/>
              <a:t>dhjetor</a:t>
            </a:r>
            <a:r>
              <a:rPr lang="en-GB" sz="2000" dirty="0"/>
              <a:t> 2018: 8 </a:t>
            </a:r>
            <a:r>
              <a:rPr lang="en-GB" sz="2000" dirty="0" err="1"/>
              <a:t>vjet</a:t>
            </a:r>
            <a:r>
              <a:rPr lang="en-GB" sz="2000" dirty="0"/>
              <a:t> burg.</a:t>
            </a:r>
          </a:p>
          <a:p>
            <a:r>
              <a:rPr lang="en-GB" sz="2000" dirty="0" err="1"/>
              <a:t>Gjykata</a:t>
            </a:r>
            <a:r>
              <a:rPr lang="en-GB" sz="2000" dirty="0"/>
              <a:t> e </a:t>
            </a:r>
            <a:r>
              <a:rPr lang="en-GB" sz="2000" dirty="0" err="1"/>
              <a:t>Apelit</a:t>
            </a:r>
            <a:r>
              <a:rPr lang="en-GB" sz="2000" dirty="0"/>
              <a:t> e KR, </a:t>
            </a:r>
            <a:r>
              <a:rPr lang="en-GB" sz="2000" dirty="0" err="1"/>
              <a:t>shkurt</a:t>
            </a:r>
            <a:r>
              <a:rPr lang="en-GB" sz="2000" dirty="0"/>
              <a:t> 2019: 8 </a:t>
            </a:r>
            <a:r>
              <a:rPr lang="en-GB" sz="2000" dirty="0" err="1"/>
              <a:t>vjet</a:t>
            </a:r>
            <a:r>
              <a:rPr lang="en-GB" sz="2000" dirty="0"/>
              <a:t> burg.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8269" t="24216" r="18911" b="15100"/>
          <a:stretch/>
        </p:blipFill>
        <p:spPr bwMode="auto">
          <a:xfrm>
            <a:off x="152400" y="4343400"/>
            <a:ext cx="4267200" cy="236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630003" y="4686300"/>
            <a:ext cx="4383206" cy="1828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SFIDA-NEVOJA: </a:t>
            </a:r>
          </a:p>
          <a:p>
            <a:r>
              <a:rPr lang="en-GB" sz="2000" dirty="0" err="1"/>
              <a:t>Shqipëria</a:t>
            </a:r>
            <a:r>
              <a:rPr lang="en-GB" sz="2000" dirty="0"/>
              <a:t> </a:t>
            </a:r>
            <a:r>
              <a:rPr lang="en-GB" sz="2000" dirty="0" err="1"/>
              <a:t>nuk</a:t>
            </a:r>
            <a:r>
              <a:rPr lang="en-GB" sz="2000" dirty="0"/>
              <a:t> </a:t>
            </a:r>
            <a:r>
              <a:rPr lang="en-GB" sz="2000" dirty="0" err="1"/>
              <a:t>është</a:t>
            </a:r>
            <a:r>
              <a:rPr lang="en-GB" sz="2000" dirty="0"/>
              <a:t> e </a:t>
            </a:r>
            <a:r>
              <a:rPr lang="en-GB" sz="2000" dirty="0" err="1"/>
              <a:t>imunizuar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Kemi</a:t>
            </a:r>
            <a:r>
              <a:rPr lang="en-GB" sz="2000" dirty="0"/>
              <a:t> </a:t>
            </a:r>
            <a:r>
              <a:rPr lang="en-GB" sz="2000" dirty="0" err="1"/>
              <a:t>interes</a:t>
            </a:r>
            <a:r>
              <a:rPr lang="en-GB" sz="2000" dirty="0"/>
              <a:t> </a:t>
            </a:r>
            <a:r>
              <a:rPr lang="en-GB" sz="2000" dirty="0" err="1"/>
              <a:t>të</a:t>
            </a:r>
            <a:r>
              <a:rPr lang="en-GB" sz="2000" dirty="0"/>
              <a:t> </a:t>
            </a:r>
            <a:r>
              <a:rPr lang="en-GB" sz="2000" dirty="0" err="1"/>
              <a:t>dëgjojmë</a:t>
            </a:r>
            <a:r>
              <a:rPr lang="en-GB" sz="2000" dirty="0"/>
              <a:t> </a:t>
            </a:r>
            <a:r>
              <a:rPr lang="en-GB" sz="2000" dirty="0" err="1"/>
              <a:t>praktikat</a:t>
            </a:r>
            <a:r>
              <a:rPr lang="en-GB" sz="2000" dirty="0"/>
              <a:t> </a:t>
            </a:r>
            <a:r>
              <a:rPr lang="en-GB" sz="2000" dirty="0" err="1"/>
              <a:t>dhe</a:t>
            </a:r>
            <a:r>
              <a:rPr lang="en-GB" sz="2000" dirty="0"/>
              <a:t> </a:t>
            </a:r>
            <a:r>
              <a:rPr lang="en-GB" sz="2000" dirty="0" err="1"/>
              <a:t>procedurat</a:t>
            </a:r>
            <a:r>
              <a:rPr lang="en-GB" sz="2000" dirty="0"/>
              <a:t> </a:t>
            </a:r>
            <a:r>
              <a:rPr lang="en-GB" sz="2000" dirty="0" err="1"/>
              <a:t>për</a:t>
            </a:r>
            <a:r>
              <a:rPr lang="en-GB" sz="2000" dirty="0"/>
              <a:t> </a:t>
            </a:r>
            <a:r>
              <a:rPr lang="en-GB" sz="2000" dirty="0" err="1"/>
              <a:t>parandalimin</a:t>
            </a:r>
            <a:r>
              <a:rPr lang="en-GB" sz="2000" dirty="0"/>
              <a:t> e </a:t>
            </a:r>
            <a:r>
              <a:rPr lang="en-GB" sz="2000" dirty="0" err="1"/>
              <a:t>fenomenti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4844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651BBE9-28C5-45ED-9DBF-02FF70568B0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2209800"/>
            <a:ext cx="8458200" cy="2133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>
                <a:solidFill>
                  <a:srgbClr val="002060"/>
                </a:solidFill>
                <a:latin typeface="Arial Black" pitchFamily="34" charset="0"/>
              </a:rPr>
              <a:t>FALEMINDERIT </a:t>
            </a:r>
          </a:p>
          <a:p>
            <a:pPr algn="ctr">
              <a:buNone/>
            </a:pPr>
            <a:r>
              <a:rPr lang="en-US" sz="3600" b="1" dirty="0">
                <a:solidFill>
                  <a:srgbClr val="002060"/>
                </a:solidFill>
                <a:latin typeface="Arial Black" pitchFamily="34" charset="0"/>
              </a:rPr>
              <a:t>PËR </a:t>
            </a:r>
          </a:p>
          <a:p>
            <a:pPr algn="ctr">
              <a:buNone/>
            </a:pPr>
            <a:r>
              <a:rPr lang="en-US" sz="3600" b="1" dirty="0">
                <a:solidFill>
                  <a:srgbClr val="002060"/>
                </a:solidFill>
                <a:latin typeface="Arial Black" pitchFamily="34" charset="0"/>
              </a:rPr>
              <a:t>VËMENDJEN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NUMRI I VRASJEVE 1997-2017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651BBE9-28C5-45ED-9DBF-02FF70568B0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25010" t="29195" r="22609" b="21476"/>
          <a:stretch/>
        </p:blipFill>
        <p:spPr bwMode="auto">
          <a:xfrm>
            <a:off x="152400" y="1733735"/>
            <a:ext cx="8839200" cy="4971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36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248" cy="990600"/>
          </a:xfrm>
        </p:spPr>
        <p:txBody>
          <a:bodyPr>
            <a:noAutofit/>
          </a:bodyPr>
          <a:lstStyle/>
          <a:p>
            <a:pPr algn="ctr"/>
            <a:r>
              <a:rPr lang="sq-AL" sz="3600" dirty="0"/>
              <a:t>AMNISTITË</a:t>
            </a:r>
            <a:r>
              <a:rPr lang="en-GB" sz="3600" dirty="0"/>
              <a:t> </a:t>
            </a:r>
            <a:r>
              <a:rPr lang="sq-AL" sz="3600" dirty="0"/>
              <a:t>DHE GRUMBULLIMI I ARMËVE</a:t>
            </a:r>
            <a:endParaRPr lang="en-GB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651BBE9-28C5-45ED-9DBF-02FF70568B0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16698"/>
            <a:ext cx="8839200" cy="5112702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sq-AL" b="1" dirty="0"/>
              <a:t>Grabitur </a:t>
            </a:r>
            <a:r>
              <a:rPr lang="sq-AL" dirty="0"/>
              <a:t>në 1997: </a:t>
            </a:r>
            <a:r>
              <a:rPr lang="sq-AL" b="1" dirty="0"/>
              <a:t>549,775 armë</a:t>
            </a:r>
            <a:r>
              <a:rPr lang="en-GB" b="1" dirty="0"/>
              <a:t>;</a:t>
            </a:r>
            <a:r>
              <a:rPr lang="sq-AL" b="1" dirty="0"/>
              <a:t> 839,310,038 municione</a:t>
            </a:r>
            <a:r>
              <a:rPr lang="en-GB" b="1" dirty="0"/>
              <a:t>;</a:t>
            </a:r>
            <a:r>
              <a:rPr lang="sq-AL" b="1" dirty="0"/>
              <a:t> 16,000,000 eksplozivë.</a:t>
            </a:r>
            <a:endParaRPr lang="en-GB" dirty="0"/>
          </a:p>
          <a:p>
            <a:r>
              <a:rPr lang="sq-AL" b="1" dirty="0"/>
              <a:t>Amnistia e I:</a:t>
            </a:r>
            <a:r>
              <a:rPr lang="sq-AL" dirty="0"/>
              <a:t> Gusht 1998 - gusht 2002, Ligji Nr. 8388, datë 05.08.1998 “Për grumbullimin e Armëve dhe municioneve Luftarake”. </a:t>
            </a:r>
            <a:endParaRPr lang="en-GB" dirty="0"/>
          </a:p>
          <a:p>
            <a:pPr lvl="1"/>
            <a:r>
              <a:rPr lang="sq-AL" dirty="0"/>
              <a:t>Strukturë me 250 punonjës policie. Takime në rreth 1 milion shtëpi.</a:t>
            </a:r>
            <a:endParaRPr lang="en-GB" dirty="0"/>
          </a:p>
          <a:p>
            <a:r>
              <a:rPr lang="sq-AL" b="1" dirty="0"/>
              <a:t>Amnistia e II: </a:t>
            </a:r>
            <a:r>
              <a:rPr lang="sq-AL" dirty="0"/>
              <a:t>6 Mars 2003 - 31 Maj 2005, Ligji Nr. 9018 “Për grumbullimin e armëve, municioneve dhe pajisjeve të tjera luftarake”. </a:t>
            </a:r>
            <a:endParaRPr lang="en-GB" dirty="0"/>
          </a:p>
          <a:p>
            <a:pPr lvl="1"/>
            <a:r>
              <a:rPr lang="sq-AL" dirty="0"/>
              <a:t>Komisione, sensibilizim, mbështetje nga UNDP projekte zhvillimi.</a:t>
            </a:r>
            <a:endParaRPr lang="en-GB" dirty="0"/>
          </a:p>
          <a:p>
            <a:pPr lvl="1"/>
            <a:r>
              <a:rPr lang="sq-AL" b="1" dirty="0"/>
              <a:t>Grumbulluar:</a:t>
            </a:r>
            <a:r>
              <a:rPr lang="sq-AL" dirty="0"/>
              <a:t> 222,918 armë ose 40.54 %; 118,134,222 municione; 1,539,828 eksplozivë.</a:t>
            </a:r>
            <a:endParaRPr lang="en-GB" dirty="0"/>
          </a:p>
          <a:p>
            <a:r>
              <a:rPr lang="sq-AL" b="1" dirty="0"/>
              <a:t>Amnistia e III: </a:t>
            </a:r>
            <a:r>
              <a:rPr lang="sq-AL" dirty="0"/>
              <a:t>15 Janar 2017 -  30 prill 2017, Ligji Nr. 141, datë 22.12.2016 “Për dhënie amnistie”. </a:t>
            </a:r>
            <a:endParaRPr lang="en-GB" dirty="0"/>
          </a:p>
          <a:p>
            <a:pPr lvl="1"/>
            <a:r>
              <a:rPr lang="sq-AL" dirty="0"/>
              <a:t>Trokitur derë më derë për ndërgjegjësim. Territori u kontrollua në bazë të një grafiku.</a:t>
            </a:r>
            <a:r>
              <a:rPr lang="en-GB" dirty="0"/>
              <a:t> </a:t>
            </a:r>
            <a:r>
              <a:rPr lang="sq-AL" dirty="0"/>
              <a:t>Bashkëpunim me njësitë e qeverisjes vendore, institucionet arsimore, fetare, të shoqërisë civile etj. </a:t>
            </a:r>
            <a:endParaRPr lang="en-GB" dirty="0"/>
          </a:p>
          <a:p>
            <a:pPr lvl="1"/>
            <a:r>
              <a:rPr lang="sq-AL" b="1" dirty="0"/>
              <a:t>Grumbulluar:</a:t>
            </a:r>
            <a:r>
              <a:rPr lang="sq-AL" dirty="0"/>
              <a:t> 1.603 armë zjarri; 1.558 granata dore; 580.634 municione.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70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ARMËMBAJTJA PA LEJE 2006-2017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651BBE9-28C5-45ED-9DBF-02FF70568B0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24454" t="40005" r="23192" b="6927"/>
          <a:stretch/>
        </p:blipFill>
        <p:spPr bwMode="auto">
          <a:xfrm>
            <a:off x="76200" y="1600200"/>
            <a:ext cx="8839199" cy="510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707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STATISTIKA JANAR-23.05.2019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651BBE9-28C5-45ED-9DBF-02FF70568B0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5655" t="32823" r="51488" b="13975"/>
          <a:stretch/>
        </p:blipFill>
        <p:spPr bwMode="auto">
          <a:xfrm>
            <a:off x="0" y="1516698"/>
            <a:ext cx="9067800" cy="5341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391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48" y="106362"/>
            <a:ext cx="8763000" cy="1288098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PROTESTAT </a:t>
            </a:r>
            <a:br>
              <a:rPr lang="en-GB" sz="3600" dirty="0"/>
            </a:br>
            <a:r>
              <a:rPr lang="en-GB" sz="3600" dirty="0"/>
              <a:t>DHE PËRDORIMI I LËNDËVE PIROTEKNIKE ETJ.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651BBE9-28C5-45ED-9DBF-02FF70568B0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18448" cy="3352800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Protestat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Shqipëri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 </a:t>
            </a:r>
            <a:r>
              <a:rPr lang="en-GB" dirty="0" err="1"/>
              <a:t>Nëntori</a:t>
            </a:r>
            <a:r>
              <a:rPr lang="en-GB" dirty="0"/>
              <a:t> 2018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vijim</a:t>
            </a:r>
            <a:r>
              <a:rPr lang="en-GB" dirty="0"/>
              <a:t>.</a:t>
            </a:r>
          </a:p>
          <a:p>
            <a:r>
              <a:rPr lang="en-GB" dirty="0" err="1"/>
              <a:t>Përdorim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lëndëve</a:t>
            </a:r>
            <a:r>
              <a:rPr lang="en-GB" dirty="0"/>
              <a:t> </a:t>
            </a:r>
            <a:r>
              <a:rPr lang="en-GB" dirty="0" err="1"/>
              <a:t>piroteknike</a:t>
            </a:r>
            <a:r>
              <a:rPr lang="en-GB" dirty="0"/>
              <a:t>, </a:t>
            </a:r>
            <a:r>
              <a:rPr lang="en-GB" dirty="0" err="1"/>
              <a:t>sendeve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forta</a:t>
            </a:r>
            <a:r>
              <a:rPr lang="en-GB" dirty="0"/>
              <a:t>,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deri</a:t>
            </a:r>
            <a:r>
              <a:rPr lang="en-GB" dirty="0"/>
              <a:t> </a:t>
            </a:r>
            <a:r>
              <a:rPr lang="en-GB" dirty="0" err="1"/>
              <a:t>tek</a:t>
            </a:r>
            <a:r>
              <a:rPr lang="en-GB" dirty="0"/>
              <a:t> “</a:t>
            </a:r>
            <a:r>
              <a:rPr lang="en-GB" dirty="0" err="1"/>
              <a:t>bombat</a:t>
            </a:r>
            <a:r>
              <a:rPr lang="en-GB" dirty="0"/>
              <a:t> Molotov”.</a:t>
            </a:r>
          </a:p>
          <a:p>
            <a:r>
              <a:rPr lang="en-GB" dirty="0" err="1"/>
              <a:t>Pasoja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shëndetin</a:t>
            </a:r>
            <a:r>
              <a:rPr lang="en-GB" dirty="0"/>
              <a:t> e </a:t>
            </a:r>
            <a:r>
              <a:rPr lang="en-GB" dirty="0" err="1"/>
              <a:t>punonjësve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policisë</a:t>
            </a:r>
            <a:r>
              <a:rPr lang="en-GB" dirty="0"/>
              <a:t>, </a:t>
            </a:r>
            <a:r>
              <a:rPr lang="en-GB" dirty="0" err="1"/>
              <a:t>vetë</a:t>
            </a:r>
            <a:r>
              <a:rPr lang="en-GB" dirty="0"/>
              <a:t> </a:t>
            </a:r>
            <a:r>
              <a:rPr lang="en-GB" dirty="0" err="1"/>
              <a:t>protestuesit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institucionet</a:t>
            </a:r>
            <a:r>
              <a:rPr lang="en-GB" dirty="0"/>
              <a:t> e </a:t>
            </a:r>
            <a:r>
              <a:rPr lang="en-GB" dirty="0" err="1"/>
              <a:t>rëndësishme</a:t>
            </a:r>
            <a:r>
              <a:rPr lang="en-GB" dirty="0"/>
              <a:t>. </a:t>
            </a:r>
          </a:p>
          <a:p>
            <a:r>
              <a:rPr lang="en-GB" dirty="0" err="1"/>
              <a:t>Eksperimenti</a:t>
            </a:r>
            <a:r>
              <a:rPr lang="en-GB" dirty="0"/>
              <a:t> </a:t>
            </a:r>
            <a:r>
              <a:rPr lang="en-GB" dirty="0" err="1"/>
              <a:t>hetimor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Institutit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Policisë</a:t>
            </a:r>
            <a:r>
              <a:rPr lang="en-GB" dirty="0"/>
              <a:t> </a:t>
            </a:r>
            <a:r>
              <a:rPr lang="en-GB" dirty="0" err="1"/>
              <a:t>Shkencore</a:t>
            </a:r>
            <a:r>
              <a:rPr lang="en-GB" dirty="0"/>
              <a:t>.</a:t>
            </a:r>
          </a:p>
          <a:p>
            <a:r>
              <a:rPr lang="en-GB" dirty="0" err="1"/>
              <a:t>Urdhëri</a:t>
            </a:r>
            <a:r>
              <a:rPr lang="en-GB" dirty="0"/>
              <a:t> 3 </a:t>
            </a:r>
            <a:r>
              <a:rPr lang="en-GB" dirty="0" err="1"/>
              <a:t>Ministrave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ndalimin</a:t>
            </a:r>
            <a:r>
              <a:rPr lang="en-GB" dirty="0"/>
              <a:t> e </a:t>
            </a:r>
            <a:r>
              <a:rPr lang="en-GB" dirty="0" err="1"/>
              <a:t>lëndëve</a:t>
            </a:r>
            <a:r>
              <a:rPr lang="en-GB" dirty="0"/>
              <a:t> </a:t>
            </a:r>
            <a:r>
              <a:rPr lang="en-GB" dirty="0" err="1"/>
              <a:t>piroteknike</a:t>
            </a:r>
            <a:r>
              <a:rPr lang="en-GB" dirty="0"/>
              <a:t>.</a:t>
            </a:r>
          </a:p>
          <a:p>
            <a:r>
              <a:rPr lang="en-GB" dirty="0" err="1"/>
              <a:t>Policia</a:t>
            </a:r>
            <a:r>
              <a:rPr lang="en-GB" dirty="0"/>
              <a:t> e </a:t>
            </a:r>
            <a:r>
              <a:rPr lang="en-GB" dirty="0" err="1"/>
              <a:t>Shtetit</a:t>
            </a:r>
            <a:r>
              <a:rPr lang="en-GB" dirty="0"/>
              <a:t>, </a:t>
            </a:r>
            <a:r>
              <a:rPr lang="en-GB" dirty="0" err="1"/>
              <a:t>përmbushur</a:t>
            </a:r>
            <a:r>
              <a:rPr lang="en-GB" dirty="0"/>
              <a:t> me </a:t>
            </a:r>
            <a:r>
              <a:rPr lang="en-GB" dirty="0" err="1"/>
              <a:t>profesionalizëm</a:t>
            </a:r>
            <a:r>
              <a:rPr lang="en-GB" dirty="0"/>
              <a:t> </a:t>
            </a:r>
            <a:r>
              <a:rPr lang="en-GB" dirty="0" err="1"/>
              <a:t>detyrën</a:t>
            </a:r>
            <a:r>
              <a:rPr lang="en-GB" dirty="0"/>
              <a:t>.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5676" t="35403" r="34501" b="23154"/>
          <a:stretch/>
        </p:blipFill>
        <p:spPr bwMode="auto">
          <a:xfrm>
            <a:off x="0" y="4724399"/>
            <a:ext cx="6096000" cy="20812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29762" t="24351" r="30208" b="19269"/>
          <a:stretch/>
        </p:blipFill>
        <p:spPr bwMode="auto">
          <a:xfrm>
            <a:off x="6248401" y="4776788"/>
            <a:ext cx="2822448" cy="2028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004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PROTESTAT </a:t>
            </a:r>
            <a:br>
              <a:rPr lang="en-GB" sz="3600" dirty="0"/>
            </a:br>
            <a:r>
              <a:rPr lang="en-GB" sz="3600" dirty="0"/>
              <a:t>DHE PËRDORIMI I LËNDËVE PIROTEKNIKE ETJ.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651BBE9-28C5-45ED-9DBF-02FF70568B0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41244" t="16274" r="38730" b="24949"/>
          <a:stretch/>
        </p:blipFill>
        <p:spPr bwMode="auto">
          <a:xfrm>
            <a:off x="266700" y="1600200"/>
            <a:ext cx="2705100" cy="510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6"/>
          <p:cNvPicPr>
            <a:picLocks noGrp="1"/>
          </p:cNvPicPr>
          <p:nvPr>
            <p:ph sz="quarter" idx="1"/>
          </p:nvPr>
        </p:nvPicPr>
        <p:blipFill rotWithShape="1">
          <a:blip r:embed="rId3"/>
          <a:srcRect l="4908" t="5705" r="3356" b="14597"/>
          <a:stretch/>
        </p:blipFill>
        <p:spPr bwMode="auto">
          <a:xfrm>
            <a:off x="3502025" y="4411639"/>
            <a:ext cx="5489575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12351" t="37586" r="48363" b="23505"/>
          <a:stretch/>
        </p:blipFill>
        <p:spPr bwMode="auto">
          <a:xfrm>
            <a:off x="3048000" y="1516698"/>
            <a:ext cx="6066430" cy="2750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410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16" y="76200"/>
            <a:ext cx="8572500" cy="990600"/>
          </a:xfrm>
        </p:spPr>
        <p:txBody>
          <a:bodyPr>
            <a:noAutofit/>
          </a:bodyPr>
          <a:lstStyle/>
          <a:p>
            <a:pPr algn="ctr"/>
            <a:r>
              <a:rPr lang="sq-AL" sz="3600" dirty="0">
                <a:effectLst/>
              </a:rPr>
              <a:t>TRAJNIMET</a:t>
            </a:r>
            <a:r>
              <a:rPr lang="en-GB" sz="3600" dirty="0">
                <a:effectLst/>
              </a:rPr>
              <a:t> </a:t>
            </a:r>
            <a:r>
              <a:rPr lang="sq-AL" sz="3600" dirty="0">
                <a:effectLst/>
              </a:rPr>
              <a:t>E KRYERA NË POLICINË E SHTETIT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651BBE9-28C5-45ED-9DBF-02FF70568B0F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66700" y="1516698"/>
          <a:ext cx="8839200" cy="5089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8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5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1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Trajnime/ shkollime/seminare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Përfitues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punonjës policie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M.I-2019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Përfitues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punonjës policie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Trajnime të specializuara/avancuara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Trajnime nga donatorët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Shkollime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Trajnim ngritje në gradë Drejtues I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7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Trajnim ngritje në gradë Kryekomisar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Trajnim ngritje në gradë Komisar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Trajnime rajonale/ndërkombëtare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Seminare/ëorkshop (brenda/jashtë)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4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Trajnime shtesë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728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SHUMA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8.812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4.170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973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1204</TotalTime>
  <Words>1557</Words>
  <Application>Microsoft Office PowerPoint</Application>
  <PresentationFormat>On-screen Show (4:3)</PresentationFormat>
  <Paragraphs>212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 Black</vt:lpstr>
      <vt:lpstr>Calibri</vt:lpstr>
      <vt:lpstr>Lucida Bright</vt:lpstr>
      <vt:lpstr>Times New Roman</vt:lpstr>
      <vt:lpstr>Tw Cen MT</vt:lpstr>
      <vt:lpstr>Wingdings</vt:lpstr>
      <vt:lpstr>Wingdings 2</vt:lpstr>
      <vt:lpstr>Median</vt:lpstr>
      <vt:lpstr>ARMËT   E VOGLA DHE TË LEHTA   NË SHQIPËRI </vt:lpstr>
      <vt:lpstr>SESIONI I-rë RREZIKU NGA ARMËT E VOGLA - TË LEHTA</vt:lpstr>
      <vt:lpstr>NUMRI I VRASJEVE 1997-2017</vt:lpstr>
      <vt:lpstr>AMNISTITË DHE GRUMBULLIMI I ARMËVE</vt:lpstr>
      <vt:lpstr>ARMËMBAJTJA PA LEJE 2006-2017</vt:lpstr>
      <vt:lpstr>STATISTIKA JANAR-23.05.2019</vt:lpstr>
      <vt:lpstr>PROTESTAT  DHE PËRDORIMI I LËNDËVE PIROTEKNIKE ETJ.</vt:lpstr>
      <vt:lpstr>PROTESTAT  DHE PËRDORIMI I LËNDËVE PIROTEKNIKE ETJ.</vt:lpstr>
      <vt:lpstr>TRAJNIMET E KRYERA NË POLICINË E SHTETIT</vt:lpstr>
      <vt:lpstr>POLICIMI NË KOMUNITET </vt:lpstr>
      <vt:lpstr>FORUM PËR POLICIMIN NË KOMUNITET  NË BASHKËPUNIM ME PROGRAMIN SCPA </vt:lpstr>
      <vt:lpstr>SFIDA: ULJA E NUMRIT TË ARMËVE  TË ZJARRIT NË ZOTËRIM TË PALIGJSHËM</vt:lpstr>
      <vt:lpstr>SFIDA: ULJA E NUMRIT TË ARMËVE  TË ZJARRIT NË ZOTËRIM TË PALIGJSHËM</vt:lpstr>
      <vt:lpstr>SESIONI II-të LEGJISLACIONI MBI AVL</vt:lpstr>
      <vt:lpstr>RREGULLAT-PROCEDURAT PËR  PËRDORIMIN, RUAJTJEN DHE TREGTINË E AVL</vt:lpstr>
      <vt:lpstr>KOMISIONET PËR  DHËNIEN E LICENCAVE DHE AUTORIZIMEVE</vt:lpstr>
      <vt:lpstr>SUBJEKTET  QË AUTORIZOHEN TË MBAJNË ARMËT</vt:lpstr>
      <vt:lpstr>SFIDAT DHE NEVOJAT PËR MBIKQYRJEN DHE NGRITJEN E KAPACITETEVE TË SUBJEKTEVE </vt:lpstr>
      <vt:lpstr>SEKSIONI I III-të: DARK NET</vt:lpstr>
      <vt:lpstr>DARK NET</vt:lpstr>
      <vt:lpstr>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albert.dervishaj</dc:creator>
  <cp:lastModifiedBy>Nemanja Vuksanovic</cp:lastModifiedBy>
  <cp:revision>207</cp:revision>
  <cp:lastPrinted>2019-05-27T09:53:11Z</cp:lastPrinted>
  <dcterms:created xsi:type="dcterms:W3CDTF">2018-04-19T08:13:14Z</dcterms:created>
  <dcterms:modified xsi:type="dcterms:W3CDTF">2019-05-29T06:50:49Z</dcterms:modified>
</cp:coreProperties>
</file>