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70" r:id="rId5"/>
    <p:sldId id="259" r:id="rId6"/>
    <p:sldId id="264" r:id="rId7"/>
    <p:sldId id="265" r:id="rId8"/>
    <p:sldId id="271" r:id="rId9"/>
    <p:sldId id="274" r:id="rId10"/>
    <p:sldId id="267" r:id="rId11"/>
    <p:sldId id="268" r:id="rId12"/>
    <p:sldId id="269" r:id="rId13"/>
    <p:sldId id="273" r:id="rId14"/>
    <p:sldId id="275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42" d="100"/>
          <a:sy n="42" d="100"/>
        </p:scale>
        <p:origin x="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BCFD20-9130-4A94-AF14-3FB198A22613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CA5EDB8-14C3-4C3B-845D-A05240636A24}">
      <dgm:prSet/>
      <dgm:spPr/>
      <dgm:t>
        <a:bodyPr/>
        <a:lstStyle/>
        <a:p>
          <a:r>
            <a:rPr lang="en-GB"/>
            <a:t>EU Firearms Directive</a:t>
          </a:r>
          <a:endParaRPr lang="en-US"/>
        </a:p>
      </dgm:t>
    </dgm:pt>
    <dgm:pt modelId="{CB62AEE2-462C-4542-A293-BDD1E3E4C1E7}" type="parTrans" cxnId="{1B5085DC-65C6-4782-BA14-5289FDEA4F78}">
      <dgm:prSet/>
      <dgm:spPr/>
      <dgm:t>
        <a:bodyPr/>
        <a:lstStyle/>
        <a:p>
          <a:endParaRPr lang="en-US"/>
        </a:p>
      </dgm:t>
    </dgm:pt>
    <dgm:pt modelId="{10B37582-AC4B-48AC-B217-21613C8E926A}" type="sibTrans" cxnId="{1B5085DC-65C6-4782-BA14-5289FDEA4F78}">
      <dgm:prSet/>
      <dgm:spPr/>
      <dgm:t>
        <a:bodyPr/>
        <a:lstStyle/>
        <a:p>
          <a:endParaRPr lang="en-US"/>
        </a:p>
      </dgm:t>
    </dgm:pt>
    <dgm:pt modelId="{BE87B27B-A268-4CC5-990A-86B992A0C7DF}">
      <dgm:prSet/>
      <dgm:spPr/>
      <dgm:t>
        <a:bodyPr/>
        <a:lstStyle/>
        <a:p>
          <a:r>
            <a:rPr lang="en-GB"/>
            <a:t>Export control: EU Common Position! Exemption for shotguns etc….</a:t>
          </a:r>
          <a:endParaRPr lang="en-US"/>
        </a:p>
      </dgm:t>
    </dgm:pt>
    <dgm:pt modelId="{7C7C9376-4E68-4760-A849-E186204B8371}" type="parTrans" cxnId="{55673F86-92A4-4E99-8092-0B68FCE07F90}">
      <dgm:prSet/>
      <dgm:spPr/>
      <dgm:t>
        <a:bodyPr/>
        <a:lstStyle/>
        <a:p>
          <a:endParaRPr lang="en-US"/>
        </a:p>
      </dgm:t>
    </dgm:pt>
    <dgm:pt modelId="{F98491F7-0F24-4F67-8658-5E85A6126B74}" type="sibTrans" cxnId="{55673F86-92A4-4E99-8092-0B68FCE07F90}">
      <dgm:prSet/>
      <dgm:spPr/>
      <dgm:t>
        <a:bodyPr/>
        <a:lstStyle/>
        <a:p>
          <a:endParaRPr lang="en-US"/>
        </a:p>
      </dgm:t>
    </dgm:pt>
    <dgm:pt modelId="{EBA0D101-2A5E-47B5-961F-CE4DA02C38A1}" type="pres">
      <dgm:prSet presAssocID="{B9BCFD20-9130-4A94-AF14-3FB198A22613}" presName="vert0" presStyleCnt="0">
        <dgm:presLayoutVars>
          <dgm:dir/>
          <dgm:animOne val="branch"/>
          <dgm:animLvl val="lvl"/>
        </dgm:presLayoutVars>
      </dgm:prSet>
      <dgm:spPr/>
    </dgm:pt>
    <dgm:pt modelId="{3FDA4E73-302C-4738-A07F-40CBCE0B449A}" type="pres">
      <dgm:prSet presAssocID="{DCA5EDB8-14C3-4C3B-845D-A05240636A24}" presName="thickLine" presStyleLbl="alignNode1" presStyleIdx="0" presStyleCnt="2"/>
      <dgm:spPr/>
    </dgm:pt>
    <dgm:pt modelId="{8770B194-0BA0-4AD6-9108-A424D97BFCC3}" type="pres">
      <dgm:prSet presAssocID="{DCA5EDB8-14C3-4C3B-845D-A05240636A24}" presName="horz1" presStyleCnt="0"/>
      <dgm:spPr/>
    </dgm:pt>
    <dgm:pt modelId="{026B53DF-5E64-4A9F-A39F-14E03993F576}" type="pres">
      <dgm:prSet presAssocID="{DCA5EDB8-14C3-4C3B-845D-A05240636A24}" presName="tx1" presStyleLbl="revTx" presStyleIdx="0" presStyleCnt="2"/>
      <dgm:spPr/>
    </dgm:pt>
    <dgm:pt modelId="{78D77242-DA59-4F00-B5F5-55884E355618}" type="pres">
      <dgm:prSet presAssocID="{DCA5EDB8-14C3-4C3B-845D-A05240636A24}" presName="vert1" presStyleCnt="0"/>
      <dgm:spPr/>
    </dgm:pt>
    <dgm:pt modelId="{6B409E5C-62BF-44E2-82C4-8882D496820C}" type="pres">
      <dgm:prSet presAssocID="{BE87B27B-A268-4CC5-990A-86B992A0C7DF}" presName="thickLine" presStyleLbl="alignNode1" presStyleIdx="1" presStyleCnt="2"/>
      <dgm:spPr/>
    </dgm:pt>
    <dgm:pt modelId="{3F064184-9FAF-4E3B-BB4A-274D8A1C6323}" type="pres">
      <dgm:prSet presAssocID="{BE87B27B-A268-4CC5-990A-86B992A0C7DF}" presName="horz1" presStyleCnt="0"/>
      <dgm:spPr/>
    </dgm:pt>
    <dgm:pt modelId="{EDD34704-4D94-44F0-87D3-4C9238973224}" type="pres">
      <dgm:prSet presAssocID="{BE87B27B-A268-4CC5-990A-86B992A0C7DF}" presName="tx1" presStyleLbl="revTx" presStyleIdx="1" presStyleCnt="2"/>
      <dgm:spPr/>
    </dgm:pt>
    <dgm:pt modelId="{BF856B33-1009-4E5D-9760-85522422CBE0}" type="pres">
      <dgm:prSet presAssocID="{BE87B27B-A268-4CC5-990A-86B992A0C7DF}" presName="vert1" presStyleCnt="0"/>
      <dgm:spPr/>
    </dgm:pt>
  </dgm:ptLst>
  <dgm:cxnLst>
    <dgm:cxn modelId="{E7794E68-F51C-41F1-98ED-4F18800C831A}" type="presOf" srcId="{BE87B27B-A268-4CC5-990A-86B992A0C7DF}" destId="{EDD34704-4D94-44F0-87D3-4C9238973224}" srcOrd="0" destOrd="0" presId="urn:microsoft.com/office/officeart/2008/layout/LinedList"/>
    <dgm:cxn modelId="{B427234A-3A01-41FD-A191-17AEBBF7DB4A}" type="presOf" srcId="{B9BCFD20-9130-4A94-AF14-3FB198A22613}" destId="{EBA0D101-2A5E-47B5-961F-CE4DA02C38A1}" srcOrd="0" destOrd="0" presId="urn:microsoft.com/office/officeart/2008/layout/LinedList"/>
    <dgm:cxn modelId="{55673F86-92A4-4E99-8092-0B68FCE07F90}" srcId="{B9BCFD20-9130-4A94-AF14-3FB198A22613}" destId="{BE87B27B-A268-4CC5-990A-86B992A0C7DF}" srcOrd="1" destOrd="0" parTransId="{7C7C9376-4E68-4760-A849-E186204B8371}" sibTransId="{F98491F7-0F24-4F67-8658-5E85A6126B74}"/>
    <dgm:cxn modelId="{628FE3B6-40F6-4D20-9498-5FB4E5F4C5E3}" type="presOf" srcId="{DCA5EDB8-14C3-4C3B-845D-A05240636A24}" destId="{026B53DF-5E64-4A9F-A39F-14E03993F576}" srcOrd="0" destOrd="0" presId="urn:microsoft.com/office/officeart/2008/layout/LinedList"/>
    <dgm:cxn modelId="{1B5085DC-65C6-4782-BA14-5289FDEA4F78}" srcId="{B9BCFD20-9130-4A94-AF14-3FB198A22613}" destId="{DCA5EDB8-14C3-4C3B-845D-A05240636A24}" srcOrd="0" destOrd="0" parTransId="{CB62AEE2-462C-4542-A293-BDD1E3E4C1E7}" sibTransId="{10B37582-AC4B-48AC-B217-21613C8E926A}"/>
    <dgm:cxn modelId="{619D5C6C-9A44-4569-83BF-2B5B4E2A2A12}" type="presParOf" srcId="{EBA0D101-2A5E-47B5-961F-CE4DA02C38A1}" destId="{3FDA4E73-302C-4738-A07F-40CBCE0B449A}" srcOrd="0" destOrd="0" presId="urn:microsoft.com/office/officeart/2008/layout/LinedList"/>
    <dgm:cxn modelId="{EA0AEC4D-0DFB-48B9-9293-5D765E2D5A19}" type="presParOf" srcId="{EBA0D101-2A5E-47B5-961F-CE4DA02C38A1}" destId="{8770B194-0BA0-4AD6-9108-A424D97BFCC3}" srcOrd="1" destOrd="0" presId="urn:microsoft.com/office/officeart/2008/layout/LinedList"/>
    <dgm:cxn modelId="{A996EE6B-99DF-43E2-A037-66FE644AFF42}" type="presParOf" srcId="{8770B194-0BA0-4AD6-9108-A424D97BFCC3}" destId="{026B53DF-5E64-4A9F-A39F-14E03993F576}" srcOrd="0" destOrd="0" presId="urn:microsoft.com/office/officeart/2008/layout/LinedList"/>
    <dgm:cxn modelId="{3454A21D-AFFC-4948-9DFE-BE0BA6C4C31A}" type="presParOf" srcId="{8770B194-0BA0-4AD6-9108-A424D97BFCC3}" destId="{78D77242-DA59-4F00-B5F5-55884E355618}" srcOrd="1" destOrd="0" presId="urn:microsoft.com/office/officeart/2008/layout/LinedList"/>
    <dgm:cxn modelId="{F61E11A6-A96A-4C2D-B530-E3D26CF765FF}" type="presParOf" srcId="{EBA0D101-2A5E-47B5-961F-CE4DA02C38A1}" destId="{6B409E5C-62BF-44E2-82C4-8882D496820C}" srcOrd="2" destOrd="0" presId="urn:microsoft.com/office/officeart/2008/layout/LinedList"/>
    <dgm:cxn modelId="{EDF8BBFD-B5DF-43EE-9177-4925349E6D44}" type="presParOf" srcId="{EBA0D101-2A5E-47B5-961F-CE4DA02C38A1}" destId="{3F064184-9FAF-4E3B-BB4A-274D8A1C6323}" srcOrd="3" destOrd="0" presId="urn:microsoft.com/office/officeart/2008/layout/LinedList"/>
    <dgm:cxn modelId="{748E79A2-6DB7-41E7-B016-C24769F29AD2}" type="presParOf" srcId="{3F064184-9FAF-4E3B-BB4A-274D8A1C6323}" destId="{EDD34704-4D94-44F0-87D3-4C9238973224}" srcOrd="0" destOrd="0" presId="urn:microsoft.com/office/officeart/2008/layout/LinedList"/>
    <dgm:cxn modelId="{90996FFD-553C-4EE1-A1B8-0CA9875AE1F2}" type="presParOf" srcId="{3F064184-9FAF-4E3B-BB4A-274D8A1C6323}" destId="{BF856B33-1009-4E5D-9760-85522422CBE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72418A-0EC1-4CE9-98E8-178371B18AC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568EEB3-9A1B-4A1C-B03F-8891316DECD1}">
      <dgm:prSet/>
      <dgm:spPr/>
      <dgm:t>
        <a:bodyPr/>
        <a:lstStyle/>
        <a:p>
          <a:r>
            <a:rPr lang="en-GB"/>
            <a:t>Licensing : </a:t>
          </a:r>
          <a:endParaRPr lang="en-US"/>
        </a:p>
      </dgm:t>
    </dgm:pt>
    <dgm:pt modelId="{51C21E93-DCBF-4AD0-B1C5-8F6E7C920C13}" type="parTrans" cxnId="{9EF80B95-1416-4E83-B4E2-3FD6832DF9A7}">
      <dgm:prSet/>
      <dgm:spPr/>
      <dgm:t>
        <a:bodyPr/>
        <a:lstStyle/>
        <a:p>
          <a:endParaRPr lang="en-US"/>
        </a:p>
      </dgm:t>
    </dgm:pt>
    <dgm:pt modelId="{1CD00AC8-3488-4EA9-9F8E-3F21AC0CB0C0}" type="sibTrans" cxnId="{9EF80B95-1416-4E83-B4E2-3FD6832DF9A7}">
      <dgm:prSet/>
      <dgm:spPr/>
      <dgm:t>
        <a:bodyPr/>
        <a:lstStyle/>
        <a:p>
          <a:endParaRPr lang="en-US"/>
        </a:p>
      </dgm:t>
    </dgm:pt>
    <dgm:pt modelId="{290CC449-F4D9-4552-B716-3F6CE450FFF1}">
      <dgm:prSet/>
      <dgm:spPr/>
      <dgm:t>
        <a:bodyPr/>
        <a:lstStyle/>
        <a:p>
          <a:r>
            <a:rPr lang="en-GB" dirty="0"/>
            <a:t>Person or entity?</a:t>
          </a:r>
          <a:endParaRPr lang="en-US" dirty="0"/>
        </a:p>
      </dgm:t>
    </dgm:pt>
    <dgm:pt modelId="{0FB59524-3790-4ACA-9A46-C81B7A058C84}" type="sibTrans" cxnId="{3FDF75B1-8649-4AC9-B775-24F225BB281D}">
      <dgm:prSet/>
      <dgm:spPr/>
      <dgm:t>
        <a:bodyPr/>
        <a:lstStyle/>
        <a:p>
          <a:endParaRPr lang="en-US"/>
        </a:p>
      </dgm:t>
    </dgm:pt>
    <dgm:pt modelId="{5BDB6F02-3CDE-44ED-B9A6-427FAC99435B}" type="parTrans" cxnId="{3FDF75B1-8649-4AC9-B775-24F225BB281D}">
      <dgm:prSet/>
      <dgm:spPr/>
      <dgm:t>
        <a:bodyPr/>
        <a:lstStyle/>
        <a:p>
          <a:endParaRPr lang="en-US"/>
        </a:p>
      </dgm:t>
    </dgm:pt>
    <dgm:pt modelId="{263C754B-CA57-43E4-9AE6-E40D69EDF6D8}">
      <dgm:prSet/>
      <dgm:spPr/>
      <dgm:t>
        <a:bodyPr/>
        <a:lstStyle/>
        <a:p>
          <a:r>
            <a:rPr lang="en-GB" dirty="0"/>
            <a:t>Professional exam – qualification.</a:t>
          </a:r>
          <a:endParaRPr lang="en-US" dirty="0"/>
        </a:p>
      </dgm:t>
    </dgm:pt>
    <dgm:pt modelId="{0DA7317C-1575-4989-B7B7-545ED16F9622}" type="sibTrans" cxnId="{96758EED-FFFD-49C9-A89F-21E8E152F188}">
      <dgm:prSet/>
      <dgm:spPr/>
      <dgm:t>
        <a:bodyPr/>
        <a:lstStyle/>
        <a:p>
          <a:endParaRPr lang="en-US"/>
        </a:p>
      </dgm:t>
    </dgm:pt>
    <dgm:pt modelId="{1A78EC0F-9665-4D9B-90E1-2489962BC526}" type="parTrans" cxnId="{96758EED-FFFD-49C9-A89F-21E8E152F188}">
      <dgm:prSet/>
      <dgm:spPr/>
      <dgm:t>
        <a:bodyPr/>
        <a:lstStyle/>
        <a:p>
          <a:endParaRPr lang="en-US"/>
        </a:p>
      </dgm:t>
    </dgm:pt>
    <dgm:pt modelId="{884AAEF5-A3C3-4639-810D-70068DC0BB41}">
      <dgm:prSet/>
      <dgm:spPr/>
      <dgm:t>
        <a:bodyPr/>
        <a:lstStyle/>
        <a:p>
          <a:r>
            <a:rPr lang="en-GB"/>
            <a:t>Criminal background</a:t>
          </a:r>
          <a:endParaRPr lang="en-US"/>
        </a:p>
      </dgm:t>
    </dgm:pt>
    <dgm:pt modelId="{D683D4FC-F13C-4651-B43E-081BECA3EA6A}" type="sibTrans" cxnId="{57FD5B5C-FEBC-4200-A99A-CF2C63858F6C}">
      <dgm:prSet/>
      <dgm:spPr/>
      <dgm:t>
        <a:bodyPr/>
        <a:lstStyle/>
        <a:p>
          <a:endParaRPr lang="en-US"/>
        </a:p>
      </dgm:t>
    </dgm:pt>
    <dgm:pt modelId="{0FCDED77-FCFE-42DC-A658-F24A7FDB9CCA}" type="parTrans" cxnId="{57FD5B5C-FEBC-4200-A99A-CF2C63858F6C}">
      <dgm:prSet/>
      <dgm:spPr/>
      <dgm:t>
        <a:bodyPr/>
        <a:lstStyle/>
        <a:p>
          <a:endParaRPr lang="en-US"/>
        </a:p>
      </dgm:t>
    </dgm:pt>
    <dgm:pt modelId="{36532068-D105-4639-9CFB-38E01CEFF534}">
      <dgm:prSet/>
      <dgm:spPr/>
      <dgm:t>
        <a:bodyPr/>
        <a:lstStyle/>
        <a:p>
          <a:r>
            <a:rPr lang="en-GB"/>
            <a:t>Financial background</a:t>
          </a:r>
          <a:endParaRPr lang="en-US"/>
        </a:p>
      </dgm:t>
    </dgm:pt>
    <dgm:pt modelId="{154D34B5-191C-4BEE-8B00-740CD99BDC67}" type="sibTrans" cxnId="{FE992B87-15A1-44DD-B61A-33D56A4ED9F6}">
      <dgm:prSet/>
      <dgm:spPr/>
      <dgm:t>
        <a:bodyPr/>
        <a:lstStyle/>
        <a:p>
          <a:endParaRPr lang="en-US"/>
        </a:p>
      </dgm:t>
    </dgm:pt>
    <dgm:pt modelId="{AC8887DF-3DEA-4EC8-BCC0-87CDC30C4E88}" type="parTrans" cxnId="{FE992B87-15A1-44DD-B61A-33D56A4ED9F6}">
      <dgm:prSet/>
      <dgm:spPr/>
      <dgm:t>
        <a:bodyPr/>
        <a:lstStyle/>
        <a:p>
          <a:endParaRPr lang="en-US"/>
        </a:p>
      </dgm:t>
    </dgm:pt>
    <dgm:pt modelId="{F3E051A2-9C8B-4047-B8D5-34C4B3B9A3FF}">
      <dgm:prSet/>
      <dgm:spPr/>
      <dgm:t>
        <a:bodyPr/>
        <a:lstStyle/>
        <a:p>
          <a:r>
            <a:rPr lang="en-GB"/>
            <a:t>Age</a:t>
          </a:r>
          <a:endParaRPr lang="en-US"/>
        </a:p>
      </dgm:t>
    </dgm:pt>
    <dgm:pt modelId="{E10F26DD-4858-4875-9A3A-2DF1B60E00C7}" type="sibTrans" cxnId="{9B50EDBD-C293-4F4E-82C6-56382EC27767}">
      <dgm:prSet/>
      <dgm:spPr/>
      <dgm:t>
        <a:bodyPr/>
        <a:lstStyle/>
        <a:p>
          <a:endParaRPr lang="en-US"/>
        </a:p>
      </dgm:t>
    </dgm:pt>
    <dgm:pt modelId="{80D52A1A-9EF1-41B6-91DC-5CEFE4FBCFFC}" type="parTrans" cxnId="{9B50EDBD-C293-4F4E-82C6-56382EC27767}">
      <dgm:prSet/>
      <dgm:spPr/>
      <dgm:t>
        <a:bodyPr/>
        <a:lstStyle/>
        <a:p>
          <a:endParaRPr lang="en-US"/>
        </a:p>
      </dgm:t>
    </dgm:pt>
    <dgm:pt modelId="{C23014C2-BBCC-4824-8416-93320554B813}">
      <dgm:prSet/>
      <dgm:spPr/>
      <dgm:t>
        <a:bodyPr/>
        <a:lstStyle/>
        <a:p>
          <a:r>
            <a:rPr lang="en-GB" dirty="0"/>
            <a:t>Vetting ?</a:t>
          </a:r>
          <a:endParaRPr lang="en-US" dirty="0"/>
        </a:p>
      </dgm:t>
    </dgm:pt>
    <dgm:pt modelId="{AE384D81-1D70-4EDF-8E9F-8AE1FA7148B1}" type="sibTrans" cxnId="{21679345-8204-45DE-8C6E-F11A17F12CFC}">
      <dgm:prSet/>
      <dgm:spPr/>
      <dgm:t>
        <a:bodyPr/>
        <a:lstStyle/>
        <a:p>
          <a:endParaRPr lang="en-US"/>
        </a:p>
      </dgm:t>
    </dgm:pt>
    <dgm:pt modelId="{53BEAD97-E7D1-4AFF-91A3-9E83DD8FADBF}" type="parTrans" cxnId="{21679345-8204-45DE-8C6E-F11A17F12CFC}">
      <dgm:prSet/>
      <dgm:spPr/>
      <dgm:t>
        <a:bodyPr/>
        <a:lstStyle/>
        <a:p>
          <a:endParaRPr lang="en-US"/>
        </a:p>
      </dgm:t>
    </dgm:pt>
    <dgm:pt modelId="{D0680A18-4632-46F9-85EC-37784B7E6B5A}">
      <dgm:prSet/>
      <dgm:spPr/>
      <dgm:t>
        <a:bodyPr/>
        <a:lstStyle/>
        <a:p>
          <a:r>
            <a:rPr lang="en-GB" dirty="0"/>
            <a:t>Conflict of interest</a:t>
          </a:r>
          <a:endParaRPr lang="en-US" dirty="0"/>
        </a:p>
      </dgm:t>
    </dgm:pt>
    <dgm:pt modelId="{B43539D3-F404-44B2-85C0-CFACE990CFE3}" type="parTrans" cxnId="{ADC3C915-883A-4D39-8C59-357DFC6527AF}">
      <dgm:prSet/>
      <dgm:spPr/>
    </dgm:pt>
    <dgm:pt modelId="{38812724-DDCF-403F-8048-8B48B98FD92D}" type="sibTrans" cxnId="{ADC3C915-883A-4D39-8C59-357DFC6527AF}">
      <dgm:prSet/>
      <dgm:spPr/>
    </dgm:pt>
    <dgm:pt modelId="{AA191D56-5733-49A5-9979-3905B4549963}" type="pres">
      <dgm:prSet presAssocID="{C772418A-0EC1-4CE9-98E8-178371B18ACA}" presName="linear" presStyleCnt="0">
        <dgm:presLayoutVars>
          <dgm:animLvl val="lvl"/>
          <dgm:resizeHandles val="exact"/>
        </dgm:presLayoutVars>
      </dgm:prSet>
      <dgm:spPr/>
    </dgm:pt>
    <dgm:pt modelId="{584A5248-1C5F-4518-A2E8-998F5525F4FB}" type="pres">
      <dgm:prSet presAssocID="{E568EEB3-9A1B-4A1C-B03F-8891316DECD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558CA57-F399-4462-96E6-2F1A5D986AFE}" type="pres">
      <dgm:prSet presAssocID="{E568EEB3-9A1B-4A1C-B03F-8891316DECD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DC3C915-883A-4D39-8C59-357DFC6527AF}" srcId="{290CC449-F4D9-4552-B716-3F6CE450FFF1}" destId="{D0680A18-4632-46F9-85EC-37784B7E6B5A}" srcOrd="5" destOrd="0" parTransId="{B43539D3-F404-44B2-85C0-CFACE990CFE3}" sibTransId="{38812724-DDCF-403F-8048-8B48B98FD92D}"/>
    <dgm:cxn modelId="{0995211F-48EE-49D6-81F3-9DD8CEDB7F24}" type="presOf" srcId="{F3E051A2-9C8B-4047-B8D5-34C4B3B9A3FF}" destId="{0558CA57-F399-4462-96E6-2F1A5D986AFE}" srcOrd="0" destOrd="4" presId="urn:microsoft.com/office/officeart/2005/8/layout/vList2"/>
    <dgm:cxn modelId="{CF6F7421-541B-4C86-9F09-528F3632FE58}" type="presOf" srcId="{D0680A18-4632-46F9-85EC-37784B7E6B5A}" destId="{0558CA57-F399-4462-96E6-2F1A5D986AFE}" srcOrd="0" destOrd="6" presId="urn:microsoft.com/office/officeart/2005/8/layout/vList2"/>
    <dgm:cxn modelId="{F0E46C39-E70A-4822-A429-8CD5CDD4CAD6}" type="presOf" srcId="{290CC449-F4D9-4552-B716-3F6CE450FFF1}" destId="{0558CA57-F399-4462-96E6-2F1A5D986AFE}" srcOrd="0" destOrd="0" presId="urn:microsoft.com/office/officeart/2005/8/layout/vList2"/>
    <dgm:cxn modelId="{57FD5B5C-FEBC-4200-A99A-CF2C63858F6C}" srcId="{290CC449-F4D9-4552-B716-3F6CE450FFF1}" destId="{884AAEF5-A3C3-4639-810D-70068DC0BB41}" srcOrd="1" destOrd="0" parTransId="{0FCDED77-FCFE-42DC-A658-F24A7FDB9CCA}" sibTransId="{D683D4FC-F13C-4651-B43E-081BECA3EA6A}"/>
    <dgm:cxn modelId="{21679345-8204-45DE-8C6E-F11A17F12CFC}" srcId="{290CC449-F4D9-4552-B716-3F6CE450FFF1}" destId="{C23014C2-BBCC-4824-8416-93320554B813}" srcOrd="4" destOrd="0" parTransId="{53BEAD97-E7D1-4AFF-91A3-9E83DD8FADBF}" sibTransId="{AE384D81-1D70-4EDF-8E9F-8AE1FA7148B1}"/>
    <dgm:cxn modelId="{0C435566-D934-4B4F-A894-32CA68347FAF}" type="presOf" srcId="{C23014C2-BBCC-4824-8416-93320554B813}" destId="{0558CA57-F399-4462-96E6-2F1A5D986AFE}" srcOrd="0" destOrd="5" presId="urn:microsoft.com/office/officeart/2005/8/layout/vList2"/>
    <dgm:cxn modelId="{FE992B87-15A1-44DD-B61A-33D56A4ED9F6}" srcId="{290CC449-F4D9-4552-B716-3F6CE450FFF1}" destId="{36532068-D105-4639-9CFB-38E01CEFF534}" srcOrd="2" destOrd="0" parTransId="{AC8887DF-3DEA-4EC8-BCC0-87CDC30C4E88}" sibTransId="{154D34B5-191C-4BEE-8B00-740CD99BDC67}"/>
    <dgm:cxn modelId="{9EF80B95-1416-4E83-B4E2-3FD6832DF9A7}" srcId="{C772418A-0EC1-4CE9-98E8-178371B18ACA}" destId="{E568EEB3-9A1B-4A1C-B03F-8891316DECD1}" srcOrd="0" destOrd="0" parTransId="{51C21E93-DCBF-4AD0-B1C5-8F6E7C920C13}" sibTransId="{1CD00AC8-3488-4EA9-9F8E-3F21AC0CB0C0}"/>
    <dgm:cxn modelId="{9FAE5BA3-E7AC-4F03-9369-9E8D95F70E99}" type="presOf" srcId="{884AAEF5-A3C3-4639-810D-70068DC0BB41}" destId="{0558CA57-F399-4462-96E6-2F1A5D986AFE}" srcOrd="0" destOrd="2" presId="urn:microsoft.com/office/officeart/2005/8/layout/vList2"/>
    <dgm:cxn modelId="{5AC0A3A8-A8DD-4578-B76E-F11926A6C164}" type="presOf" srcId="{C772418A-0EC1-4CE9-98E8-178371B18ACA}" destId="{AA191D56-5733-49A5-9979-3905B4549963}" srcOrd="0" destOrd="0" presId="urn:microsoft.com/office/officeart/2005/8/layout/vList2"/>
    <dgm:cxn modelId="{3FDF75B1-8649-4AC9-B775-24F225BB281D}" srcId="{E568EEB3-9A1B-4A1C-B03F-8891316DECD1}" destId="{290CC449-F4D9-4552-B716-3F6CE450FFF1}" srcOrd="0" destOrd="0" parTransId="{5BDB6F02-3CDE-44ED-B9A6-427FAC99435B}" sibTransId="{0FB59524-3790-4ACA-9A46-C81B7A058C84}"/>
    <dgm:cxn modelId="{9B50EDBD-C293-4F4E-82C6-56382EC27767}" srcId="{290CC449-F4D9-4552-B716-3F6CE450FFF1}" destId="{F3E051A2-9C8B-4047-B8D5-34C4B3B9A3FF}" srcOrd="3" destOrd="0" parTransId="{80D52A1A-9EF1-41B6-91DC-5CEFE4FBCFFC}" sibTransId="{E10F26DD-4858-4875-9A3A-2DF1B60E00C7}"/>
    <dgm:cxn modelId="{2D9FBACA-2C9A-4452-8D10-0C4ACBF82E02}" type="presOf" srcId="{36532068-D105-4639-9CFB-38E01CEFF534}" destId="{0558CA57-F399-4462-96E6-2F1A5D986AFE}" srcOrd="0" destOrd="3" presId="urn:microsoft.com/office/officeart/2005/8/layout/vList2"/>
    <dgm:cxn modelId="{4042A8CD-6F68-443C-B497-1954D51F135B}" type="presOf" srcId="{263C754B-CA57-43E4-9AE6-E40D69EDF6D8}" destId="{0558CA57-F399-4462-96E6-2F1A5D986AFE}" srcOrd="0" destOrd="1" presId="urn:microsoft.com/office/officeart/2005/8/layout/vList2"/>
    <dgm:cxn modelId="{96758EED-FFFD-49C9-A89F-21E8E152F188}" srcId="{290CC449-F4D9-4552-B716-3F6CE450FFF1}" destId="{263C754B-CA57-43E4-9AE6-E40D69EDF6D8}" srcOrd="0" destOrd="0" parTransId="{1A78EC0F-9665-4D9B-90E1-2489962BC526}" sibTransId="{0DA7317C-1575-4989-B7B7-545ED16F9622}"/>
    <dgm:cxn modelId="{F1325FF6-2280-45C2-8D3B-EFDEA2673136}" type="presOf" srcId="{E568EEB3-9A1B-4A1C-B03F-8891316DECD1}" destId="{584A5248-1C5F-4518-A2E8-998F5525F4FB}" srcOrd="0" destOrd="0" presId="urn:microsoft.com/office/officeart/2005/8/layout/vList2"/>
    <dgm:cxn modelId="{B4A3AAB1-DFB9-48F9-BA26-8BD389B2C4DE}" type="presParOf" srcId="{AA191D56-5733-49A5-9979-3905B4549963}" destId="{584A5248-1C5F-4518-A2E8-998F5525F4FB}" srcOrd="0" destOrd="0" presId="urn:microsoft.com/office/officeart/2005/8/layout/vList2"/>
    <dgm:cxn modelId="{C2F5C3C8-5C75-41C3-87C4-10900546CA35}" type="presParOf" srcId="{AA191D56-5733-49A5-9979-3905B4549963}" destId="{0558CA57-F399-4462-96E6-2F1A5D986AF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72418A-0EC1-4CE9-98E8-178371B18AC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568EEB3-9A1B-4A1C-B03F-8891316DECD1}">
      <dgm:prSet/>
      <dgm:spPr/>
      <dgm:t>
        <a:bodyPr/>
        <a:lstStyle/>
        <a:p>
          <a:r>
            <a:rPr lang="en-GB"/>
            <a:t>Licensing : </a:t>
          </a:r>
          <a:endParaRPr lang="en-US"/>
        </a:p>
      </dgm:t>
    </dgm:pt>
    <dgm:pt modelId="{51C21E93-DCBF-4AD0-B1C5-8F6E7C920C13}" type="parTrans" cxnId="{9EF80B95-1416-4E83-B4E2-3FD6832DF9A7}">
      <dgm:prSet/>
      <dgm:spPr/>
      <dgm:t>
        <a:bodyPr/>
        <a:lstStyle/>
        <a:p>
          <a:endParaRPr lang="en-US"/>
        </a:p>
      </dgm:t>
    </dgm:pt>
    <dgm:pt modelId="{1CD00AC8-3488-4EA9-9F8E-3F21AC0CB0C0}" type="sibTrans" cxnId="{9EF80B95-1416-4E83-B4E2-3FD6832DF9A7}">
      <dgm:prSet/>
      <dgm:spPr/>
      <dgm:t>
        <a:bodyPr/>
        <a:lstStyle/>
        <a:p>
          <a:endParaRPr lang="en-US"/>
        </a:p>
      </dgm:t>
    </dgm:pt>
    <dgm:pt modelId="{290CC449-F4D9-4552-B716-3F6CE450FFF1}">
      <dgm:prSet/>
      <dgm:spPr/>
      <dgm:t>
        <a:bodyPr/>
        <a:lstStyle/>
        <a:p>
          <a:r>
            <a:rPr lang="en-GB" dirty="0"/>
            <a:t>Valid for retailers</a:t>
          </a:r>
          <a:endParaRPr lang="en-US" dirty="0"/>
        </a:p>
      </dgm:t>
    </dgm:pt>
    <dgm:pt modelId="{0FB59524-3790-4ACA-9A46-C81B7A058C84}" type="sibTrans" cxnId="{3FDF75B1-8649-4AC9-B775-24F225BB281D}">
      <dgm:prSet/>
      <dgm:spPr/>
      <dgm:t>
        <a:bodyPr/>
        <a:lstStyle/>
        <a:p>
          <a:endParaRPr lang="en-US"/>
        </a:p>
      </dgm:t>
    </dgm:pt>
    <dgm:pt modelId="{5BDB6F02-3CDE-44ED-B9A6-427FAC99435B}" type="parTrans" cxnId="{3FDF75B1-8649-4AC9-B775-24F225BB281D}">
      <dgm:prSet/>
      <dgm:spPr/>
      <dgm:t>
        <a:bodyPr/>
        <a:lstStyle/>
        <a:p>
          <a:endParaRPr lang="en-US"/>
        </a:p>
      </dgm:t>
    </dgm:pt>
    <dgm:pt modelId="{923DFE7F-5A80-4025-A36B-6E4478AEFA7A}">
      <dgm:prSet/>
      <dgm:spPr/>
      <dgm:t>
        <a:bodyPr/>
        <a:lstStyle/>
        <a:p>
          <a:r>
            <a:rPr lang="en-GB" dirty="0"/>
            <a:t>Manufacturers</a:t>
          </a:r>
          <a:endParaRPr lang="en-US" dirty="0"/>
        </a:p>
      </dgm:t>
    </dgm:pt>
    <dgm:pt modelId="{6174B435-1DA6-4D73-B457-45EBEF4D8B99}" type="parTrans" cxnId="{BB8C3900-FB23-41E4-A48B-B490C1C3202B}">
      <dgm:prSet/>
      <dgm:spPr/>
    </dgm:pt>
    <dgm:pt modelId="{B6F623F6-564F-49F9-87A1-7FD8449BC14F}" type="sibTrans" cxnId="{BB8C3900-FB23-41E4-A48B-B490C1C3202B}">
      <dgm:prSet/>
      <dgm:spPr/>
    </dgm:pt>
    <dgm:pt modelId="{9C19FD76-3181-4C65-A8D5-628EF25084E3}">
      <dgm:prSet/>
      <dgm:spPr/>
      <dgm:t>
        <a:bodyPr/>
        <a:lstStyle/>
        <a:p>
          <a:r>
            <a:rPr lang="en-GB" dirty="0"/>
            <a:t>Brokers</a:t>
          </a:r>
          <a:endParaRPr lang="en-US" dirty="0"/>
        </a:p>
      </dgm:t>
    </dgm:pt>
    <dgm:pt modelId="{3BEC6370-BF09-456B-BBDE-CDB8D0B18BDE}" type="parTrans" cxnId="{FD8C18FB-4AC0-45B4-8716-583F1F4D7380}">
      <dgm:prSet/>
      <dgm:spPr/>
    </dgm:pt>
    <dgm:pt modelId="{34F3E360-012C-4685-9FAE-3C6CE0C168D3}" type="sibTrans" cxnId="{FD8C18FB-4AC0-45B4-8716-583F1F4D7380}">
      <dgm:prSet/>
      <dgm:spPr/>
    </dgm:pt>
    <dgm:pt modelId="{CEB4ED42-69C3-45FA-B555-D86EE80D4412}">
      <dgm:prSet/>
      <dgm:spPr/>
      <dgm:t>
        <a:bodyPr/>
        <a:lstStyle/>
        <a:p>
          <a:r>
            <a:rPr lang="en-GB" dirty="0"/>
            <a:t>Etc….</a:t>
          </a:r>
          <a:endParaRPr lang="en-US" dirty="0"/>
        </a:p>
      </dgm:t>
    </dgm:pt>
    <dgm:pt modelId="{D6742569-437B-4F9A-8BD2-F9F79CC91A0E}" type="parTrans" cxnId="{E0345BD8-FA74-495D-9316-F48F09B1F0DC}">
      <dgm:prSet/>
      <dgm:spPr/>
    </dgm:pt>
    <dgm:pt modelId="{FCF16B59-7856-4763-8419-42C729E1C422}" type="sibTrans" cxnId="{E0345BD8-FA74-495D-9316-F48F09B1F0DC}">
      <dgm:prSet/>
      <dgm:spPr/>
    </dgm:pt>
    <dgm:pt modelId="{AA191D56-5733-49A5-9979-3905B4549963}" type="pres">
      <dgm:prSet presAssocID="{C772418A-0EC1-4CE9-98E8-178371B18ACA}" presName="linear" presStyleCnt="0">
        <dgm:presLayoutVars>
          <dgm:animLvl val="lvl"/>
          <dgm:resizeHandles val="exact"/>
        </dgm:presLayoutVars>
      </dgm:prSet>
      <dgm:spPr/>
    </dgm:pt>
    <dgm:pt modelId="{584A5248-1C5F-4518-A2E8-998F5525F4FB}" type="pres">
      <dgm:prSet presAssocID="{E568EEB3-9A1B-4A1C-B03F-8891316DECD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558CA57-F399-4462-96E6-2F1A5D986AFE}" type="pres">
      <dgm:prSet presAssocID="{E568EEB3-9A1B-4A1C-B03F-8891316DECD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B8C3900-FB23-41E4-A48B-B490C1C3202B}" srcId="{E568EEB3-9A1B-4A1C-B03F-8891316DECD1}" destId="{923DFE7F-5A80-4025-A36B-6E4478AEFA7A}" srcOrd="1" destOrd="0" parTransId="{6174B435-1DA6-4D73-B457-45EBEF4D8B99}" sibTransId="{B6F623F6-564F-49F9-87A1-7FD8449BC14F}"/>
    <dgm:cxn modelId="{C1A48036-4FAA-4A4F-8AAF-ED3755A1C8F3}" type="presOf" srcId="{923DFE7F-5A80-4025-A36B-6E4478AEFA7A}" destId="{0558CA57-F399-4462-96E6-2F1A5D986AFE}" srcOrd="0" destOrd="1" presId="urn:microsoft.com/office/officeart/2005/8/layout/vList2"/>
    <dgm:cxn modelId="{F0E46C39-E70A-4822-A429-8CD5CDD4CAD6}" type="presOf" srcId="{290CC449-F4D9-4552-B716-3F6CE450FFF1}" destId="{0558CA57-F399-4462-96E6-2F1A5D986AFE}" srcOrd="0" destOrd="0" presId="urn:microsoft.com/office/officeart/2005/8/layout/vList2"/>
    <dgm:cxn modelId="{5DB3DA3E-07DB-4772-810E-34C7322DBF86}" type="presOf" srcId="{9C19FD76-3181-4C65-A8D5-628EF25084E3}" destId="{0558CA57-F399-4462-96E6-2F1A5D986AFE}" srcOrd="0" destOrd="2" presId="urn:microsoft.com/office/officeart/2005/8/layout/vList2"/>
    <dgm:cxn modelId="{9EF80B95-1416-4E83-B4E2-3FD6832DF9A7}" srcId="{C772418A-0EC1-4CE9-98E8-178371B18ACA}" destId="{E568EEB3-9A1B-4A1C-B03F-8891316DECD1}" srcOrd="0" destOrd="0" parTransId="{51C21E93-DCBF-4AD0-B1C5-8F6E7C920C13}" sibTransId="{1CD00AC8-3488-4EA9-9F8E-3F21AC0CB0C0}"/>
    <dgm:cxn modelId="{5AC0A3A8-A8DD-4578-B76E-F11926A6C164}" type="presOf" srcId="{C772418A-0EC1-4CE9-98E8-178371B18ACA}" destId="{AA191D56-5733-49A5-9979-3905B4549963}" srcOrd="0" destOrd="0" presId="urn:microsoft.com/office/officeart/2005/8/layout/vList2"/>
    <dgm:cxn modelId="{3FDF75B1-8649-4AC9-B775-24F225BB281D}" srcId="{E568EEB3-9A1B-4A1C-B03F-8891316DECD1}" destId="{290CC449-F4D9-4552-B716-3F6CE450FFF1}" srcOrd="0" destOrd="0" parTransId="{5BDB6F02-3CDE-44ED-B9A6-427FAC99435B}" sibTransId="{0FB59524-3790-4ACA-9A46-C81B7A058C84}"/>
    <dgm:cxn modelId="{CDFFF0C8-4F05-4760-B790-610B026673AE}" type="presOf" srcId="{CEB4ED42-69C3-45FA-B555-D86EE80D4412}" destId="{0558CA57-F399-4462-96E6-2F1A5D986AFE}" srcOrd="0" destOrd="3" presId="urn:microsoft.com/office/officeart/2005/8/layout/vList2"/>
    <dgm:cxn modelId="{E0345BD8-FA74-495D-9316-F48F09B1F0DC}" srcId="{E568EEB3-9A1B-4A1C-B03F-8891316DECD1}" destId="{CEB4ED42-69C3-45FA-B555-D86EE80D4412}" srcOrd="3" destOrd="0" parTransId="{D6742569-437B-4F9A-8BD2-F9F79CC91A0E}" sibTransId="{FCF16B59-7856-4763-8419-42C729E1C422}"/>
    <dgm:cxn modelId="{F1325FF6-2280-45C2-8D3B-EFDEA2673136}" type="presOf" srcId="{E568EEB3-9A1B-4A1C-B03F-8891316DECD1}" destId="{584A5248-1C5F-4518-A2E8-998F5525F4FB}" srcOrd="0" destOrd="0" presId="urn:microsoft.com/office/officeart/2005/8/layout/vList2"/>
    <dgm:cxn modelId="{FD8C18FB-4AC0-45B4-8716-583F1F4D7380}" srcId="{E568EEB3-9A1B-4A1C-B03F-8891316DECD1}" destId="{9C19FD76-3181-4C65-A8D5-628EF25084E3}" srcOrd="2" destOrd="0" parTransId="{3BEC6370-BF09-456B-BBDE-CDB8D0B18BDE}" sibTransId="{34F3E360-012C-4685-9FAE-3C6CE0C168D3}"/>
    <dgm:cxn modelId="{B4A3AAB1-DFB9-48F9-BA26-8BD389B2C4DE}" type="presParOf" srcId="{AA191D56-5733-49A5-9979-3905B4549963}" destId="{584A5248-1C5F-4518-A2E8-998F5525F4FB}" srcOrd="0" destOrd="0" presId="urn:microsoft.com/office/officeart/2005/8/layout/vList2"/>
    <dgm:cxn modelId="{C2F5C3C8-5C75-41C3-87C4-10900546CA35}" type="presParOf" srcId="{AA191D56-5733-49A5-9979-3905B4549963}" destId="{0558CA57-F399-4462-96E6-2F1A5D986AF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72418A-0EC1-4CE9-98E8-178371B18AC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7A1587D-7B12-4DA9-8FE0-2400540EC124}">
      <dgm:prSet/>
      <dgm:spPr/>
      <dgm:t>
        <a:bodyPr/>
        <a:lstStyle/>
        <a:p>
          <a:r>
            <a:rPr lang="en-GB"/>
            <a:t>Safety and security</a:t>
          </a:r>
          <a:endParaRPr lang="en-US"/>
        </a:p>
      </dgm:t>
    </dgm:pt>
    <dgm:pt modelId="{C7BFDF21-BA44-4CE3-848A-5210B07C69D5}" type="parTrans" cxnId="{12D94F14-FF32-45C8-B136-66FFC22219FF}">
      <dgm:prSet/>
      <dgm:spPr/>
      <dgm:t>
        <a:bodyPr/>
        <a:lstStyle/>
        <a:p>
          <a:endParaRPr lang="en-US"/>
        </a:p>
      </dgm:t>
    </dgm:pt>
    <dgm:pt modelId="{9BEFF2DD-0049-485D-8264-086CB010465F}" type="sibTrans" cxnId="{12D94F14-FF32-45C8-B136-66FFC22219FF}">
      <dgm:prSet/>
      <dgm:spPr/>
      <dgm:t>
        <a:bodyPr/>
        <a:lstStyle/>
        <a:p>
          <a:endParaRPr lang="en-US"/>
        </a:p>
      </dgm:t>
    </dgm:pt>
    <dgm:pt modelId="{49895203-1477-4E50-A4B5-8ED8357BAED6}">
      <dgm:prSet/>
      <dgm:spPr/>
      <dgm:t>
        <a:bodyPr/>
        <a:lstStyle/>
        <a:p>
          <a:r>
            <a:rPr lang="en-GB"/>
            <a:t>Building</a:t>
          </a:r>
          <a:endParaRPr lang="en-US"/>
        </a:p>
      </dgm:t>
    </dgm:pt>
    <dgm:pt modelId="{7D9C26B6-AC68-4C2D-BEA5-233F890A4228}" type="parTrans" cxnId="{B441F0BD-D58A-4233-9E76-FF2EE475121F}">
      <dgm:prSet/>
      <dgm:spPr/>
      <dgm:t>
        <a:bodyPr/>
        <a:lstStyle/>
        <a:p>
          <a:endParaRPr lang="en-US"/>
        </a:p>
      </dgm:t>
    </dgm:pt>
    <dgm:pt modelId="{BDDFFDAA-44B2-4FC3-B43D-862B68E1B5E8}" type="sibTrans" cxnId="{B441F0BD-D58A-4233-9E76-FF2EE475121F}">
      <dgm:prSet/>
      <dgm:spPr/>
      <dgm:t>
        <a:bodyPr/>
        <a:lstStyle/>
        <a:p>
          <a:endParaRPr lang="en-US"/>
        </a:p>
      </dgm:t>
    </dgm:pt>
    <dgm:pt modelId="{B5ED7FD2-CA3B-4996-9A5A-1316C3EC6B5F}">
      <dgm:prSet/>
      <dgm:spPr/>
      <dgm:t>
        <a:bodyPr/>
        <a:lstStyle/>
        <a:p>
          <a:r>
            <a:rPr lang="en-GB"/>
            <a:t>Personnel </a:t>
          </a:r>
          <a:endParaRPr lang="en-US"/>
        </a:p>
      </dgm:t>
    </dgm:pt>
    <dgm:pt modelId="{BF53AF5E-E3F1-4C47-8C6D-6A6DBF5DA0D8}" type="parTrans" cxnId="{450B710D-D8C1-4B5B-8C9D-09C757CF1264}">
      <dgm:prSet/>
      <dgm:spPr/>
      <dgm:t>
        <a:bodyPr/>
        <a:lstStyle/>
        <a:p>
          <a:endParaRPr lang="en-US"/>
        </a:p>
      </dgm:t>
    </dgm:pt>
    <dgm:pt modelId="{E698C9BA-378A-4895-BFC3-A8E92C9550D2}" type="sibTrans" cxnId="{450B710D-D8C1-4B5B-8C9D-09C757CF1264}">
      <dgm:prSet/>
      <dgm:spPr/>
      <dgm:t>
        <a:bodyPr/>
        <a:lstStyle/>
        <a:p>
          <a:endParaRPr lang="en-US"/>
        </a:p>
      </dgm:t>
    </dgm:pt>
    <dgm:pt modelId="{12D5A6E6-36EA-4011-99F7-241BD9A6309D}">
      <dgm:prSet/>
      <dgm:spPr/>
      <dgm:t>
        <a:bodyPr/>
        <a:lstStyle/>
        <a:p>
          <a:r>
            <a:rPr lang="en-GB"/>
            <a:t>Internal control</a:t>
          </a:r>
          <a:endParaRPr lang="en-US"/>
        </a:p>
      </dgm:t>
    </dgm:pt>
    <dgm:pt modelId="{CCC2B3CD-C26A-43D2-90A4-89DDBF7B688D}" type="parTrans" cxnId="{BBD0173E-2665-455E-99FA-D56AAF44DD8E}">
      <dgm:prSet/>
      <dgm:spPr/>
      <dgm:t>
        <a:bodyPr/>
        <a:lstStyle/>
        <a:p>
          <a:endParaRPr lang="en-US"/>
        </a:p>
      </dgm:t>
    </dgm:pt>
    <dgm:pt modelId="{0BB21A6E-48C2-4900-98FC-B7ABD3D74046}" type="sibTrans" cxnId="{BBD0173E-2665-455E-99FA-D56AAF44DD8E}">
      <dgm:prSet/>
      <dgm:spPr/>
      <dgm:t>
        <a:bodyPr/>
        <a:lstStyle/>
        <a:p>
          <a:endParaRPr lang="en-US"/>
        </a:p>
      </dgm:t>
    </dgm:pt>
    <dgm:pt modelId="{E3629A6F-0FEF-4834-A37C-3E062CC0DEFE}">
      <dgm:prSet/>
      <dgm:spPr/>
      <dgm:t>
        <a:bodyPr/>
        <a:lstStyle/>
        <a:p>
          <a:r>
            <a:rPr lang="en-GB" dirty="0"/>
            <a:t>Compliance</a:t>
          </a:r>
          <a:endParaRPr lang="en-US" dirty="0"/>
        </a:p>
      </dgm:t>
    </dgm:pt>
    <dgm:pt modelId="{AA688643-30FF-4D51-9351-6DE8858AF108}" type="parTrans" cxnId="{43363A2C-AAAB-477E-A1F7-8378D94A286D}">
      <dgm:prSet/>
      <dgm:spPr/>
      <dgm:t>
        <a:bodyPr/>
        <a:lstStyle/>
        <a:p>
          <a:endParaRPr lang="en-US"/>
        </a:p>
      </dgm:t>
    </dgm:pt>
    <dgm:pt modelId="{A3C25CB1-3B5F-417E-8787-CA46DE6BDAF9}" type="sibTrans" cxnId="{43363A2C-AAAB-477E-A1F7-8378D94A286D}">
      <dgm:prSet/>
      <dgm:spPr/>
      <dgm:t>
        <a:bodyPr/>
        <a:lstStyle/>
        <a:p>
          <a:endParaRPr lang="en-US"/>
        </a:p>
      </dgm:t>
    </dgm:pt>
    <dgm:pt modelId="{AA191D56-5733-49A5-9979-3905B4549963}" type="pres">
      <dgm:prSet presAssocID="{C772418A-0EC1-4CE9-98E8-178371B18ACA}" presName="linear" presStyleCnt="0">
        <dgm:presLayoutVars>
          <dgm:animLvl val="lvl"/>
          <dgm:resizeHandles val="exact"/>
        </dgm:presLayoutVars>
      </dgm:prSet>
      <dgm:spPr/>
    </dgm:pt>
    <dgm:pt modelId="{9C6D5018-A8B4-43CF-A482-44AC40335CBB}" type="pres">
      <dgm:prSet presAssocID="{67A1587D-7B12-4DA9-8FE0-2400540EC12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F81AE0A-3FF0-4908-ABC3-9450FC5F9A1F}" type="pres">
      <dgm:prSet presAssocID="{67A1587D-7B12-4DA9-8FE0-2400540EC12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A701507-5DE2-441E-9DC0-DEA7E0F1788C}" type="presOf" srcId="{B5ED7FD2-CA3B-4996-9A5A-1316C3EC6B5F}" destId="{0F81AE0A-3FF0-4908-ABC3-9450FC5F9A1F}" srcOrd="0" destOrd="1" presId="urn:microsoft.com/office/officeart/2005/8/layout/vList2"/>
    <dgm:cxn modelId="{450B710D-D8C1-4B5B-8C9D-09C757CF1264}" srcId="{67A1587D-7B12-4DA9-8FE0-2400540EC124}" destId="{B5ED7FD2-CA3B-4996-9A5A-1316C3EC6B5F}" srcOrd="1" destOrd="0" parTransId="{BF53AF5E-E3F1-4C47-8C6D-6A6DBF5DA0D8}" sibTransId="{E698C9BA-378A-4895-BFC3-A8E92C9550D2}"/>
    <dgm:cxn modelId="{12D94F14-FF32-45C8-B136-66FFC22219FF}" srcId="{C772418A-0EC1-4CE9-98E8-178371B18ACA}" destId="{67A1587D-7B12-4DA9-8FE0-2400540EC124}" srcOrd="0" destOrd="0" parTransId="{C7BFDF21-BA44-4CE3-848A-5210B07C69D5}" sibTransId="{9BEFF2DD-0049-485D-8264-086CB010465F}"/>
    <dgm:cxn modelId="{43363A2C-AAAB-477E-A1F7-8378D94A286D}" srcId="{67A1587D-7B12-4DA9-8FE0-2400540EC124}" destId="{E3629A6F-0FEF-4834-A37C-3E062CC0DEFE}" srcOrd="3" destOrd="0" parTransId="{AA688643-30FF-4D51-9351-6DE8858AF108}" sibTransId="{A3C25CB1-3B5F-417E-8787-CA46DE6BDAF9}"/>
    <dgm:cxn modelId="{BBD0173E-2665-455E-99FA-D56AAF44DD8E}" srcId="{67A1587D-7B12-4DA9-8FE0-2400540EC124}" destId="{12D5A6E6-36EA-4011-99F7-241BD9A6309D}" srcOrd="2" destOrd="0" parTransId="{CCC2B3CD-C26A-43D2-90A4-89DDBF7B688D}" sibTransId="{0BB21A6E-48C2-4900-98FC-B7ABD3D74046}"/>
    <dgm:cxn modelId="{E1097765-65DD-4126-8D67-EF975DEB93EE}" type="presOf" srcId="{49895203-1477-4E50-A4B5-8ED8357BAED6}" destId="{0F81AE0A-3FF0-4908-ABC3-9450FC5F9A1F}" srcOrd="0" destOrd="0" presId="urn:microsoft.com/office/officeart/2005/8/layout/vList2"/>
    <dgm:cxn modelId="{F41A1C84-D05B-4BFD-9DC8-D60AEF39EE58}" type="presOf" srcId="{67A1587D-7B12-4DA9-8FE0-2400540EC124}" destId="{9C6D5018-A8B4-43CF-A482-44AC40335CBB}" srcOrd="0" destOrd="0" presId="urn:microsoft.com/office/officeart/2005/8/layout/vList2"/>
    <dgm:cxn modelId="{5AC0A3A8-A8DD-4578-B76E-F11926A6C164}" type="presOf" srcId="{C772418A-0EC1-4CE9-98E8-178371B18ACA}" destId="{AA191D56-5733-49A5-9979-3905B4549963}" srcOrd="0" destOrd="0" presId="urn:microsoft.com/office/officeart/2005/8/layout/vList2"/>
    <dgm:cxn modelId="{B441F0BD-D58A-4233-9E76-FF2EE475121F}" srcId="{67A1587D-7B12-4DA9-8FE0-2400540EC124}" destId="{49895203-1477-4E50-A4B5-8ED8357BAED6}" srcOrd="0" destOrd="0" parTransId="{7D9C26B6-AC68-4C2D-BEA5-233F890A4228}" sibTransId="{BDDFFDAA-44B2-4FC3-B43D-862B68E1B5E8}"/>
    <dgm:cxn modelId="{928A23C0-D83E-43A5-9D9C-F56CC6CE5826}" type="presOf" srcId="{12D5A6E6-36EA-4011-99F7-241BD9A6309D}" destId="{0F81AE0A-3FF0-4908-ABC3-9450FC5F9A1F}" srcOrd="0" destOrd="2" presId="urn:microsoft.com/office/officeart/2005/8/layout/vList2"/>
    <dgm:cxn modelId="{CF78E1E2-1450-46D1-B25D-412AE25A7057}" type="presOf" srcId="{E3629A6F-0FEF-4834-A37C-3E062CC0DEFE}" destId="{0F81AE0A-3FF0-4908-ABC3-9450FC5F9A1F}" srcOrd="0" destOrd="3" presId="urn:microsoft.com/office/officeart/2005/8/layout/vList2"/>
    <dgm:cxn modelId="{056074B2-B88F-4843-B9F4-6C6105D01112}" type="presParOf" srcId="{AA191D56-5733-49A5-9979-3905B4549963}" destId="{9C6D5018-A8B4-43CF-A482-44AC40335CBB}" srcOrd="0" destOrd="0" presId="urn:microsoft.com/office/officeart/2005/8/layout/vList2"/>
    <dgm:cxn modelId="{E3B35248-5032-45CE-BF49-BCB3374DB7EA}" type="presParOf" srcId="{AA191D56-5733-49A5-9979-3905B4549963}" destId="{0F81AE0A-3FF0-4908-ABC3-9450FC5F9A1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772418A-0EC1-4CE9-98E8-178371B18AC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7A1587D-7B12-4DA9-8FE0-2400540EC124}">
      <dgm:prSet/>
      <dgm:spPr/>
      <dgm:t>
        <a:bodyPr/>
        <a:lstStyle/>
        <a:p>
          <a:r>
            <a:rPr lang="en-GB" dirty="0"/>
            <a:t>Locations</a:t>
          </a:r>
          <a:endParaRPr lang="en-US" dirty="0"/>
        </a:p>
      </dgm:t>
    </dgm:pt>
    <dgm:pt modelId="{C7BFDF21-BA44-4CE3-848A-5210B07C69D5}" type="parTrans" cxnId="{12D94F14-FF32-45C8-B136-66FFC22219FF}">
      <dgm:prSet/>
      <dgm:spPr/>
      <dgm:t>
        <a:bodyPr/>
        <a:lstStyle/>
        <a:p>
          <a:endParaRPr lang="en-US"/>
        </a:p>
      </dgm:t>
    </dgm:pt>
    <dgm:pt modelId="{9BEFF2DD-0049-485D-8264-086CB010465F}" type="sibTrans" cxnId="{12D94F14-FF32-45C8-B136-66FFC22219FF}">
      <dgm:prSet/>
      <dgm:spPr/>
      <dgm:t>
        <a:bodyPr/>
        <a:lstStyle/>
        <a:p>
          <a:endParaRPr lang="en-US"/>
        </a:p>
      </dgm:t>
    </dgm:pt>
    <dgm:pt modelId="{49895203-1477-4E50-A4B5-8ED8357BAED6}">
      <dgm:prSet/>
      <dgm:spPr/>
      <dgm:t>
        <a:bodyPr/>
        <a:lstStyle/>
        <a:p>
          <a:r>
            <a:rPr lang="en-GB" dirty="0"/>
            <a:t>Storage</a:t>
          </a:r>
          <a:endParaRPr lang="en-US" dirty="0"/>
        </a:p>
      </dgm:t>
    </dgm:pt>
    <dgm:pt modelId="{7D9C26B6-AC68-4C2D-BEA5-233F890A4228}" type="parTrans" cxnId="{B441F0BD-D58A-4233-9E76-FF2EE475121F}">
      <dgm:prSet/>
      <dgm:spPr/>
      <dgm:t>
        <a:bodyPr/>
        <a:lstStyle/>
        <a:p>
          <a:endParaRPr lang="en-US"/>
        </a:p>
      </dgm:t>
    </dgm:pt>
    <dgm:pt modelId="{BDDFFDAA-44B2-4FC3-B43D-862B68E1B5E8}" type="sibTrans" cxnId="{B441F0BD-D58A-4233-9E76-FF2EE475121F}">
      <dgm:prSet/>
      <dgm:spPr/>
      <dgm:t>
        <a:bodyPr/>
        <a:lstStyle/>
        <a:p>
          <a:endParaRPr lang="en-US"/>
        </a:p>
      </dgm:t>
    </dgm:pt>
    <dgm:pt modelId="{B5ED7FD2-CA3B-4996-9A5A-1316C3EC6B5F}">
      <dgm:prSet/>
      <dgm:spPr/>
      <dgm:t>
        <a:bodyPr/>
        <a:lstStyle/>
        <a:p>
          <a:r>
            <a:rPr lang="en-GB" dirty="0"/>
            <a:t>Retail</a:t>
          </a:r>
          <a:endParaRPr lang="en-US" dirty="0"/>
        </a:p>
      </dgm:t>
    </dgm:pt>
    <dgm:pt modelId="{BF53AF5E-E3F1-4C47-8C6D-6A6DBF5DA0D8}" type="parTrans" cxnId="{450B710D-D8C1-4B5B-8C9D-09C757CF1264}">
      <dgm:prSet/>
      <dgm:spPr/>
      <dgm:t>
        <a:bodyPr/>
        <a:lstStyle/>
        <a:p>
          <a:endParaRPr lang="en-US"/>
        </a:p>
      </dgm:t>
    </dgm:pt>
    <dgm:pt modelId="{E698C9BA-378A-4895-BFC3-A8E92C9550D2}" type="sibTrans" cxnId="{450B710D-D8C1-4B5B-8C9D-09C757CF1264}">
      <dgm:prSet/>
      <dgm:spPr/>
      <dgm:t>
        <a:bodyPr/>
        <a:lstStyle/>
        <a:p>
          <a:endParaRPr lang="en-US"/>
        </a:p>
      </dgm:t>
    </dgm:pt>
    <dgm:pt modelId="{12D5A6E6-36EA-4011-99F7-241BD9A6309D}">
      <dgm:prSet/>
      <dgm:spPr/>
      <dgm:t>
        <a:bodyPr/>
        <a:lstStyle/>
        <a:p>
          <a:r>
            <a:rPr lang="en-GB" dirty="0"/>
            <a:t>Fairs</a:t>
          </a:r>
          <a:endParaRPr lang="en-US" dirty="0"/>
        </a:p>
      </dgm:t>
    </dgm:pt>
    <dgm:pt modelId="{CCC2B3CD-C26A-43D2-90A4-89DDBF7B688D}" type="parTrans" cxnId="{BBD0173E-2665-455E-99FA-D56AAF44DD8E}">
      <dgm:prSet/>
      <dgm:spPr/>
      <dgm:t>
        <a:bodyPr/>
        <a:lstStyle/>
        <a:p>
          <a:endParaRPr lang="en-US"/>
        </a:p>
      </dgm:t>
    </dgm:pt>
    <dgm:pt modelId="{0BB21A6E-48C2-4900-98FC-B7ABD3D74046}" type="sibTrans" cxnId="{BBD0173E-2665-455E-99FA-D56AAF44DD8E}">
      <dgm:prSet/>
      <dgm:spPr/>
      <dgm:t>
        <a:bodyPr/>
        <a:lstStyle/>
        <a:p>
          <a:endParaRPr lang="en-US"/>
        </a:p>
      </dgm:t>
    </dgm:pt>
    <dgm:pt modelId="{48DC2913-9F0D-47D2-BD75-9C79D66E31C8}">
      <dgm:prSet/>
      <dgm:spPr/>
      <dgm:t>
        <a:bodyPr/>
        <a:lstStyle/>
        <a:p>
          <a:r>
            <a:rPr lang="en-GB" dirty="0"/>
            <a:t>Shooting ranges</a:t>
          </a:r>
          <a:endParaRPr lang="en-US" dirty="0"/>
        </a:p>
      </dgm:t>
    </dgm:pt>
    <dgm:pt modelId="{05100FDF-E516-4A55-9547-D10199A75780}" type="parTrans" cxnId="{A127E34B-EEA7-4365-BAB1-CBDC8E9A2D3C}">
      <dgm:prSet/>
      <dgm:spPr/>
    </dgm:pt>
    <dgm:pt modelId="{FF40FC6A-7F20-4DDE-B876-A70C55B730B2}" type="sibTrans" cxnId="{A127E34B-EEA7-4365-BAB1-CBDC8E9A2D3C}">
      <dgm:prSet/>
      <dgm:spPr/>
    </dgm:pt>
    <dgm:pt modelId="{47DCD3CE-B02D-4745-8509-F62C9F519DFF}">
      <dgm:prSet/>
      <dgm:spPr/>
      <dgm:t>
        <a:bodyPr/>
        <a:lstStyle/>
        <a:p>
          <a:r>
            <a:rPr lang="en-GB" dirty="0"/>
            <a:t>Test facilities</a:t>
          </a:r>
          <a:endParaRPr lang="en-US" dirty="0"/>
        </a:p>
      </dgm:t>
    </dgm:pt>
    <dgm:pt modelId="{3E1A8EFE-EC5C-49A8-905D-E1279003BF8E}" type="parTrans" cxnId="{AC01F71F-C2C3-4AE6-BA9E-566E5AFBFC55}">
      <dgm:prSet/>
      <dgm:spPr/>
    </dgm:pt>
    <dgm:pt modelId="{5F44D8DB-E11E-4B29-9FAE-6D52DB843E12}" type="sibTrans" cxnId="{AC01F71F-C2C3-4AE6-BA9E-566E5AFBFC55}">
      <dgm:prSet/>
      <dgm:spPr/>
    </dgm:pt>
    <dgm:pt modelId="{AA191D56-5733-49A5-9979-3905B4549963}" type="pres">
      <dgm:prSet presAssocID="{C772418A-0EC1-4CE9-98E8-178371B18ACA}" presName="linear" presStyleCnt="0">
        <dgm:presLayoutVars>
          <dgm:animLvl val="lvl"/>
          <dgm:resizeHandles val="exact"/>
        </dgm:presLayoutVars>
      </dgm:prSet>
      <dgm:spPr/>
    </dgm:pt>
    <dgm:pt modelId="{9C6D5018-A8B4-43CF-A482-44AC40335CBB}" type="pres">
      <dgm:prSet presAssocID="{67A1587D-7B12-4DA9-8FE0-2400540EC12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F81AE0A-3FF0-4908-ABC3-9450FC5F9A1F}" type="pres">
      <dgm:prSet presAssocID="{67A1587D-7B12-4DA9-8FE0-2400540EC12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A701507-5DE2-441E-9DC0-DEA7E0F1788C}" type="presOf" srcId="{B5ED7FD2-CA3B-4996-9A5A-1316C3EC6B5F}" destId="{0F81AE0A-3FF0-4908-ABC3-9450FC5F9A1F}" srcOrd="0" destOrd="1" presId="urn:microsoft.com/office/officeart/2005/8/layout/vList2"/>
    <dgm:cxn modelId="{450B710D-D8C1-4B5B-8C9D-09C757CF1264}" srcId="{67A1587D-7B12-4DA9-8FE0-2400540EC124}" destId="{B5ED7FD2-CA3B-4996-9A5A-1316C3EC6B5F}" srcOrd="1" destOrd="0" parTransId="{BF53AF5E-E3F1-4C47-8C6D-6A6DBF5DA0D8}" sibTransId="{E698C9BA-378A-4895-BFC3-A8E92C9550D2}"/>
    <dgm:cxn modelId="{12D94F14-FF32-45C8-B136-66FFC22219FF}" srcId="{C772418A-0EC1-4CE9-98E8-178371B18ACA}" destId="{67A1587D-7B12-4DA9-8FE0-2400540EC124}" srcOrd="0" destOrd="0" parTransId="{C7BFDF21-BA44-4CE3-848A-5210B07C69D5}" sibTransId="{9BEFF2DD-0049-485D-8264-086CB010465F}"/>
    <dgm:cxn modelId="{AC01F71F-C2C3-4AE6-BA9E-566E5AFBFC55}" srcId="{67A1587D-7B12-4DA9-8FE0-2400540EC124}" destId="{47DCD3CE-B02D-4745-8509-F62C9F519DFF}" srcOrd="4" destOrd="0" parTransId="{3E1A8EFE-EC5C-49A8-905D-E1279003BF8E}" sibTransId="{5F44D8DB-E11E-4B29-9FAE-6D52DB843E12}"/>
    <dgm:cxn modelId="{BBD0173E-2665-455E-99FA-D56AAF44DD8E}" srcId="{67A1587D-7B12-4DA9-8FE0-2400540EC124}" destId="{12D5A6E6-36EA-4011-99F7-241BD9A6309D}" srcOrd="2" destOrd="0" parTransId="{CCC2B3CD-C26A-43D2-90A4-89DDBF7B688D}" sibTransId="{0BB21A6E-48C2-4900-98FC-B7ABD3D74046}"/>
    <dgm:cxn modelId="{81278161-6DD6-489B-BADE-848CE60ECFA7}" type="presOf" srcId="{47DCD3CE-B02D-4745-8509-F62C9F519DFF}" destId="{0F81AE0A-3FF0-4908-ABC3-9450FC5F9A1F}" srcOrd="0" destOrd="4" presId="urn:microsoft.com/office/officeart/2005/8/layout/vList2"/>
    <dgm:cxn modelId="{E1097765-65DD-4126-8D67-EF975DEB93EE}" type="presOf" srcId="{49895203-1477-4E50-A4B5-8ED8357BAED6}" destId="{0F81AE0A-3FF0-4908-ABC3-9450FC5F9A1F}" srcOrd="0" destOrd="0" presId="urn:microsoft.com/office/officeart/2005/8/layout/vList2"/>
    <dgm:cxn modelId="{A127E34B-EEA7-4365-BAB1-CBDC8E9A2D3C}" srcId="{67A1587D-7B12-4DA9-8FE0-2400540EC124}" destId="{48DC2913-9F0D-47D2-BD75-9C79D66E31C8}" srcOrd="3" destOrd="0" parTransId="{05100FDF-E516-4A55-9547-D10199A75780}" sibTransId="{FF40FC6A-7F20-4DDE-B876-A70C55B730B2}"/>
    <dgm:cxn modelId="{968FA27B-BD0A-40E0-8881-F713A1C17D6F}" type="presOf" srcId="{48DC2913-9F0D-47D2-BD75-9C79D66E31C8}" destId="{0F81AE0A-3FF0-4908-ABC3-9450FC5F9A1F}" srcOrd="0" destOrd="3" presId="urn:microsoft.com/office/officeart/2005/8/layout/vList2"/>
    <dgm:cxn modelId="{F41A1C84-D05B-4BFD-9DC8-D60AEF39EE58}" type="presOf" srcId="{67A1587D-7B12-4DA9-8FE0-2400540EC124}" destId="{9C6D5018-A8B4-43CF-A482-44AC40335CBB}" srcOrd="0" destOrd="0" presId="urn:microsoft.com/office/officeart/2005/8/layout/vList2"/>
    <dgm:cxn modelId="{5AC0A3A8-A8DD-4578-B76E-F11926A6C164}" type="presOf" srcId="{C772418A-0EC1-4CE9-98E8-178371B18ACA}" destId="{AA191D56-5733-49A5-9979-3905B4549963}" srcOrd="0" destOrd="0" presId="urn:microsoft.com/office/officeart/2005/8/layout/vList2"/>
    <dgm:cxn modelId="{B441F0BD-D58A-4233-9E76-FF2EE475121F}" srcId="{67A1587D-7B12-4DA9-8FE0-2400540EC124}" destId="{49895203-1477-4E50-A4B5-8ED8357BAED6}" srcOrd="0" destOrd="0" parTransId="{7D9C26B6-AC68-4C2D-BEA5-233F890A4228}" sibTransId="{BDDFFDAA-44B2-4FC3-B43D-862B68E1B5E8}"/>
    <dgm:cxn modelId="{928A23C0-D83E-43A5-9D9C-F56CC6CE5826}" type="presOf" srcId="{12D5A6E6-36EA-4011-99F7-241BD9A6309D}" destId="{0F81AE0A-3FF0-4908-ABC3-9450FC5F9A1F}" srcOrd="0" destOrd="2" presId="urn:microsoft.com/office/officeart/2005/8/layout/vList2"/>
    <dgm:cxn modelId="{056074B2-B88F-4843-B9F4-6C6105D01112}" type="presParOf" srcId="{AA191D56-5733-49A5-9979-3905B4549963}" destId="{9C6D5018-A8B4-43CF-A482-44AC40335CBB}" srcOrd="0" destOrd="0" presId="urn:microsoft.com/office/officeart/2005/8/layout/vList2"/>
    <dgm:cxn modelId="{E3B35248-5032-45CE-BF49-BCB3374DB7EA}" type="presParOf" srcId="{AA191D56-5733-49A5-9979-3905B4549963}" destId="{0F81AE0A-3FF0-4908-ABC3-9450FC5F9A1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973089-8932-452F-A691-0C9D0372C32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A731805-E7A4-487A-AB55-610EA97F0B26}">
      <dgm:prSet/>
      <dgm:spPr/>
      <dgm:t>
        <a:bodyPr/>
        <a:lstStyle/>
        <a:p>
          <a:r>
            <a:rPr lang="en-US"/>
            <a:t>SMART GUNS</a:t>
          </a:r>
        </a:p>
      </dgm:t>
    </dgm:pt>
    <dgm:pt modelId="{2B7C1FFF-90C5-4B16-AE32-7270F21730AF}" type="parTrans" cxnId="{F4089B0C-B093-4323-9263-900D7AA63266}">
      <dgm:prSet/>
      <dgm:spPr/>
      <dgm:t>
        <a:bodyPr/>
        <a:lstStyle/>
        <a:p>
          <a:endParaRPr lang="en-US"/>
        </a:p>
      </dgm:t>
    </dgm:pt>
    <dgm:pt modelId="{9EFAF7A6-878E-40EE-8641-905E4F21D3A4}" type="sibTrans" cxnId="{F4089B0C-B093-4323-9263-900D7AA63266}">
      <dgm:prSet/>
      <dgm:spPr/>
      <dgm:t>
        <a:bodyPr/>
        <a:lstStyle/>
        <a:p>
          <a:endParaRPr lang="en-US"/>
        </a:p>
      </dgm:t>
    </dgm:pt>
    <dgm:pt modelId="{D0B63D21-FF26-4C56-9D82-9D6A8D0895D8}">
      <dgm:prSet/>
      <dgm:spPr/>
      <dgm:t>
        <a:bodyPr/>
        <a:lstStyle/>
        <a:p>
          <a:r>
            <a:rPr lang="en-US"/>
            <a:t>MODULAR WEAPONS</a:t>
          </a:r>
        </a:p>
      </dgm:t>
    </dgm:pt>
    <dgm:pt modelId="{DAFD1669-25A5-4814-BCDC-1F2F45105833}" type="parTrans" cxnId="{3A134BB8-6706-4421-9243-AE3D7FB83D16}">
      <dgm:prSet/>
      <dgm:spPr/>
      <dgm:t>
        <a:bodyPr/>
        <a:lstStyle/>
        <a:p>
          <a:endParaRPr lang="en-US"/>
        </a:p>
      </dgm:t>
    </dgm:pt>
    <dgm:pt modelId="{3289220B-9710-42B5-9D78-BD2735D945A0}" type="sibTrans" cxnId="{3A134BB8-6706-4421-9243-AE3D7FB83D16}">
      <dgm:prSet/>
      <dgm:spPr/>
      <dgm:t>
        <a:bodyPr/>
        <a:lstStyle/>
        <a:p>
          <a:endParaRPr lang="en-US"/>
        </a:p>
      </dgm:t>
    </dgm:pt>
    <dgm:pt modelId="{4C9D2CC3-D9F8-4C2E-BC6F-447619E113C5}">
      <dgm:prSet/>
      <dgm:spPr/>
      <dgm:t>
        <a:bodyPr/>
        <a:lstStyle/>
        <a:p>
          <a:r>
            <a:rPr lang="en-US"/>
            <a:t>3D PRINTING</a:t>
          </a:r>
        </a:p>
      </dgm:t>
    </dgm:pt>
    <dgm:pt modelId="{03CAF31C-3003-4F66-8CDB-15ABFD7F9985}" type="parTrans" cxnId="{0A268BD5-34CF-4C95-A4FF-36263B6F3A8B}">
      <dgm:prSet/>
      <dgm:spPr/>
      <dgm:t>
        <a:bodyPr/>
        <a:lstStyle/>
        <a:p>
          <a:endParaRPr lang="en-US"/>
        </a:p>
      </dgm:t>
    </dgm:pt>
    <dgm:pt modelId="{168E04FF-608A-4CD8-AF01-E5D12F033A9C}" type="sibTrans" cxnId="{0A268BD5-34CF-4C95-A4FF-36263B6F3A8B}">
      <dgm:prSet/>
      <dgm:spPr/>
      <dgm:t>
        <a:bodyPr/>
        <a:lstStyle/>
        <a:p>
          <a:endParaRPr lang="en-US"/>
        </a:p>
      </dgm:t>
    </dgm:pt>
    <dgm:pt modelId="{E82A4E9B-2E63-486B-B45F-729A92145264}" type="pres">
      <dgm:prSet presAssocID="{7C973089-8932-452F-A691-0C9D0372C32D}" presName="linear" presStyleCnt="0">
        <dgm:presLayoutVars>
          <dgm:animLvl val="lvl"/>
          <dgm:resizeHandles val="exact"/>
        </dgm:presLayoutVars>
      </dgm:prSet>
      <dgm:spPr/>
    </dgm:pt>
    <dgm:pt modelId="{1AFD9AC4-C3DC-48C2-8A48-010615A2DC2A}" type="pres">
      <dgm:prSet presAssocID="{6A731805-E7A4-487A-AB55-610EA97F0B2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852785C-E5DA-4813-BDCE-B9E4C36CEB1B}" type="pres">
      <dgm:prSet presAssocID="{9EFAF7A6-878E-40EE-8641-905E4F21D3A4}" presName="spacer" presStyleCnt="0"/>
      <dgm:spPr/>
    </dgm:pt>
    <dgm:pt modelId="{51B1499B-4013-454D-8F2D-23E834104207}" type="pres">
      <dgm:prSet presAssocID="{D0B63D21-FF26-4C56-9D82-9D6A8D0895D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6E0C795-EAD6-4339-90BA-0934ED2A50B5}" type="pres">
      <dgm:prSet presAssocID="{3289220B-9710-42B5-9D78-BD2735D945A0}" presName="spacer" presStyleCnt="0"/>
      <dgm:spPr/>
    </dgm:pt>
    <dgm:pt modelId="{4650C0FE-D8B8-4B7A-A46A-1C7AF42439F7}" type="pres">
      <dgm:prSet presAssocID="{4C9D2CC3-D9F8-4C2E-BC6F-447619E113C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4089B0C-B093-4323-9263-900D7AA63266}" srcId="{7C973089-8932-452F-A691-0C9D0372C32D}" destId="{6A731805-E7A4-487A-AB55-610EA97F0B26}" srcOrd="0" destOrd="0" parTransId="{2B7C1FFF-90C5-4B16-AE32-7270F21730AF}" sibTransId="{9EFAF7A6-878E-40EE-8641-905E4F21D3A4}"/>
    <dgm:cxn modelId="{EEE9CE60-1C75-4209-B93B-C14DACF03783}" type="presOf" srcId="{4C9D2CC3-D9F8-4C2E-BC6F-447619E113C5}" destId="{4650C0FE-D8B8-4B7A-A46A-1C7AF42439F7}" srcOrd="0" destOrd="0" presId="urn:microsoft.com/office/officeart/2005/8/layout/vList2"/>
    <dgm:cxn modelId="{1BD4AB80-E293-48D3-9576-3E53B59D39C2}" type="presOf" srcId="{7C973089-8932-452F-A691-0C9D0372C32D}" destId="{E82A4E9B-2E63-486B-B45F-729A92145264}" srcOrd="0" destOrd="0" presId="urn:microsoft.com/office/officeart/2005/8/layout/vList2"/>
    <dgm:cxn modelId="{EF091BA9-B1C8-438F-9231-91C77EBEAA96}" type="presOf" srcId="{D0B63D21-FF26-4C56-9D82-9D6A8D0895D8}" destId="{51B1499B-4013-454D-8F2D-23E834104207}" srcOrd="0" destOrd="0" presId="urn:microsoft.com/office/officeart/2005/8/layout/vList2"/>
    <dgm:cxn modelId="{3A134BB8-6706-4421-9243-AE3D7FB83D16}" srcId="{7C973089-8932-452F-A691-0C9D0372C32D}" destId="{D0B63D21-FF26-4C56-9D82-9D6A8D0895D8}" srcOrd="1" destOrd="0" parTransId="{DAFD1669-25A5-4814-BCDC-1F2F45105833}" sibTransId="{3289220B-9710-42B5-9D78-BD2735D945A0}"/>
    <dgm:cxn modelId="{0D69BDCB-D902-409F-8588-72790D5E4241}" type="presOf" srcId="{6A731805-E7A4-487A-AB55-610EA97F0B26}" destId="{1AFD9AC4-C3DC-48C2-8A48-010615A2DC2A}" srcOrd="0" destOrd="0" presId="urn:microsoft.com/office/officeart/2005/8/layout/vList2"/>
    <dgm:cxn modelId="{0A268BD5-34CF-4C95-A4FF-36263B6F3A8B}" srcId="{7C973089-8932-452F-A691-0C9D0372C32D}" destId="{4C9D2CC3-D9F8-4C2E-BC6F-447619E113C5}" srcOrd="2" destOrd="0" parTransId="{03CAF31C-3003-4F66-8CDB-15ABFD7F9985}" sibTransId="{168E04FF-608A-4CD8-AF01-E5D12F033A9C}"/>
    <dgm:cxn modelId="{9F34A598-0E9D-4482-B1A1-383CB5023CC7}" type="presParOf" srcId="{E82A4E9B-2E63-486B-B45F-729A92145264}" destId="{1AFD9AC4-C3DC-48C2-8A48-010615A2DC2A}" srcOrd="0" destOrd="0" presId="urn:microsoft.com/office/officeart/2005/8/layout/vList2"/>
    <dgm:cxn modelId="{38F1CB55-3D67-4792-8C66-90EDCBF49F63}" type="presParOf" srcId="{E82A4E9B-2E63-486B-B45F-729A92145264}" destId="{4852785C-E5DA-4813-BDCE-B9E4C36CEB1B}" srcOrd="1" destOrd="0" presId="urn:microsoft.com/office/officeart/2005/8/layout/vList2"/>
    <dgm:cxn modelId="{F887F1F1-3243-479D-ACA3-752164BA6E98}" type="presParOf" srcId="{E82A4E9B-2E63-486B-B45F-729A92145264}" destId="{51B1499B-4013-454D-8F2D-23E834104207}" srcOrd="2" destOrd="0" presId="urn:microsoft.com/office/officeart/2005/8/layout/vList2"/>
    <dgm:cxn modelId="{A616703E-0872-4C41-85B9-730362876251}" type="presParOf" srcId="{E82A4E9B-2E63-486B-B45F-729A92145264}" destId="{F6E0C795-EAD6-4339-90BA-0934ED2A50B5}" srcOrd="3" destOrd="0" presId="urn:microsoft.com/office/officeart/2005/8/layout/vList2"/>
    <dgm:cxn modelId="{CD885924-7A00-4AE8-BACA-BB4EC31130D5}" type="presParOf" srcId="{E82A4E9B-2E63-486B-B45F-729A92145264}" destId="{4650C0FE-D8B8-4B7A-A46A-1C7AF42439F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DA4E73-302C-4738-A07F-40CBCE0B449A}">
      <dsp:nvSpPr>
        <dsp:cNvPr id="0" name=""/>
        <dsp:cNvSpPr/>
      </dsp:nvSpPr>
      <dsp:spPr>
        <a:xfrm>
          <a:off x="0" y="0"/>
          <a:ext cx="6513603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B53DF-5E64-4A9F-A39F-14E03993F576}">
      <dsp:nvSpPr>
        <dsp:cNvPr id="0" name=""/>
        <dsp:cNvSpPr/>
      </dsp:nvSpPr>
      <dsp:spPr>
        <a:xfrm>
          <a:off x="0" y="0"/>
          <a:ext cx="6513603" cy="29427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600" kern="1200"/>
            <a:t>EU Firearms Directive</a:t>
          </a:r>
          <a:endParaRPr lang="en-US" sz="4600" kern="1200"/>
        </a:p>
      </dsp:txBody>
      <dsp:txXfrm>
        <a:off x="0" y="0"/>
        <a:ext cx="6513603" cy="2942713"/>
      </dsp:txXfrm>
    </dsp:sp>
    <dsp:sp modelId="{6B409E5C-62BF-44E2-82C4-8882D496820C}">
      <dsp:nvSpPr>
        <dsp:cNvPr id="0" name=""/>
        <dsp:cNvSpPr/>
      </dsp:nvSpPr>
      <dsp:spPr>
        <a:xfrm>
          <a:off x="0" y="2942713"/>
          <a:ext cx="6513603" cy="0"/>
        </a:xfrm>
        <a:prstGeom prst="lin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D34704-4D94-44F0-87D3-4C9238973224}">
      <dsp:nvSpPr>
        <dsp:cNvPr id="0" name=""/>
        <dsp:cNvSpPr/>
      </dsp:nvSpPr>
      <dsp:spPr>
        <a:xfrm>
          <a:off x="0" y="2942713"/>
          <a:ext cx="6513603" cy="29427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600" kern="1200"/>
            <a:t>Export control: EU Common Position! Exemption for shotguns etc….</a:t>
          </a:r>
          <a:endParaRPr lang="en-US" sz="4600" kern="1200"/>
        </a:p>
      </dsp:txBody>
      <dsp:txXfrm>
        <a:off x="0" y="2942713"/>
        <a:ext cx="6513603" cy="29427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A5248-1C5F-4518-A2E8-998F5525F4FB}">
      <dsp:nvSpPr>
        <dsp:cNvPr id="0" name=""/>
        <dsp:cNvSpPr/>
      </dsp:nvSpPr>
      <dsp:spPr>
        <a:xfrm>
          <a:off x="0" y="27725"/>
          <a:ext cx="6513603" cy="1079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500" kern="1200"/>
            <a:t>Licensing : </a:t>
          </a:r>
          <a:endParaRPr lang="en-US" sz="4500" kern="1200"/>
        </a:p>
      </dsp:txBody>
      <dsp:txXfrm>
        <a:off x="52688" y="80413"/>
        <a:ext cx="6408227" cy="973949"/>
      </dsp:txXfrm>
    </dsp:sp>
    <dsp:sp modelId="{0558CA57-F399-4462-96E6-2F1A5D986AFE}">
      <dsp:nvSpPr>
        <dsp:cNvPr id="0" name=""/>
        <dsp:cNvSpPr/>
      </dsp:nvSpPr>
      <dsp:spPr>
        <a:xfrm>
          <a:off x="0" y="1107050"/>
          <a:ext cx="6513603" cy="4750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807" tIns="57150" rIns="320040" bIns="5715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500" kern="1200" dirty="0"/>
            <a:t>Person or entity?</a:t>
          </a:r>
          <a:endParaRPr lang="en-US" sz="3500" kern="1200" dirty="0"/>
        </a:p>
        <a:p>
          <a:pPr marL="571500" lvl="2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500" kern="1200" dirty="0"/>
            <a:t>Professional exam – qualification.</a:t>
          </a:r>
          <a:endParaRPr lang="en-US" sz="3500" kern="1200" dirty="0"/>
        </a:p>
        <a:p>
          <a:pPr marL="571500" lvl="2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500" kern="1200"/>
            <a:t>Criminal background</a:t>
          </a:r>
          <a:endParaRPr lang="en-US" sz="3500" kern="1200"/>
        </a:p>
        <a:p>
          <a:pPr marL="571500" lvl="2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500" kern="1200"/>
            <a:t>Financial background</a:t>
          </a:r>
          <a:endParaRPr lang="en-US" sz="3500" kern="1200"/>
        </a:p>
        <a:p>
          <a:pPr marL="571500" lvl="2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500" kern="1200"/>
            <a:t>Age</a:t>
          </a:r>
          <a:endParaRPr lang="en-US" sz="3500" kern="1200"/>
        </a:p>
        <a:p>
          <a:pPr marL="571500" lvl="2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500" kern="1200" dirty="0"/>
            <a:t>Vetting ?</a:t>
          </a:r>
          <a:endParaRPr lang="en-US" sz="3500" kern="1200" dirty="0"/>
        </a:p>
        <a:p>
          <a:pPr marL="571500" lvl="2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3500" kern="1200" dirty="0"/>
            <a:t>Conflict of interest</a:t>
          </a:r>
          <a:endParaRPr lang="en-US" sz="3500" kern="1200" dirty="0"/>
        </a:p>
      </dsp:txBody>
      <dsp:txXfrm>
        <a:off x="0" y="1107050"/>
        <a:ext cx="6513603" cy="47506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A5248-1C5F-4518-A2E8-998F5525F4FB}">
      <dsp:nvSpPr>
        <dsp:cNvPr id="0" name=""/>
        <dsp:cNvSpPr/>
      </dsp:nvSpPr>
      <dsp:spPr>
        <a:xfrm>
          <a:off x="0" y="414050"/>
          <a:ext cx="6513603" cy="15590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0" kern="1200"/>
            <a:t>Licensing : </a:t>
          </a:r>
          <a:endParaRPr lang="en-US" sz="6500" kern="1200"/>
        </a:p>
      </dsp:txBody>
      <dsp:txXfrm>
        <a:off x="76105" y="490155"/>
        <a:ext cx="6361393" cy="1406815"/>
      </dsp:txXfrm>
    </dsp:sp>
    <dsp:sp modelId="{0558CA57-F399-4462-96E6-2F1A5D986AFE}">
      <dsp:nvSpPr>
        <dsp:cNvPr id="0" name=""/>
        <dsp:cNvSpPr/>
      </dsp:nvSpPr>
      <dsp:spPr>
        <a:xfrm>
          <a:off x="0" y="1973075"/>
          <a:ext cx="6513603" cy="3498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807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5100" kern="1200" dirty="0"/>
            <a:t>Valid for retailers</a:t>
          </a:r>
          <a:endParaRPr lang="en-US" sz="5100" kern="1200" dirty="0"/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5100" kern="1200" dirty="0"/>
            <a:t>Manufacturers</a:t>
          </a:r>
          <a:endParaRPr lang="en-US" sz="5100" kern="1200" dirty="0"/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5100" kern="1200" dirty="0"/>
            <a:t>Brokers</a:t>
          </a:r>
          <a:endParaRPr lang="en-US" sz="5100" kern="1200" dirty="0"/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5100" kern="1200" dirty="0"/>
            <a:t>Etc….</a:t>
          </a:r>
          <a:endParaRPr lang="en-US" sz="5100" kern="1200" dirty="0"/>
        </a:p>
      </dsp:txBody>
      <dsp:txXfrm>
        <a:off x="0" y="1973075"/>
        <a:ext cx="6513603" cy="34983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D5018-A8B4-43CF-A482-44AC40335CBB}">
      <dsp:nvSpPr>
        <dsp:cNvPr id="0" name=""/>
        <dsp:cNvSpPr/>
      </dsp:nvSpPr>
      <dsp:spPr>
        <a:xfrm>
          <a:off x="0" y="41113"/>
          <a:ext cx="6513603" cy="24663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200" kern="1200"/>
            <a:t>Safety and security</a:t>
          </a:r>
          <a:endParaRPr lang="en-US" sz="6200" kern="1200"/>
        </a:p>
      </dsp:txBody>
      <dsp:txXfrm>
        <a:off x="120398" y="161511"/>
        <a:ext cx="6272807" cy="2225563"/>
      </dsp:txXfrm>
    </dsp:sp>
    <dsp:sp modelId="{0F81AE0A-3FF0-4908-ABC3-9450FC5F9A1F}">
      <dsp:nvSpPr>
        <dsp:cNvPr id="0" name=""/>
        <dsp:cNvSpPr/>
      </dsp:nvSpPr>
      <dsp:spPr>
        <a:xfrm>
          <a:off x="0" y="2507473"/>
          <a:ext cx="6513603" cy="3336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807" tIns="78740" rIns="440944" bIns="78740" numCol="1" spcCol="1270" anchor="t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4800" kern="1200"/>
            <a:t>Building</a:t>
          </a:r>
          <a:endParaRPr lang="en-US" sz="4800" kern="1200"/>
        </a:p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4800" kern="1200"/>
            <a:t>Personnel </a:t>
          </a:r>
          <a:endParaRPr lang="en-US" sz="4800" kern="1200"/>
        </a:p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4800" kern="1200"/>
            <a:t>Internal control</a:t>
          </a:r>
          <a:endParaRPr lang="en-US" sz="4800" kern="1200"/>
        </a:p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4800" kern="1200" dirty="0"/>
            <a:t>Compliance</a:t>
          </a:r>
          <a:endParaRPr lang="en-US" sz="4800" kern="1200" dirty="0"/>
        </a:p>
      </dsp:txBody>
      <dsp:txXfrm>
        <a:off x="0" y="2507473"/>
        <a:ext cx="6513603" cy="33368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D5018-A8B4-43CF-A482-44AC40335CBB}">
      <dsp:nvSpPr>
        <dsp:cNvPr id="0" name=""/>
        <dsp:cNvSpPr/>
      </dsp:nvSpPr>
      <dsp:spPr>
        <a:xfrm>
          <a:off x="0" y="35420"/>
          <a:ext cx="6513603" cy="15110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300" kern="1200" dirty="0"/>
            <a:t>Locations</a:t>
          </a:r>
          <a:endParaRPr lang="en-US" sz="6300" kern="1200" dirty="0"/>
        </a:p>
      </dsp:txBody>
      <dsp:txXfrm>
        <a:off x="73764" y="109184"/>
        <a:ext cx="6366075" cy="1363527"/>
      </dsp:txXfrm>
    </dsp:sp>
    <dsp:sp modelId="{0F81AE0A-3FF0-4908-ABC3-9450FC5F9A1F}">
      <dsp:nvSpPr>
        <dsp:cNvPr id="0" name=""/>
        <dsp:cNvSpPr/>
      </dsp:nvSpPr>
      <dsp:spPr>
        <a:xfrm>
          <a:off x="0" y="1546475"/>
          <a:ext cx="6513603" cy="43035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807" tIns="80010" rIns="448056" bIns="80010" numCol="1" spcCol="1270" anchor="t" anchorCtr="0">
          <a:noAutofit/>
        </a:bodyPr>
        <a:lstStyle/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4900" kern="1200" dirty="0"/>
            <a:t>Storage</a:t>
          </a:r>
          <a:endParaRPr lang="en-US" sz="4900" kern="1200" dirty="0"/>
        </a:p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4900" kern="1200" dirty="0"/>
            <a:t>Retail</a:t>
          </a:r>
          <a:endParaRPr lang="en-US" sz="4900" kern="1200" dirty="0"/>
        </a:p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4900" kern="1200" dirty="0"/>
            <a:t>Fairs</a:t>
          </a:r>
          <a:endParaRPr lang="en-US" sz="4900" kern="1200" dirty="0"/>
        </a:p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4900" kern="1200" dirty="0"/>
            <a:t>Shooting ranges</a:t>
          </a:r>
          <a:endParaRPr lang="en-US" sz="4900" kern="1200" dirty="0"/>
        </a:p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4900" kern="1200" dirty="0"/>
            <a:t>Test facilities</a:t>
          </a:r>
          <a:endParaRPr lang="en-US" sz="4900" kern="1200" dirty="0"/>
        </a:p>
      </dsp:txBody>
      <dsp:txXfrm>
        <a:off x="0" y="1546475"/>
        <a:ext cx="6513603" cy="43035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FD9AC4-C3DC-48C2-8A48-010615A2DC2A}">
      <dsp:nvSpPr>
        <dsp:cNvPr id="0" name=""/>
        <dsp:cNvSpPr/>
      </dsp:nvSpPr>
      <dsp:spPr>
        <a:xfrm>
          <a:off x="0" y="883265"/>
          <a:ext cx="6513603" cy="12712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SMART GUNS</a:t>
          </a:r>
        </a:p>
      </dsp:txBody>
      <dsp:txXfrm>
        <a:off x="62055" y="945320"/>
        <a:ext cx="6389493" cy="1147095"/>
      </dsp:txXfrm>
    </dsp:sp>
    <dsp:sp modelId="{51B1499B-4013-454D-8F2D-23E834104207}">
      <dsp:nvSpPr>
        <dsp:cNvPr id="0" name=""/>
        <dsp:cNvSpPr/>
      </dsp:nvSpPr>
      <dsp:spPr>
        <a:xfrm>
          <a:off x="0" y="2307110"/>
          <a:ext cx="6513603" cy="127120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MODULAR WEAPONS</a:t>
          </a:r>
        </a:p>
      </dsp:txBody>
      <dsp:txXfrm>
        <a:off x="62055" y="2369165"/>
        <a:ext cx="6389493" cy="1147095"/>
      </dsp:txXfrm>
    </dsp:sp>
    <dsp:sp modelId="{4650C0FE-D8B8-4B7A-A46A-1C7AF42439F7}">
      <dsp:nvSpPr>
        <dsp:cNvPr id="0" name=""/>
        <dsp:cNvSpPr/>
      </dsp:nvSpPr>
      <dsp:spPr>
        <a:xfrm>
          <a:off x="0" y="3730955"/>
          <a:ext cx="6513603" cy="127120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3D PRINTING</a:t>
          </a:r>
        </a:p>
      </dsp:txBody>
      <dsp:txXfrm>
        <a:off x="62055" y="3793010"/>
        <a:ext cx="6389493" cy="1147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65145-1F88-4A9A-BB06-D221DF4F2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8C010B-2158-4929-B8F9-14F72EB221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C931D-66BD-4819-8B7F-D2734A768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3A8E2-980C-4E44-87B9-EAD1C7DB3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CD884-AD62-48C6-83EE-26D68EEC5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08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EC47B-4969-4923-A5E6-B3AE5ADEB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D6DFD7-8460-4803-A043-1EC8A5A65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C501A-9A69-4423-8A87-DD96B2B73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35DE-0D83-464E-9AC2-6A0194AAB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0B90A-1FFE-4D82-AC05-627265FC8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4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8E46C2-C228-4469-88AB-2FDB5ACDDA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476B39-A218-48CE-B998-D93507865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61659-0DC7-481E-8D45-4B0CC4A5A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65113-C8B4-49CB-ACBB-8A840FEDF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0543B-6A7D-4E7F-93B1-2DE96819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33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536AD-28CB-4F29-918E-40E3A921E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70989-89BA-4BD2-A80A-309B8B9DC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C8250-2140-4999-B5B2-8A2CD9F37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7E3BC-C098-4EF4-A077-4AA3BC930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DE33E-8426-448D-AAC9-42AC82F12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7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549F5-1EC7-45D1-8149-4C9781EA6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E9C8AB-ACBD-4D1A-B723-7D6F2723F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76042-2083-436D-B4E3-50D47AB8A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CFF27-A03E-4EDD-96B6-D2E379B7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B6F34-1BE3-4F54-AEE0-D44F43409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AEE47-895D-4647-93BA-8FE65AE66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A8A0D-44E3-4EC9-85FD-AB563339FD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5B4E17-F8A5-425B-83D0-3EA4EEC73F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D7C6B8-3B4A-4A06-8233-ECDCD6914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951B12-63AE-43F4-8C0B-70B4257A2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E8358A-C638-472F-B0A8-A66ECE469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231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8A3F1-6AC5-49AC-BEF2-8370824F2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0C409-566A-4314-8443-B098CDD5A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E548DA-3AD1-48D3-AB02-FF62882B7C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C6C52C-CBBB-4BE2-A098-A04F235648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8C2733-8434-40CD-8D0A-2E6621B3CF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7E379-04E3-42B7-A64C-6FBF0D3F8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9A41D8-2CB3-4B9B-AEF4-92C3186A0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B3BCC2-A813-4B86-90E5-425FE5E81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6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C0E92-90B1-49C5-A50B-2A97AEE75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3E0C5C-B771-4C6F-B110-E1CE6D3FE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FCD2F2-BF1A-436F-9C2A-3F857526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0AE047-0DF7-4FB3-9F03-D05CBFFE9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8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7BD2F3-318D-429A-91C3-6FFBBE546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3A8648-BCEF-4B29-9052-8E1896F33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9B2AAC-FCE4-4EDD-A324-A0CEDD03A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49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542B3-5B8F-4A26-A267-9BCB3990E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CD961-75C4-481A-9964-8E555166C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CBA57C-FB53-4D67-A204-0EBE3C64E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C6CBF0-3FBE-4222-A1FC-EF8D5BB3D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3BBAD9-A819-4068-B7EB-C916AE99C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E703C-1EF6-44C7-9464-13D0A1E46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183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88F9E-0DBE-40CF-9416-0C9BA986C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452BDB-648C-4D52-9B7D-3065937045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2456C3-7E38-46B2-8088-E6A95E443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B4017D-1EB8-40BD-8747-04709537E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F41134-6C4C-485F-990D-0C734E235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D11E84-D9FD-4749-9A66-B55D3BF8D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84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39C92C-DFA7-41E1-AC26-06E1E4B28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14034-A46E-4076-B914-6CB5729D6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6A035-6D97-4065-BDE1-023563306D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DC30E-48A4-4AAF-AE18-741B8BCAD142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1A9EF-F081-435B-BA2F-5F5364578D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64111-92D9-41FF-8990-E9C18B7B68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40CD9-77F0-444E-BCF6-9094F548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80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hyperlink" Target="https://commons.wikimedia.org/wiki/File:Wikivoyage_oversight_draft.pn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A93383FA-0009-4BD4-876B-4138B6F416D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22690" b="2106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7FEA3D-A9F7-4FF3-A79E-FA65A28BFD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Oversight civilian production of firearms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11F73D-E112-4621-9928-B3FA9156E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Alain E. Lapon</a:t>
            </a:r>
          </a:p>
          <a:p>
            <a:r>
              <a:rPr lang="en-GB">
                <a:solidFill>
                  <a:srgbClr val="FFFFFF"/>
                </a:solidFill>
              </a:rPr>
              <a:t>Chief Technical Advisor SEESAC</a:t>
            </a:r>
          </a:p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 descr="A close up of a mans face&#10;&#10;Description generated with high confidence">
            <a:extLst>
              <a:ext uri="{FF2B5EF4-FFF2-40B4-BE49-F238E27FC236}">
                <a16:creationId xmlns:a16="http://schemas.microsoft.com/office/drawing/2014/main" id="{30DC1B88-4A6D-42AE-B536-D620398E3E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70" y="354682"/>
            <a:ext cx="2822339" cy="631156"/>
          </a:xfrm>
          <a:prstGeom prst="rect">
            <a:avLst/>
          </a:prstGeom>
        </p:spPr>
      </p:pic>
      <p:pic>
        <p:nvPicPr>
          <p:cNvPr id="7" name="Picture 6" descr="EU with text small ">
            <a:extLst>
              <a:ext uri="{FF2B5EF4-FFF2-40B4-BE49-F238E27FC236}">
                <a16:creationId xmlns:a16="http://schemas.microsoft.com/office/drawing/2014/main" id="{0A23B444-B01C-411A-9E0C-309763BCB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64554" y="239616"/>
            <a:ext cx="1167039" cy="99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A57C025B-2858-4F29-8E62-DFE6E6FD52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030" y="354682"/>
            <a:ext cx="2083500" cy="76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6552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314384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5DE29D-5A1F-4585-99C6-8CE379CA4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45736"/>
            <a:ext cx="36988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Retail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79E82-CD17-4658-9E3F-A2E7746918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49182" y="802638"/>
            <a:ext cx="5408696" cy="525272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/>
              <a:t>Display</a:t>
            </a:r>
          </a:p>
          <a:p>
            <a:r>
              <a:rPr lang="en-US" sz="2400" dirty="0"/>
              <a:t>Storage</a:t>
            </a:r>
          </a:p>
          <a:p>
            <a:r>
              <a:rPr lang="en-GB" sz="2400" dirty="0"/>
              <a:t>I</a:t>
            </a:r>
            <a:r>
              <a:rPr lang="en-US" sz="2400" dirty="0" err="1"/>
              <a:t>nternet</a:t>
            </a:r>
            <a:r>
              <a:rPr lang="en-US" sz="2400" dirty="0"/>
              <a:t> sale</a:t>
            </a:r>
          </a:p>
        </p:txBody>
      </p:sp>
    </p:spTree>
    <p:extLst>
      <p:ext uri="{BB962C8B-B14F-4D97-AF65-F5344CB8AC3E}">
        <p14:creationId xmlns:p14="http://schemas.microsoft.com/office/powerpoint/2010/main" val="37919543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314384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05E1A6-9C5E-47D2-92E8-B459C5D1A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45736"/>
            <a:ext cx="36988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GB" sz="3200">
                <a:solidFill>
                  <a:srgbClr val="262626"/>
                </a:solidFill>
              </a:rPr>
              <a:t>Record keeping</a:t>
            </a:r>
            <a:endParaRPr lang="en-US" sz="3200">
              <a:solidFill>
                <a:srgbClr val="26262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7DC4C-DCF9-4E48-99F3-3773D4852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GB" sz="2400" dirty="0"/>
              <a:t>Link to Weapon registry</a:t>
            </a:r>
          </a:p>
          <a:p>
            <a:r>
              <a:rPr lang="en-GB" sz="2400" dirty="0"/>
              <a:t>Duration</a:t>
            </a:r>
          </a:p>
          <a:p>
            <a:r>
              <a:rPr lang="en-GB" sz="2400" dirty="0"/>
              <a:t>Hand over when business closed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9780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314384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1EE4DF-432D-4922-ACF8-AC22264F8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45736"/>
            <a:ext cx="36988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GB" sz="3200">
                <a:solidFill>
                  <a:srgbClr val="262626"/>
                </a:solidFill>
              </a:rPr>
              <a:t>Quality control</a:t>
            </a:r>
            <a:endParaRPr lang="en-US" sz="3200">
              <a:solidFill>
                <a:srgbClr val="26262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A1E8C-4B69-4D63-B86D-AB1243B5F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GB" sz="2400" dirty="0"/>
              <a:t>CIP?</a:t>
            </a:r>
          </a:p>
          <a:p>
            <a:r>
              <a:rPr lang="en-GB" sz="2400" dirty="0"/>
              <a:t>ISO standards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911233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314384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1EE4DF-432D-4922-ACF8-AC22264F8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45736"/>
            <a:ext cx="36988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GB" sz="3200" dirty="0">
                <a:solidFill>
                  <a:srgbClr val="262626"/>
                </a:solidFill>
              </a:rPr>
              <a:t>Oversight</a:t>
            </a:r>
            <a:endParaRPr lang="en-US" sz="3200" dirty="0">
              <a:solidFill>
                <a:srgbClr val="26262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A1E8C-4B69-4D63-B86D-AB1243B5F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GB" sz="2400" dirty="0"/>
              <a:t>Control</a:t>
            </a:r>
          </a:p>
          <a:p>
            <a:r>
              <a:rPr lang="en-GB" sz="2400" dirty="0"/>
              <a:t>Inspections</a:t>
            </a:r>
          </a:p>
          <a:p>
            <a:r>
              <a:rPr lang="en-GB" sz="2400" dirty="0"/>
              <a:t>Audits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34553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4CF2CF-7D95-4E22-B376-341D2F12D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New Technologies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A0AB77-8419-419E-B868-89ADF01982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341393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6017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56E1E-66D0-4686-AB6C-3C8C034C9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0667" y="2187743"/>
            <a:ext cx="5293449" cy="248251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Questions</a:t>
            </a:r>
          </a:p>
        </p:txBody>
      </p:sp>
      <p:pic>
        <p:nvPicPr>
          <p:cNvPr id="12" name="Graphic 6" descr="Questions">
            <a:extLst>
              <a:ext uri="{FF2B5EF4-FFF2-40B4-BE49-F238E27FC236}">
                <a16:creationId xmlns:a16="http://schemas.microsoft.com/office/drawing/2014/main" id="{6DCECA9D-0346-472F-B111-B6F0D760A2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1" y="2743201"/>
            <a:ext cx="1371600" cy="13716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84FF3DD6-7D3A-4646-9CDA-B10D29AFF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41431" y="816337"/>
            <a:ext cx="5225327" cy="5225327"/>
          </a:xfrm>
          <a:prstGeom prst="rect">
            <a:avLst/>
          </a:prstGeom>
        </p:spPr>
      </p:pic>
      <p:pic>
        <p:nvPicPr>
          <p:cNvPr id="5" name="Picture 4" descr="A close up of a mans face&#10;&#10;Description generated with high confidence">
            <a:extLst>
              <a:ext uri="{FF2B5EF4-FFF2-40B4-BE49-F238E27FC236}">
                <a16:creationId xmlns:a16="http://schemas.microsoft.com/office/drawing/2014/main" id="{CEFE93A7-763D-4B66-BCE6-225D14871B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70" y="354682"/>
            <a:ext cx="2822339" cy="631156"/>
          </a:xfrm>
          <a:prstGeom prst="rect">
            <a:avLst/>
          </a:prstGeom>
        </p:spPr>
      </p:pic>
      <p:pic>
        <p:nvPicPr>
          <p:cNvPr id="6" name="Picture 5" descr="EU with text small ">
            <a:extLst>
              <a:ext uri="{FF2B5EF4-FFF2-40B4-BE49-F238E27FC236}">
                <a16:creationId xmlns:a16="http://schemas.microsoft.com/office/drawing/2014/main" id="{43DBA471-D9F2-4049-A1DE-834AA75C1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64554" y="239616"/>
            <a:ext cx="1167039" cy="99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B048928B-35F1-4414-BCB8-0E7A831ABE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030" y="354682"/>
            <a:ext cx="2083500" cy="76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097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4049FD-0515-4E89-B019-6904B3DB1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EU legal framework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7E249F-EFE3-47D6-8EE7-71BB97745E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054284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5290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E49776-AE6D-4DCE-8C82-1C8E13791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Criteria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DC9C4B-096E-424E-AD9A-053E735B0F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2130435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5109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E49776-AE6D-4DCE-8C82-1C8E13791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Criteria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DC9C4B-096E-424E-AD9A-053E735B0F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7603286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7093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E49776-AE6D-4DCE-8C82-1C8E13791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Criteria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DC9C4B-096E-424E-AD9A-053E735B0F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6163122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2502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E49776-AE6D-4DCE-8C82-1C8E13791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Criteria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DC9C4B-096E-424E-AD9A-053E735B0F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428638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2170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314384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A8FB1F-D252-4D36-8C42-BBEC618CA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45736"/>
            <a:ext cx="36988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GB" sz="3200">
                <a:solidFill>
                  <a:srgbClr val="262626"/>
                </a:solidFill>
              </a:rPr>
              <a:t>Control of raw materials</a:t>
            </a:r>
            <a:endParaRPr lang="en-US" sz="3200">
              <a:solidFill>
                <a:srgbClr val="26262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47FD7-10E9-46C6-990A-DA190030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GB" sz="2400" dirty="0"/>
              <a:t>Cartridges</a:t>
            </a:r>
          </a:p>
          <a:p>
            <a:r>
              <a:rPr lang="en-GB" sz="2400" dirty="0"/>
              <a:t>Black powder</a:t>
            </a:r>
          </a:p>
          <a:p>
            <a:r>
              <a:rPr lang="en-GB" sz="2400" dirty="0"/>
              <a:t>Primer and </a:t>
            </a:r>
            <a:r>
              <a:rPr lang="en-GB" sz="2400" dirty="0" err="1"/>
              <a:t>primercaps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99402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314384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A8FB1F-D252-4D36-8C42-BBEC618CA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45736"/>
            <a:ext cx="36988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GB" sz="3200" dirty="0">
                <a:solidFill>
                  <a:srgbClr val="262626"/>
                </a:solidFill>
              </a:rPr>
              <a:t>Production equipment</a:t>
            </a:r>
            <a:endParaRPr lang="en-US" sz="3200" dirty="0">
              <a:solidFill>
                <a:srgbClr val="26262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47FD7-10E9-46C6-990A-DA190030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GB" sz="2400" dirty="0"/>
              <a:t>Strategic goods</a:t>
            </a:r>
          </a:p>
          <a:p>
            <a:r>
              <a:rPr lang="en-GB" sz="2400" dirty="0"/>
              <a:t>Storage</a:t>
            </a:r>
          </a:p>
          <a:p>
            <a:r>
              <a:rPr lang="en-GB" sz="2400" dirty="0"/>
              <a:t>Unauthorised access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61289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336162-B533-4EFE-8BB3-8EBB4A5E3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314384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A8FB1F-D252-4D36-8C42-BBEC618CA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45736"/>
            <a:ext cx="36988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GB" sz="3200" dirty="0">
                <a:solidFill>
                  <a:srgbClr val="262626"/>
                </a:solidFill>
              </a:rPr>
              <a:t>Marking</a:t>
            </a:r>
            <a:endParaRPr lang="en-US" sz="3200" dirty="0">
              <a:solidFill>
                <a:srgbClr val="26262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47FD7-10E9-46C6-990A-DA190030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GB" sz="2400" dirty="0"/>
              <a:t>Production</a:t>
            </a:r>
          </a:p>
          <a:p>
            <a:r>
              <a:rPr lang="en-GB" sz="2400" dirty="0"/>
              <a:t>Post manufacture</a:t>
            </a:r>
          </a:p>
        </p:txBody>
      </p:sp>
    </p:spTree>
    <p:extLst>
      <p:ext uri="{BB962C8B-B14F-4D97-AF65-F5344CB8AC3E}">
        <p14:creationId xmlns:p14="http://schemas.microsoft.com/office/powerpoint/2010/main" val="22758291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Widescreen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Oversight civilian production of firearms</vt:lpstr>
      <vt:lpstr>EU legal framework</vt:lpstr>
      <vt:lpstr>Criteria</vt:lpstr>
      <vt:lpstr>Criteria</vt:lpstr>
      <vt:lpstr>Criteria</vt:lpstr>
      <vt:lpstr>Criteria</vt:lpstr>
      <vt:lpstr>Control of raw materials</vt:lpstr>
      <vt:lpstr>Production equipment</vt:lpstr>
      <vt:lpstr>Marking</vt:lpstr>
      <vt:lpstr>Retail</vt:lpstr>
      <vt:lpstr>Record keeping</vt:lpstr>
      <vt:lpstr>Quality control</vt:lpstr>
      <vt:lpstr>Oversight</vt:lpstr>
      <vt:lpstr>New Technologies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Oversight civilian production of firearms</dc:title>
  <dc:creator>Nemanja Vuksanovic</dc:creator>
  <cp:lastModifiedBy>Nemanja Vuksanovic</cp:lastModifiedBy>
  <cp:revision>1</cp:revision>
  <dcterms:created xsi:type="dcterms:W3CDTF">2019-05-30T06:45:17Z</dcterms:created>
  <dcterms:modified xsi:type="dcterms:W3CDTF">2019-05-30T06:45:25Z</dcterms:modified>
</cp:coreProperties>
</file>