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1" r:id="rId2"/>
    <p:sldId id="332" r:id="rId3"/>
    <p:sldId id="333" r:id="rId4"/>
  </p:sldIdLst>
  <p:sldSz cx="9144000" cy="6858000" type="screen4x3"/>
  <p:notesSz cx="6873875" cy="100615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3300"/>
    <a:srgbClr val="969696"/>
    <a:srgbClr val="CC3300"/>
    <a:srgbClr val="CCFFFF"/>
    <a:srgbClr val="5F5F5F"/>
    <a:srgbClr val="DDDDDD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4210" autoAdjust="0"/>
  </p:normalViewPr>
  <p:slideViewPr>
    <p:cSldViewPr>
      <p:cViewPr varScale="1">
        <p:scale>
          <a:sx n="69" d="100"/>
          <a:sy n="69" d="100"/>
        </p:scale>
        <p:origin x="16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69392156291606E-2"/>
          <c:y val="2.7695743090950322E-2"/>
          <c:w val="0.88800290305908036"/>
          <c:h val="0.891330567532070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500" b="1" dirty="0"/>
                      <a:t>2170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5B4-4874-8679-D96439533F8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B4-4874-8679-D96439533F8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5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1">
                  <c:v>2620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B4-4874-8679-D96439533F8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5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2">
                  <c:v>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B4-4874-8679-D96439533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55849088"/>
        <c:axId val="155850624"/>
      </c:barChart>
      <c:catAx>
        <c:axId val="15584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/>
        </c:spPr>
        <c:crossAx val="155850624"/>
        <c:crosses val="autoZero"/>
        <c:auto val="1"/>
        <c:lblAlgn val="ctr"/>
        <c:lblOffset val="100"/>
        <c:noMultiLvlLbl val="0"/>
      </c:catAx>
      <c:valAx>
        <c:axId val="155850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584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86738-0F4C-4F5B-A3B5-B2F9C3EE318E}" type="datetimeFigureOut">
              <a:rPr lang="ru-RU" smtClean="0"/>
              <a:pPr/>
              <a:t>27.05.2019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54063"/>
            <a:ext cx="5029200" cy="3773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7388" y="4779963"/>
            <a:ext cx="5499100" cy="4527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5675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4138" y="9556750"/>
            <a:ext cx="2978150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BE627-F7AB-44A1-8A00-848FF47F15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714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BE627-F7AB-44A1-8A00-848FF47F159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764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FB103-A483-40E0-B39F-CAA5F1F4D8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A795E-B009-49E0-B742-086227D108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77DAA-5D5A-49F2-B345-F85ECEB747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7F8BF-414E-41A0-A8CA-EED20215D6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70991-CAD7-40C0-BE3C-3EA1F89159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EF00F-DCE6-45F6-ACA7-F15C14CE8A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45BFF-3C49-4D16-B021-07D8DEE331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4E49B-EE37-4173-B2A1-95236E8B79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A318-8ACF-4432-BF5E-4C675201F9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10235-1C1C-42EB-93D0-7A13CF876C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CF742-239B-4E5B-9D96-0E77649C0B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0DD840-C12F-4B25-AA2E-55C0F8EA6FF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5" y="1340768"/>
            <a:ext cx="9114855" cy="5392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0" y="620713"/>
            <a:ext cx="9144000" cy="36671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1403649" y="620713"/>
            <a:ext cx="6408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The Ministry of Internal Affairs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of the Republic of Belarus</a:t>
            </a:r>
            <a:endParaRPr lang="ru-RU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218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969" y="-18637"/>
            <a:ext cx="1180385" cy="171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31541" y="1268760"/>
            <a:ext cx="8352928" cy="3888431"/>
          </a:xfrm>
          <a:noFill/>
          <a:ln w="9525"/>
        </p:spPr>
        <p:txBody>
          <a:bodyPr/>
          <a:lstStyle/>
          <a:p>
            <a:pPr>
              <a:spcBef>
                <a:spcPts val="0"/>
              </a:spcBef>
            </a:pPr>
            <a:endParaRPr lang="ru-RU" sz="1000" b="1" kern="1200" dirty="0" smtClean="0">
              <a:ln w="22225">
                <a:solidFill>
                  <a:srgbClr val="FF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sz="5400" b="1" kern="1200" dirty="0" smtClean="0">
                <a:ln w="2222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Results of the fight </a:t>
            </a:r>
            <a:r>
              <a:rPr lang="en-US" sz="5400" b="1" kern="1200" dirty="0">
                <a:ln w="2222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against illicit </a:t>
            </a:r>
            <a:r>
              <a:rPr lang="ru-RU" sz="5400" b="1" kern="1200" dirty="0" smtClean="0">
                <a:ln w="2222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5400" b="1" kern="1200" dirty="0" smtClean="0">
                <a:ln w="2222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trafficking</a:t>
            </a:r>
            <a:endParaRPr lang="ru-RU" sz="5400" b="1" kern="1200" dirty="0" smtClean="0">
              <a:ln w="22225"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sz="5400" b="1" kern="1200" dirty="0" smtClean="0">
                <a:ln w="2222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 </a:t>
            </a:r>
            <a:r>
              <a:rPr lang="en-US" sz="5400" b="1" kern="1200" dirty="0">
                <a:ln w="2222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firearms in Belarus</a:t>
            </a:r>
            <a:endParaRPr lang="ru-RU" sz="5400" b="1" kern="1200" dirty="0">
              <a:ln w="22225"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121863" name="Picture 3"/>
          <p:cNvPicPr>
            <a:picLocks noChangeAspect="1" noChangeArrowheads="1"/>
          </p:cNvPicPr>
          <p:nvPr/>
        </p:nvPicPr>
        <p:blipFill>
          <a:blip r:embed="rId4" cstate="print">
            <a:lum contrast="6000"/>
          </a:blip>
          <a:srcRect/>
          <a:stretch>
            <a:fillRect/>
          </a:stretch>
        </p:blipFill>
        <p:spPr bwMode="auto">
          <a:xfrm>
            <a:off x="8028384" y="0"/>
            <a:ext cx="1117204" cy="1691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500" autoRev="1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1500" autoRev="1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1500" autoRev="1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500" autoRev="1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animBg="1"/>
      <p:bldP spid="1218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Text Box 3"/>
          <p:cNvSpPr txBox="1">
            <a:spLocks noChangeArrowheads="1"/>
          </p:cNvSpPr>
          <p:nvPr/>
        </p:nvSpPr>
        <p:spPr bwMode="auto">
          <a:xfrm>
            <a:off x="664243" y="257065"/>
            <a:ext cx="777686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500" b="1" spc="-100" dirty="0">
                <a:solidFill>
                  <a:srgbClr val="C00000"/>
                </a:solidFill>
                <a:latin typeface="Arial Black" pitchFamily="34" charset="0"/>
              </a:rPr>
              <a:t>Unregistered firearms </a:t>
            </a:r>
            <a:r>
              <a:rPr lang="en-US" sz="3500" b="1" spc="-100" dirty="0" smtClean="0">
                <a:solidFill>
                  <a:srgbClr val="C00000"/>
                </a:solidFill>
                <a:latin typeface="Arial Black" pitchFamily="34" charset="0"/>
              </a:rPr>
              <a:t>seized</a:t>
            </a:r>
            <a:endParaRPr lang="ru-RU" sz="3500" b="1" spc="-1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>
              <a:spcBef>
                <a:spcPts val="0"/>
              </a:spcBef>
            </a:pPr>
            <a:r>
              <a:rPr lang="en-US" sz="3500" b="1" spc="-100" dirty="0" smtClean="0">
                <a:solidFill>
                  <a:srgbClr val="C00000"/>
                </a:solidFill>
                <a:latin typeface="Arial Black" pitchFamily="34" charset="0"/>
              </a:rPr>
              <a:t>in 2016</a:t>
            </a:r>
            <a:r>
              <a:rPr lang="ru-RU" sz="3500" b="1" spc="-1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sz="3500" b="1" spc="-100" dirty="0" smtClean="0">
                <a:solidFill>
                  <a:srgbClr val="C00000"/>
                </a:solidFill>
                <a:latin typeface="Arial Black" pitchFamily="34" charset="0"/>
              </a:rPr>
              <a:t>-</a:t>
            </a:r>
            <a:r>
              <a:rPr lang="ru-RU" sz="3500" b="1" spc="-1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sz="3500" b="1" spc="-100" dirty="0" smtClean="0">
                <a:solidFill>
                  <a:srgbClr val="C00000"/>
                </a:solidFill>
                <a:latin typeface="Arial Black" pitchFamily="34" charset="0"/>
              </a:rPr>
              <a:t>2018</a:t>
            </a:r>
            <a:endParaRPr lang="ru-RU" sz="3500" b="1" spc="-1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13414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"/>
            <a:ext cx="989831" cy="1498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839" y="1628800"/>
            <a:ext cx="914400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i="1" spc="-100" dirty="0" smtClean="0">
                <a:solidFill>
                  <a:srgbClr val="000099"/>
                </a:solidFill>
              </a:rPr>
              <a:t>.</a:t>
            </a:r>
            <a:endParaRPr lang="ru-RU" sz="3100" i="1" spc="-100" dirty="0">
              <a:solidFill>
                <a:srgbClr val="000099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0"/>
            <a:ext cx="1074563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28210481"/>
              </p:ext>
            </p:extLst>
          </p:nvPr>
        </p:nvGraphicFramePr>
        <p:xfrm>
          <a:off x="683568" y="1426616"/>
          <a:ext cx="8064000" cy="5220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77227"/>
            <a:ext cx="5794190" cy="2303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340768"/>
            <a:ext cx="3249100" cy="546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-8206" y="370222"/>
            <a:ext cx="9144000" cy="861774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500" b="1" dirty="0">
                <a:solidFill>
                  <a:srgbClr val="FF0000"/>
                </a:solidFill>
              </a:rPr>
              <a:t>Restored Kalashnikov assault </a:t>
            </a:r>
            <a:r>
              <a:rPr lang="en-US" sz="2500" b="1" dirty="0" smtClean="0">
                <a:solidFill>
                  <a:srgbClr val="FF0000"/>
                </a:solidFill>
              </a:rPr>
              <a:t>rifles</a:t>
            </a:r>
            <a:endParaRPr lang="ru-RU" sz="2500" b="1" dirty="0" smtClean="0"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2500" b="1" dirty="0" smtClean="0">
                <a:solidFill>
                  <a:srgbClr val="FF0000"/>
                </a:solidFill>
              </a:rPr>
              <a:t>from </a:t>
            </a:r>
            <a:r>
              <a:rPr lang="en-US" sz="2500" b="1" dirty="0">
                <a:solidFill>
                  <a:srgbClr val="FF0000"/>
                </a:solidFill>
              </a:rPr>
              <a:t>deactivated weapons</a:t>
            </a:r>
            <a:endParaRPr lang="ru-RU" sz="2500" b="1" dirty="0">
              <a:solidFill>
                <a:srgbClr val="FF0000"/>
              </a:solidFill>
            </a:endParaRPr>
          </a:p>
        </p:txBody>
      </p:sp>
      <p:pic>
        <p:nvPicPr>
          <p:cNvPr id="13210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0"/>
            <a:ext cx="1043608" cy="158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0"/>
            <a:ext cx="1043608" cy="151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11830</TotalTime>
  <Words>38</Words>
  <Application>Microsoft Office PowerPoint</Application>
  <PresentationFormat>Экран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</vt:vector>
  </TitlesOfParts>
  <Company>Шамбала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Сидхартха Гаутама</dc:creator>
  <cp:lastModifiedBy>Пользователь</cp:lastModifiedBy>
  <cp:revision>522</cp:revision>
  <dcterms:created xsi:type="dcterms:W3CDTF">2006-05-24T13:24:23Z</dcterms:created>
  <dcterms:modified xsi:type="dcterms:W3CDTF">2019-05-27T19:04:15Z</dcterms:modified>
</cp:coreProperties>
</file>