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769E-26E2-4CD6-BC3C-A08E11EEAC5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AA31-B953-4D95-880E-200D4CCF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3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yourselfwith.org/al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armyourselfwit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myourselfwith.org/bcms/" TargetMode="External"/><Relationship Id="rId5" Type="http://schemas.openxmlformats.org/officeDocument/2006/relationships/hyperlink" Target="https://www.armyourselfwith.org/ma/" TargetMode="External"/><Relationship Id="rId4" Type="http://schemas.openxmlformats.org/officeDocument/2006/relationships/hyperlink" Target="https://www.armyourselfwith.org/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yourselfwith.org/action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rmyourselfwith.org/lo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armyourselfwith.org/facts" TargetMode="External"/><Relationship Id="rId4" Type="http://schemas.openxmlformats.org/officeDocument/2006/relationships/hyperlink" Target="https://www.armyourselfwith.org/knowled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yourselfwith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4D8DF-8BA5-486E-9A18-27FD7DED5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9428" r="24369" b="41705"/>
          <a:stretch/>
        </p:blipFill>
        <p:spPr>
          <a:xfrm>
            <a:off x="3725977" y="119726"/>
            <a:ext cx="4740046" cy="1554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735D5-12B9-41A0-B758-0782C6A282C8}"/>
              </a:ext>
            </a:extLst>
          </p:cNvPr>
          <p:cNvSpPr txBox="1"/>
          <p:nvPr/>
        </p:nvSpPr>
        <p:spPr>
          <a:xfrm>
            <a:off x="4153985" y="1254912"/>
            <a:ext cx="399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 I T 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2D97FF-5821-4C3F-AACD-90FE857D7A13}"/>
              </a:ext>
            </a:extLst>
          </p:cNvPr>
          <p:cNvGrpSpPr/>
          <p:nvPr/>
        </p:nvGrpSpPr>
        <p:grpSpPr>
          <a:xfrm>
            <a:off x="1411445" y="1254912"/>
            <a:ext cx="8984098" cy="4540508"/>
            <a:chOff x="1374263" y="1413797"/>
            <a:chExt cx="9243299" cy="47711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19BA47-D989-4DF8-8E60-09B3F2CDE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16" b="18194"/>
            <a:stretch/>
          </p:blipFill>
          <p:spPr>
            <a:xfrm>
              <a:off x="6946540" y="1413797"/>
              <a:ext cx="3671022" cy="2538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EBD84B-1E54-426D-B2D7-98F6E639E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0" b="24306"/>
            <a:stretch/>
          </p:blipFill>
          <p:spPr>
            <a:xfrm>
              <a:off x="1570062" y="1641739"/>
              <a:ext cx="3239010" cy="21556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8BD105-FF29-4E6B-B5A9-0AA16869F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3" t="15972" r="7193" b="18012"/>
            <a:stretch/>
          </p:blipFill>
          <p:spPr>
            <a:xfrm>
              <a:off x="7301430" y="3729357"/>
              <a:ext cx="3041061" cy="24556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A61AD3-4A26-4143-9C7B-777390C52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0" b="19515"/>
            <a:stretch/>
          </p:blipFill>
          <p:spPr>
            <a:xfrm>
              <a:off x="1374263" y="3646367"/>
              <a:ext cx="3630609" cy="25386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2A079C-04E5-41F9-BF77-D226F2D1DB92}"/>
              </a:ext>
            </a:extLst>
          </p:cNvPr>
          <p:cNvSpPr/>
          <p:nvPr/>
        </p:nvSpPr>
        <p:spPr>
          <a:xfrm>
            <a:off x="0" y="5934076"/>
            <a:ext cx="12192000" cy="923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85E0B-4819-4120-B4B3-B79A4BE53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00" y="6007254"/>
            <a:ext cx="954841" cy="815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5CD759-D82E-47BC-B0BB-07613141E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18" y="6126204"/>
            <a:ext cx="1482685" cy="612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7F004D-7B72-4899-83FC-2230EC7A8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4" y="6131273"/>
            <a:ext cx="1545935" cy="5708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8EB1AD-761A-4A48-A4F6-80F0A55F8A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809" y="5995717"/>
            <a:ext cx="408577" cy="8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33A6-BC99-443C-8DB7-4B6A471B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Arm Yourself With Love, Action, Knowledge &amp;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52B1-EE26-456D-A2E1-B771E82FD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platform</a:t>
            </a:r>
          </a:p>
          <a:p>
            <a:r>
              <a:rPr lang="en-US" dirty="0"/>
              <a:t>Available in </a:t>
            </a:r>
            <a:r>
              <a:rPr lang="en-US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Albanian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Romanian</a:t>
            </a:r>
            <a:r>
              <a:rPr lang="en-US" b="1" dirty="0"/>
              <a:t>,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Macedonian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BCMS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Awareness Raising Campaign for citizens in South East Europe about the dangers caused by the misuse of guns and their illegal possession</a:t>
            </a:r>
          </a:p>
          <a:p>
            <a:r>
              <a:rPr lang="en-US" dirty="0"/>
              <a:t>Based on the information and insights from </a:t>
            </a:r>
          </a:p>
          <a:p>
            <a:pPr lvl="1"/>
            <a:r>
              <a:rPr lang="en-US" dirty="0"/>
              <a:t>Regional Perception Survey</a:t>
            </a:r>
          </a:p>
          <a:p>
            <a:pPr lvl="1"/>
            <a:r>
              <a:rPr lang="en-US" dirty="0"/>
              <a:t>SEESAC’s Armed Violence Monitoring Platform </a:t>
            </a:r>
          </a:p>
          <a:p>
            <a:pPr lvl="1"/>
            <a:r>
              <a:rPr lang="en-US" dirty="0"/>
              <a:t>SEESAC’s Gender and SALW Study</a:t>
            </a:r>
          </a:p>
          <a:p>
            <a:r>
              <a:rPr lang="en-US" dirty="0"/>
              <a:t>Created and maintained with the financial support of the European Union and the Government of Germany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AF664-8103-459C-8EC9-04DC3B5E75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/>
          <a:stretch/>
        </p:blipFill>
        <p:spPr>
          <a:xfrm>
            <a:off x="495013" y="1372394"/>
            <a:ext cx="9963438" cy="3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3D51-24AC-4A15-A37F-F009C528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4137" cy="4351338"/>
          </a:xfrm>
        </p:spPr>
        <p:txBody>
          <a:bodyPr/>
          <a:lstStyle/>
          <a:p>
            <a:r>
              <a:rPr lang="en-US" dirty="0"/>
              <a:t>Platform is divided into 4 sections: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b="1" dirty="0"/>
              <a:t>User friendly </a:t>
            </a:r>
            <a:r>
              <a:rPr lang="en-US" dirty="0"/>
              <a:t>with simple features to share the website’s content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4221E3-BD87-4EA6-88CF-F66F6ADF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Arm Yourself With Love, Action, Knowledge &amp; Facts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00A18-11AA-47D9-BDD7-D2A4E1C1C8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47720" r="30107" b="4271"/>
          <a:stretch/>
        </p:blipFill>
        <p:spPr>
          <a:xfrm>
            <a:off x="5302104" y="1825625"/>
            <a:ext cx="6655783" cy="41981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7618B0-911A-4CAB-B608-1F9EED24B59C}"/>
              </a:ext>
            </a:extLst>
          </p:cNvPr>
          <p:cNvSpPr/>
          <p:nvPr/>
        </p:nvSpPr>
        <p:spPr>
          <a:xfrm>
            <a:off x="8518359" y="4435642"/>
            <a:ext cx="1836820" cy="553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D997A6-FADD-471E-A404-C090E6FFFD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/>
          <a:stretch/>
        </p:blipFill>
        <p:spPr>
          <a:xfrm>
            <a:off x="495013" y="1372394"/>
            <a:ext cx="9963438" cy="3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C391B7-73F8-4EA0-9991-562CEF08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Arm Yourself With Love, Action, Knowledge &amp;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A556-84E6-4BB3-8A77-94633163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9821" cy="4351338"/>
          </a:xfrm>
        </p:spPr>
        <p:txBody>
          <a:bodyPr/>
          <a:lstStyle/>
          <a:p>
            <a:r>
              <a:rPr lang="en-US" dirty="0"/>
              <a:t>Includes subsection on </a:t>
            </a:r>
            <a:r>
              <a:rPr lang="en-US" b="1" dirty="0"/>
              <a:t>domestic violence: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21E83-2075-4A69-A451-39FEABF23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/>
          <a:stretch/>
        </p:blipFill>
        <p:spPr>
          <a:xfrm>
            <a:off x="495013" y="1372394"/>
            <a:ext cx="9963438" cy="318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26EEEB-A322-4895-AD47-031D97AA0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5002" r="12698"/>
          <a:stretch/>
        </p:blipFill>
        <p:spPr>
          <a:xfrm>
            <a:off x="2368216" y="2357861"/>
            <a:ext cx="7455568" cy="41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132A-3293-42D0-B633-03C7BE5E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247"/>
            <a:ext cx="10515600" cy="4351338"/>
          </a:xfrm>
        </p:spPr>
        <p:txBody>
          <a:bodyPr/>
          <a:lstStyle/>
          <a:p>
            <a:r>
              <a:rPr lang="en-US" dirty="0"/>
              <a:t>Offers simple </a:t>
            </a:r>
            <a:r>
              <a:rPr lang="en-US" b="1" dirty="0"/>
              <a:t>call to actions </a:t>
            </a:r>
            <a:r>
              <a:rPr lang="en-US" dirty="0"/>
              <a:t>to follow: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444A43-151D-4432-A7FF-94B388E3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Arm Yourself With Love, Action, Knowledge &amp; Facts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7B61C-F08D-4C50-AD99-4C4D9F7C2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/>
          <a:stretch/>
        </p:blipFill>
        <p:spPr>
          <a:xfrm>
            <a:off x="495013" y="1372394"/>
            <a:ext cx="9963438" cy="318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02197-1DF1-4335-8712-C0BE6F733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6" y="2141537"/>
            <a:ext cx="6871082" cy="4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07EAE-17BC-4205-91A9-3DB22B9E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Arm Yourself With Love, Action, Knowledge &amp;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E6966-62AC-4A8D-902B-BDF3FB498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/>
          <a:stretch/>
        </p:blipFill>
        <p:spPr>
          <a:xfrm>
            <a:off x="495013" y="1372394"/>
            <a:ext cx="9963438" cy="3182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0C870D-15C1-4F08-B3E2-409FC787F813}"/>
              </a:ext>
            </a:extLst>
          </p:cNvPr>
          <p:cNvSpPr txBox="1">
            <a:spLocks/>
          </p:cNvSpPr>
          <p:nvPr/>
        </p:nvSpPr>
        <p:spPr>
          <a:xfrm>
            <a:off x="838200" y="16812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Incentivizes users to share content </a:t>
            </a:r>
            <a:r>
              <a:rPr lang="en-US" dirty="0"/>
              <a:t>and </a:t>
            </a:r>
            <a:r>
              <a:rPr lang="en-US" b="1" dirty="0"/>
              <a:t>raise awareness</a:t>
            </a:r>
            <a:r>
              <a:rPr lang="en-US" dirty="0"/>
              <a:t> through giveaway: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854521-B8AD-4C9D-A4FC-362F6404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/>
          <a:stretch/>
        </p:blipFill>
        <p:spPr>
          <a:xfrm>
            <a:off x="0" y="2510911"/>
            <a:ext cx="12192000" cy="53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C7B737-EF43-4301-902F-AB1DB38D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5"/>
          <a:stretch/>
        </p:blipFill>
        <p:spPr>
          <a:xfrm>
            <a:off x="558176" y="4614872"/>
            <a:ext cx="11428571" cy="99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E3D71-08A4-4988-A89B-568D4D76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2" y="5249517"/>
            <a:ext cx="10515600" cy="23266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WWW.ARMYOURSELFWITH.ORG</a:t>
            </a:r>
            <a:br>
              <a:rPr lang="en-US" sz="5400" dirty="0">
                <a:solidFill>
                  <a:srgbClr val="00B0F0"/>
                </a:solidFill>
              </a:rPr>
            </a:b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37D0F-490F-4E04-A43C-026934ED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t="2221" r="11508" b="4967"/>
          <a:stretch/>
        </p:blipFill>
        <p:spPr>
          <a:xfrm>
            <a:off x="2975811" y="398261"/>
            <a:ext cx="5494421" cy="46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</TotalTime>
  <Words>176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Arm Yourself With Love, Action, Knowledge &amp; Facts</vt:lpstr>
      <vt:lpstr>Arm Yourself With Love, Action, Knowledge &amp; Facts</vt:lpstr>
      <vt:lpstr>Arm Yourself With Love, Action, Knowledge &amp; Facts</vt:lpstr>
      <vt:lpstr>Arm Yourself With Love, Action, Knowledge &amp; Facts</vt:lpstr>
      <vt:lpstr>Arm Yourself With Love, Action, Knowledge &amp; Facts</vt:lpstr>
      <vt:lpstr>WWW.ARMYOURSELFWITH.ORG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Kalyoncu</dc:creator>
  <cp:lastModifiedBy>Melissa Kalyoncu</cp:lastModifiedBy>
  <cp:revision>20</cp:revision>
  <dcterms:created xsi:type="dcterms:W3CDTF">2019-05-22T13:30:31Z</dcterms:created>
  <dcterms:modified xsi:type="dcterms:W3CDTF">2019-05-24T07:43:07Z</dcterms:modified>
</cp:coreProperties>
</file>