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0" r:id="rId5"/>
    <p:sldId id="292" r:id="rId6"/>
    <p:sldId id="293" r:id="rId7"/>
    <p:sldId id="294" r:id="rId8"/>
    <p:sldId id="295" r:id="rId9"/>
    <p:sldId id="296" r:id="rId10"/>
    <p:sldId id="297" r:id="rId11"/>
    <p:sldId id="298" r:id="rId12"/>
    <p:sldId id="259" r:id="rId13"/>
    <p:sldId id="291" r:id="rId14"/>
    <p:sldId id="300" r:id="rId15"/>
    <p:sldId id="301" r:id="rId16"/>
    <p:sldId id="302" r:id="rId17"/>
    <p:sldId id="303" r:id="rId18"/>
    <p:sldId id="304" r:id="rId19"/>
    <p:sldId id="260"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61" r:id="rId35"/>
    <p:sldId id="280" r:id="rId36"/>
    <p:sldId id="282" r:id="rId37"/>
    <p:sldId id="283" r:id="rId38"/>
    <p:sldId id="285" r:id="rId39"/>
    <p:sldId id="262" r:id="rId40"/>
    <p:sldId id="284" r:id="rId41"/>
    <p:sldId id="286" r:id="rId42"/>
    <p:sldId id="287" r:id="rId43"/>
    <p:sldId id="288" r:id="rId44"/>
    <p:sldId id="281" r:id="rId45"/>
    <p:sldId id="289" r:id="rId46"/>
    <p:sldId id="305" r:id="rId47"/>
    <p:sldId id="308" r:id="rId48"/>
    <p:sldId id="307" r:id="rId49"/>
    <p:sldId id="306" r:id="rId50"/>
    <p:sldId id="309" r:id="rId51"/>
    <p:sldId id="310" r:id="rId52"/>
    <p:sldId id="313" r:id="rId53"/>
    <p:sldId id="311" r:id="rId54"/>
    <p:sldId id="312" r:id="rId55"/>
    <p:sldId id="263" r:id="rId56"/>
    <p:sldId id="264" r:id="rId57"/>
    <p:sldId id="26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3" d="100"/>
          <a:sy n="63" d="100"/>
        </p:scale>
        <p:origin x="730"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C4950-366C-4906-A4BA-C7CC1D50734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543B531-0A34-4CFE-AC46-24B996924B72}">
      <dgm:prSet/>
      <dgm:spPr/>
      <dgm:t>
        <a:bodyPr/>
        <a:lstStyle/>
        <a:p>
          <a:r>
            <a:rPr lang="en-US" dirty="0"/>
            <a:t>Explosives Directives 2013/39 and 2014/28</a:t>
          </a:r>
        </a:p>
      </dgm:t>
    </dgm:pt>
    <dgm:pt modelId="{561A7EF5-130A-47C9-B3AA-8E7AECEA2DE3}" type="parTrans" cxnId="{F9785007-7074-4DDA-BFBC-63DDB814D1B3}">
      <dgm:prSet/>
      <dgm:spPr/>
      <dgm:t>
        <a:bodyPr/>
        <a:lstStyle/>
        <a:p>
          <a:endParaRPr lang="en-US"/>
        </a:p>
      </dgm:t>
    </dgm:pt>
    <dgm:pt modelId="{1313D643-392D-40E8-809C-06D74570FA49}" type="sibTrans" cxnId="{F9785007-7074-4DDA-BFBC-63DDB814D1B3}">
      <dgm:prSet/>
      <dgm:spPr/>
      <dgm:t>
        <a:bodyPr/>
        <a:lstStyle/>
        <a:p>
          <a:endParaRPr lang="en-US"/>
        </a:p>
      </dgm:t>
    </dgm:pt>
    <dgm:pt modelId="{B98B3634-81A4-425A-99CC-76F320A554A7}">
      <dgm:prSet/>
      <dgm:spPr/>
      <dgm:t>
        <a:bodyPr/>
        <a:lstStyle/>
        <a:p>
          <a:r>
            <a:rPr lang="en-US" dirty="0"/>
            <a:t>Precursors Regulation 98/2013</a:t>
          </a:r>
        </a:p>
      </dgm:t>
    </dgm:pt>
    <dgm:pt modelId="{A1477DC7-46C3-47E6-840B-98C7347E76CF}" type="parTrans" cxnId="{80E4E69C-AA1C-4AE2-B977-62AC987A92B3}">
      <dgm:prSet/>
      <dgm:spPr/>
      <dgm:t>
        <a:bodyPr/>
        <a:lstStyle/>
        <a:p>
          <a:endParaRPr lang="en-US"/>
        </a:p>
      </dgm:t>
    </dgm:pt>
    <dgm:pt modelId="{EADE796D-0DF4-468A-9DBE-ED28B2D0B1CD}" type="sibTrans" cxnId="{80E4E69C-AA1C-4AE2-B977-62AC987A92B3}">
      <dgm:prSet/>
      <dgm:spPr/>
      <dgm:t>
        <a:bodyPr/>
        <a:lstStyle/>
        <a:p>
          <a:endParaRPr lang="en-US"/>
        </a:p>
      </dgm:t>
    </dgm:pt>
    <dgm:pt modelId="{974E057A-2C1A-4608-8ACB-E1501CD2FFCB}">
      <dgm:prSet/>
      <dgm:spPr/>
      <dgm:t>
        <a:bodyPr/>
        <a:lstStyle/>
        <a:p>
          <a:r>
            <a:rPr lang="en-US"/>
            <a:t>Implementing directives EU Firearms</a:t>
          </a:r>
        </a:p>
      </dgm:t>
    </dgm:pt>
    <dgm:pt modelId="{C6BE40AD-D269-4F88-B3B2-70FF531ABAEE}" type="parTrans" cxnId="{EC327509-E11A-45E6-B2A4-F06914B2E4AB}">
      <dgm:prSet/>
      <dgm:spPr/>
      <dgm:t>
        <a:bodyPr/>
        <a:lstStyle/>
        <a:p>
          <a:endParaRPr lang="en-US"/>
        </a:p>
      </dgm:t>
    </dgm:pt>
    <dgm:pt modelId="{024335F4-F5F2-41BA-A02B-A059150FF8C6}" type="sibTrans" cxnId="{EC327509-E11A-45E6-B2A4-F06914B2E4AB}">
      <dgm:prSet/>
      <dgm:spPr/>
      <dgm:t>
        <a:bodyPr/>
        <a:lstStyle/>
        <a:p>
          <a:endParaRPr lang="en-US"/>
        </a:p>
      </dgm:t>
    </dgm:pt>
    <dgm:pt modelId="{98492FC9-00BD-4198-9013-918B1CDB65D5}">
      <dgm:prSet/>
      <dgm:spPr/>
      <dgm:t>
        <a:bodyPr/>
        <a:lstStyle/>
        <a:p>
          <a:r>
            <a:rPr lang="en-US"/>
            <a:t>EU Strategy on SALW</a:t>
          </a:r>
        </a:p>
      </dgm:t>
    </dgm:pt>
    <dgm:pt modelId="{1511A246-5887-4961-86A4-75D673E9BFCA}" type="parTrans" cxnId="{C14834AA-9D8A-4B66-B7F3-30B0F11C3607}">
      <dgm:prSet/>
      <dgm:spPr/>
      <dgm:t>
        <a:bodyPr/>
        <a:lstStyle/>
        <a:p>
          <a:endParaRPr lang="en-US"/>
        </a:p>
      </dgm:t>
    </dgm:pt>
    <dgm:pt modelId="{C8F5B8A8-5A92-4C40-B343-0E48F17E80F3}" type="sibTrans" cxnId="{C14834AA-9D8A-4B66-B7F3-30B0F11C3607}">
      <dgm:prSet/>
      <dgm:spPr/>
      <dgm:t>
        <a:bodyPr/>
        <a:lstStyle/>
        <a:p>
          <a:endParaRPr lang="en-US"/>
        </a:p>
      </dgm:t>
    </dgm:pt>
    <dgm:pt modelId="{9FC105F0-1633-4D44-8926-892C666FDE0C}">
      <dgm:prSet/>
      <dgm:spPr/>
      <dgm:t>
        <a:bodyPr/>
        <a:lstStyle/>
        <a:p>
          <a:r>
            <a:rPr lang="en-US"/>
            <a:t>MOSAIC</a:t>
          </a:r>
        </a:p>
      </dgm:t>
    </dgm:pt>
    <dgm:pt modelId="{2847BB28-3592-4F34-B584-FDA503A7180B}" type="parTrans" cxnId="{235D192A-B036-40DE-84D1-BFFD6A5C14F5}">
      <dgm:prSet/>
      <dgm:spPr/>
      <dgm:t>
        <a:bodyPr/>
        <a:lstStyle/>
        <a:p>
          <a:endParaRPr lang="en-US"/>
        </a:p>
      </dgm:t>
    </dgm:pt>
    <dgm:pt modelId="{984C91FC-E9F0-494D-9A0B-E6F9C02849F4}" type="sibTrans" cxnId="{235D192A-B036-40DE-84D1-BFFD6A5C14F5}">
      <dgm:prSet/>
      <dgm:spPr/>
      <dgm:t>
        <a:bodyPr/>
        <a:lstStyle/>
        <a:p>
          <a:endParaRPr lang="en-US"/>
        </a:p>
      </dgm:t>
    </dgm:pt>
    <dgm:pt modelId="{9C3BC455-371F-40C4-8CCF-0BBAE3060426}" type="pres">
      <dgm:prSet presAssocID="{C50C4950-366C-4906-A4BA-C7CC1D50734B}" presName="linear" presStyleCnt="0">
        <dgm:presLayoutVars>
          <dgm:animLvl val="lvl"/>
          <dgm:resizeHandles val="exact"/>
        </dgm:presLayoutVars>
      </dgm:prSet>
      <dgm:spPr/>
    </dgm:pt>
    <dgm:pt modelId="{2DDF423A-2CAC-4F11-8FA7-5B3FB863E8B4}" type="pres">
      <dgm:prSet presAssocID="{D543B531-0A34-4CFE-AC46-24B996924B72}" presName="parentText" presStyleLbl="node1" presStyleIdx="0" presStyleCnt="5">
        <dgm:presLayoutVars>
          <dgm:chMax val="0"/>
          <dgm:bulletEnabled val="1"/>
        </dgm:presLayoutVars>
      </dgm:prSet>
      <dgm:spPr/>
    </dgm:pt>
    <dgm:pt modelId="{BF72F053-C67F-4F34-928B-5DA0953CB5C9}" type="pres">
      <dgm:prSet presAssocID="{1313D643-392D-40E8-809C-06D74570FA49}" presName="spacer" presStyleCnt="0"/>
      <dgm:spPr/>
    </dgm:pt>
    <dgm:pt modelId="{D2952B0D-EA49-4328-AF01-5C90C3B956CD}" type="pres">
      <dgm:prSet presAssocID="{B98B3634-81A4-425A-99CC-76F320A554A7}" presName="parentText" presStyleLbl="node1" presStyleIdx="1" presStyleCnt="5">
        <dgm:presLayoutVars>
          <dgm:chMax val="0"/>
          <dgm:bulletEnabled val="1"/>
        </dgm:presLayoutVars>
      </dgm:prSet>
      <dgm:spPr/>
    </dgm:pt>
    <dgm:pt modelId="{23D02361-A34B-4362-B8F9-E9BBFB87CFEA}" type="pres">
      <dgm:prSet presAssocID="{EADE796D-0DF4-468A-9DBE-ED28B2D0B1CD}" presName="spacer" presStyleCnt="0"/>
      <dgm:spPr/>
    </dgm:pt>
    <dgm:pt modelId="{601C7844-6A2F-42BD-BDA5-C7964008F196}" type="pres">
      <dgm:prSet presAssocID="{974E057A-2C1A-4608-8ACB-E1501CD2FFCB}" presName="parentText" presStyleLbl="node1" presStyleIdx="2" presStyleCnt="5">
        <dgm:presLayoutVars>
          <dgm:chMax val="0"/>
          <dgm:bulletEnabled val="1"/>
        </dgm:presLayoutVars>
      </dgm:prSet>
      <dgm:spPr/>
    </dgm:pt>
    <dgm:pt modelId="{AAC25564-6749-400B-B24F-4E80E2D4ACC4}" type="pres">
      <dgm:prSet presAssocID="{024335F4-F5F2-41BA-A02B-A059150FF8C6}" presName="spacer" presStyleCnt="0"/>
      <dgm:spPr/>
    </dgm:pt>
    <dgm:pt modelId="{4D98056A-2B4C-4AFB-950C-3E5CB88F869A}" type="pres">
      <dgm:prSet presAssocID="{98492FC9-00BD-4198-9013-918B1CDB65D5}" presName="parentText" presStyleLbl="node1" presStyleIdx="3" presStyleCnt="5">
        <dgm:presLayoutVars>
          <dgm:chMax val="0"/>
          <dgm:bulletEnabled val="1"/>
        </dgm:presLayoutVars>
      </dgm:prSet>
      <dgm:spPr/>
    </dgm:pt>
    <dgm:pt modelId="{369DBAE7-C7E6-436A-B098-0EAA58CE0AB3}" type="pres">
      <dgm:prSet presAssocID="{C8F5B8A8-5A92-4C40-B343-0E48F17E80F3}" presName="spacer" presStyleCnt="0"/>
      <dgm:spPr/>
    </dgm:pt>
    <dgm:pt modelId="{61659B06-5C48-4ACC-8D9A-CA9E49BD5EF3}" type="pres">
      <dgm:prSet presAssocID="{9FC105F0-1633-4D44-8926-892C666FDE0C}" presName="parentText" presStyleLbl="node1" presStyleIdx="4" presStyleCnt="5">
        <dgm:presLayoutVars>
          <dgm:chMax val="0"/>
          <dgm:bulletEnabled val="1"/>
        </dgm:presLayoutVars>
      </dgm:prSet>
      <dgm:spPr/>
    </dgm:pt>
  </dgm:ptLst>
  <dgm:cxnLst>
    <dgm:cxn modelId="{F9785007-7074-4DDA-BFBC-63DDB814D1B3}" srcId="{C50C4950-366C-4906-A4BA-C7CC1D50734B}" destId="{D543B531-0A34-4CFE-AC46-24B996924B72}" srcOrd="0" destOrd="0" parTransId="{561A7EF5-130A-47C9-B3AA-8E7AECEA2DE3}" sibTransId="{1313D643-392D-40E8-809C-06D74570FA49}"/>
    <dgm:cxn modelId="{EC327509-E11A-45E6-B2A4-F06914B2E4AB}" srcId="{C50C4950-366C-4906-A4BA-C7CC1D50734B}" destId="{974E057A-2C1A-4608-8ACB-E1501CD2FFCB}" srcOrd="2" destOrd="0" parTransId="{C6BE40AD-D269-4F88-B3B2-70FF531ABAEE}" sibTransId="{024335F4-F5F2-41BA-A02B-A059150FF8C6}"/>
    <dgm:cxn modelId="{235D192A-B036-40DE-84D1-BFFD6A5C14F5}" srcId="{C50C4950-366C-4906-A4BA-C7CC1D50734B}" destId="{9FC105F0-1633-4D44-8926-892C666FDE0C}" srcOrd="4" destOrd="0" parTransId="{2847BB28-3592-4F34-B584-FDA503A7180B}" sibTransId="{984C91FC-E9F0-494D-9A0B-E6F9C02849F4}"/>
    <dgm:cxn modelId="{B536D478-39E8-45D4-A5EF-D9532B62E97B}" type="presOf" srcId="{98492FC9-00BD-4198-9013-918B1CDB65D5}" destId="{4D98056A-2B4C-4AFB-950C-3E5CB88F869A}" srcOrd="0" destOrd="0" presId="urn:microsoft.com/office/officeart/2005/8/layout/vList2"/>
    <dgm:cxn modelId="{80E4E69C-AA1C-4AE2-B977-62AC987A92B3}" srcId="{C50C4950-366C-4906-A4BA-C7CC1D50734B}" destId="{B98B3634-81A4-425A-99CC-76F320A554A7}" srcOrd="1" destOrd="0" parTransId="{A1477DC7-46C3-47E6-840B-98C7347E76CF}" sibTransId="{EADE796D-0DF4-468A-9DBE-ED28B2D0B1CD}"/>
    <dgm:cxn modelId="{C14834AA-9D8A-4B66-B7F3-30B0F11C3607}" srcId="{C50C4950-366C-4906-A4BA-C7CC1D50734B}" destId="{98492FC9-00BD-4198-9013-918B1CDB65D5}" srcOrd="3" destOrd="0" parTransId="{1511A246-5887-4961-86A4-75D673E9BFCA}" sibTransId="{C8F5B8A8-5A92-4C40-B343-0E48F17E80F3}"/>
    <dgm:cxn modelId="{D2FB7DC7-EA9A-49CD-BC67-01E7EEA705DC}" type="presOf" srcId="{9FC105F0-1633-4D44-8926-892C666FDE0C}" destId="{61659B06-5C48-4ACC-8D9A-CA9E49BD5EF3}" srcOrd="0" destOrd="0" presId="urn:microsoft.com/office/officeart/2005/8/layout/vList2"/>
    <dgm:cxn modelId="{C4B1AFCC-CDF5-4F11-BD52-BC1777F18225}" type="presOf" srcId="{C50C4950-366C-4906-A4BA-C7CC1D50734B}" destId="{9C3BC455-371F-40C4-8CCF-0BBAE3060426}" srcOrd="0" destOrd="0" presId="urn:microsoft.com/office/officeart/2005/8/layout/vList2"/>
    <dgm:cxn modelId="{155534CF-0328-47B0-BD2E-4B88754B556F}" type="presOf" srcId="{D543B531-0A34-4CFE-AC46-24B996924B72}" destId="{2DDF423A-2CAC-4F11-8FA7-5B3FB863E8B4}" srcOrd="0" destOrd="0" presId="urn:microsoft.com/office/officeart/2005/8/layout/vList2"/>
    <dgm:cxn modelId="{78E230E4-9CC5-4B51-9C20-672580273E7E}" type="presOf" srcId="{B98B3634-81A4-425A-99CC-76F320A554A7}" destId="{D2952B0D-EA49-4328-AF01-5C90C3B956CD}" srcOrd="0" destOrd="0" presId="urn:microsoft.com/office/officeart/2005/8/layout/vList2"/>
    <dgm:cxn modelId="{020FF4EC-A6F8-4CA2-A0EE-9CBE0253469B}" type="presOf" srcId="{974E057A-2C1A-4608-8ACB-E1501CD2FFCB}" destId="{601C7844-6A2F-42BD-BDA5-C7964008F196}" srcOrd="0" destOrd="0" presId="urn:microsoft.com/office/officeart/2005/8/layout/vList2"/>
    <dgm:cxn modelId="{F1589AB6-95A2-4601-BBD8-1A9E1347B8E2}" type="presParOf" srcId="{9C3BC455-371F-40C4-8CCF-0BBAE3060426}" destId="{2DDF423A-2CAC-4F11-8FA7-5B3FB863E8B4}" srcOrd="0" destOrd="0" presId="urn:microsoft.com/office/officeart/2005/8/layout/vList2"/>
    <dgm:cxn modelId="{E98C31AB-DA99-4AD8-9911-23258AB8F27C}" type="presParOf" srcId="{9C3BC455-371F-40C4-8CCF-0BBAE3060426}" destId="{BF72F053-C67F-4F34-928B-5DA0953CB5C9}" srcOrd="1" destOrd="0" presId="urn:microsoft.com/office/officeart/2005/8/layout/vList2"/>
    <dgm:cxn modelId="{5397F8E5-9C6C-48BE-8BF9-3BC4E2B04FF1}" type="presParOf" srcId="{9C3BC455-371F-40C4-8CCF-0BBAE3060426}" destId="{D2952B0D-EA49-4328-AF01-5C90C3B956CD}" srcOrd="2" destOrd="0" presId="urn:microsoft.com/office/officeart/2005/8/layout/vList2"/>
    <dgm:cxn modelId="{184FD58F-0E47-4485-884B-167794CE0875}" type="presParOf" srcId="{9C3BC455-371F-40C4-8CCF-0BBAE3060426}" destId="{23D02361-A34B-4362-B8F9-E9BBFB87CFEA}" srcOrd="3" destOrd="0" presId="urn:microsoft.com/office/officeart/2005/8/layout/vList2"/>
    <dgm:cxn modelId="{0C110043-5D1E-4D47-8D84-A42C78009B7E}" type="presParOf" srcId="{9C3BC455-371F-40C4-8CCF-0BBAE3060426}" destId="{601C7844-6A2F-42BD-BDA5-C7964008F196}" srcOrd="4" destOrd="0" presId="urn:microsoft.com/office/officeart/2005/8/layout/vList2"/>
    <dgm:cxn modelId="{10D8E251-F7D2-4753-B4D0-E55D1F8F0C22}" type="presParOf" srcId="{9C3BC455-371F-40C4-8CCF-0BBAE3060426}" destId="{AAC25564-6749-400B-B24F-4E80E2D4ACC4}" srcOrd="5" destOrd="0" presId="urn:microsoft.com/office/officeart/2005/8/layout/vList2"/>
    <dgm:cxn modelId="{46F8B68D-7878-4A99-BCE7-E2B9393F842E}" type="presParOf" srcId="{9C3BC455-371F-40C4-8CCF-0BBAE3060426}" destId="{4D98056A-2B4C-4AFB-950C-3E5CB88F869A}" srcOrd="6" destOrd="0" presId="urn:microsoft.com/office/officeart/2005/8/layout/vList2"/>
    <dgm:cxn modelId="{02C6A41F-0A63-436E-A48B-CCAB4FD5590C}" type="presParOf" srcId="{9C3BC455-371F-40C4-8CCF-0BBAE3060426}" destId="{369DBAE7-C7E6-436A-B098-0EAA58CE0AB3}" srcOrd="7" destOrd="0" presId="urn:microsoft.com/office/officeart/2005/8/layout/vList2"/>
    <dgm:cxn modelId="{BF797531-4E04-4EA0-BBDF-CB7CEDDD8086}" type="presParOf" srcId="{9C3BC455-371F-40C4-8CCF-0BBAE3060426}" destId="{61659B06-5C48-4ACC-8D9A-CA9E49BD5EF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FCDAAB-8B63-48D1-9330-49CC1B0BB164}" type="doc">
      <dgm:prSet loTypeId="urn:microsoft.com/office/officeart/2005/8/layout/list1" loCatId="list" qsTypeId="urn:microsoft.com/office/officeart/2005/8/quickstyle/simple2" qsCatId="simple" csTypeId="urn:microsoft.com/office/officeart/2005/8/colors/accent4_2" csCatId="accent4"/>
      <dgm:spPr/>
      <dgm:t>
        <a:bodyPr/>
        <a:lstStyle/>
        <a:p>
          <a:endParaRPr lang="en-US"/>
        </a:p>
      </dgm:t>
    </dgm:pt>
    <dgm:pt modelId="{64CD5FCB-22B9-4015-BA78-C3BF933CAB77}">
      <dgm:prSet/>
      <dgm:spPr/>
      <dgm:t>
        <a:bodyPr/>
        <a:lstStyle/>
        <a:p>
          <a:r>
            <a:rPr lang="en-US"/>
            <a:t>International </a:t>
          </a:r>
        </a:p>
      </dgm:t>
    </dgm:pt>
    <dgm:pt modelId="{D257876F-1198-4D21-AF68-0BF76F6AC9B3}" type="parTrans" cxnId="{B94101E3-86F3-4E2B-ACA6-4D754B16D11E}">
      <dgm:prSet/>
      <dgm:spPr/>
      <dgm:t>
        <a:bodyPr/>
        <a:lstStyle/>
        <a:p>
          <a:endParaRPr lang="en-US"/>
        </a:p>
      </dgm:t>
    </dgm:pt>
    <dgm:pt modelId="{FA5B8891-1247-493A-93CA-D463C1258BCC}" type="sibTrans" cxnId="{B94101E3-86F3-4E2B-ACA6-4D754B16D11E}">
      <dgm:prSet/>
      <dgm:spPr/>
      <dgm:t>
        <a:bodyPr/>
        <a:lstStyle/>
        <a:p>
          <a:endParaRPr lang="en-US"/>
        </a:p>
      </dgm:t>
    </dgm:pt>
    <dgm:pt modelId="{325A179D-B969-4804-BF52-50BA2AE0003E}">
      <dgm:prSet/>
      <dgm:spPr/>
      <dgm:t>
        <a:bodyPr/>
        <a:lstStyle/>
        <a:p>
          <a:r>
            <a:rPr lang="en-US"/>
            <a:t>UNODC: Global Firearms Trafficking</a:t>
          </a:r>
        </a:p>
      </dgm:t>
    </dgm:pt>
    <dgm:pt modelId="{7D4E2409-87F3-4B5E-B069-9179C1A8B364}" type="parTrans" cxnId="{61B3C611-A086-4231-AFC3-88304F68B3D9}">
      <dgm:prSet/>
      <dgm:spPr/>
      <dgm:t>
        <a:bodyPr/>
        <a:lstStyle/>
        <a:p>
          <a:endParaRPr lang="en-US"/>
        </a:p>
      </dgm:t>
    </dgm:pt>
    <dgm:pt modelId="{C2B491D6-3A17-4889-B26F-E9B30660A85F}" type="sibTrans" cxnId="{61B3C611-A086-4231-AFC3-88304F68B3D9}">
      <dgm:prSet/>
      <dgm:spPr/>
      <dgm:t>
        <a:bodyPr/>
        <a:lstStyle/>
        <a:p>
          <a:endParaRPr lang="en-US"/>
        </a:p>
      </dgm:t>
    </dgm:pt>
    <dgm:pt modelId="{424ADDA7-2277-4DEF-B5BD-90F1CA0096A4}">
      <dgm:prSet/>
      <dgm:spPr/>
      <dgm:t>
        <a:bodyPr/>
        <a:lstStyle/>
        <a:p>
          <a:r>
            <a:rPr lang="en-US"/>
            <a:t>Interpol: Iarms</a:t>
          </a:r>
        </a:p>
      </dgm:t>
    </dgm:pt>
    <dgm:pt modelId="{2DC455E9-932D-4121-BAFC-2B8263EB388D}" type="parTrans" cxnId="{61E1FDE5-1C9A-4C3D-A83C-680D9DFB90EF}">
      <dgm:prSet/>
      <dgm:spPr/>
      <dgm:t>
        <a:bodyPr/>
        <a:lstStyle/>
        <a:p>
          <a:endParaRPr lang="en-US"/>
        </a:p>
      </dgm:t>
    </dgm:pt>
    <dgm:pt modelId="{1599F567-5512-489D-A5B6-A0194A7B3536}" type="sibTrans" cxnId="{61E1FDE5-1C9A-4C3D-A83C-680D9DFB90EF}">
      <dgm:prSet/>
      <dgm:spPr/>
      <dgm:t>
        <a:bodyPr/>
        <a:lstStyle/>
        <a:p>
          <a:endParaRPr lang="en-US"/>
        </a:p>
      </dgm:t>
    </dgm:pt>
    <dgm:pt modelId="{7E407299-F65A-4436-94DA-D8199014D92B}">
      <dgm:prSet/>
      <dgm:spPr/>
      <dgm:t>
        <a:bodyPr/>
        <a:lstStyle/>
        <a:p>
          <a:r>
            <a:rPr lang="en-US"/>
            <a:t>WCO: SALW strategy</a:t>
          </a:r>
        </a:p>
      </dgm:t>
    </dgm:pt>
    <dgm:pt modelId="{5F6BBE22-BA24-4A2C-B4A7-89BE087A8B2A}" type="parTrans" cxnId="{EB7F2069-0F4E-4FC9-AC2F-A777E7189D2B}">
      <dgm:prSet/>
      <dgm:spPr/>
      <dgm:t>
        <a:bodyPr/>
        <a:lstStyle/>
        <a:p>
          <a:endParaRPr lang="en-US"/>
        </a:p>
      </dgm:t>
    </dgm:pt>
    <dgm:pt modelId="{D03A9981-6F80-4DF8-BE43-3A490E46E7A4}" type="sibTrans" cxnId="{EB7F2069-0F4E-4FC9-AC2F-A777E7189D2B}">
      <dgm:prSet/>
      <dgm:spPr/>
      <dgm:t>
        <a:bodyPr/>
        <a:lstStyle/>
        <a:p>
          <a:endParaRPr lang="en-US"/>
        </a:p>
      </dgm:t>
    </dgm:pt>
    <dgm:pt modelId="{865686B0-C96B-4063-B9CB-1F68FD46BFE3}">
      <dgm:prSet/>
      <dgm:spPr/>
      <dgm:t>
        <a:bodyPr/>
        <a:lstStyle/>
        <a:p>
          <a:r>
            <a:rPr lang="en-US"/>
            <a:t>Mainstream Gender</a:t>
          </a:r>
        </a:p>
      </dgm:t>
    </dgm:pt>
    <dgm:pt modelId="{77E1E524-7421-4B2C-BDB2-25566326CB5E}" type="parTrans" cxnId="{2C6C8B83-5D78-481E-AED3-0DCCDB3BB584}">
      <dgm:prSet/>
      <dgm:spPr/>
      <dgm:t>
        <a:bodyPr/>
        <a:lstStyle/>
        <a:p>
          <a:endParaRPr lang="en-US"/>
        </a:p>
      </dgm:t>
    </dgm:pt>
    <dgm:pt modelId="{43BBA8B4-4C97-4131-A968-8F071853F7DE}" type="sibTrans" cxnId="{2C6C8B83-5D78-481E-AED3-0DCCDB3BB584}">
      <dgm:prSet/>
      <dgm:spPr/>
      <dgm:t>
        <a:bodyPr/>
        <a:lstStyle/>
        <a:p>
          <a:endParaRPr lang="en-US"/>
        </a:p>
      </dgm:t>
    </dgm:pt>
    <dgm:pt modelId="{A2DC4379-17B2-49F6-AE19-0C2165AB5E5D}">
      <dgm:prSet/>
      <dgm:spPr/>
      <dgm:t>
        <a:bodyPr/>
        <a:lstStyle/>
        <a:p>
          <a:r>
            <a:rPr lang="en-US"/>
            <a:t>Regional</a:t>
          </a:r>
        </a:p>
      </dgm:t>
    </dgm:pt>
    <dgm:pt modelId="{86290330-AFCC-43E1-9D3C-14A172B782D8}" type="parTrans" cxnId="{E192FAF4-7E7E-403F-8721-AE02E462EB93}">
      <dgm:prSet/>
      <dgm:spPr/>
      <dgm:t>
        <a:bodyPr/>
        <a:lstStyle/>
        <a:p>
          <a:endParaRPr lang="en-US"/>
        </a:p>
      </dgm:t>
    </dgm:pt>
    <dgm:pt modelId="{580565BD-248B-462E-918A-8E89A4942EBC}" type="sibTrans" cxnId="{E192FAF4-7E7E-403F-8721-AE02E462EB93}">
      <dgm:prSet/>
      <dgm:spPr/>
      <dgm:t>
        <a:bodyPr/>
        <a:lstStyle/>
        <a:p>
          <a:endParaRPr lang="en-US"/>
        </a:p>
      </dgm:t>
    </dgm:pt>
    <dgm:pt modelId="{094CAFA6-F363-4366-97AD-91C85064DB39}">
      <dgm:prSet/>
      <dgm:spPr/>
      <dgm:t>
        <a:bodyPr/>
        <a:lstStyle/>
        <a:p>
          <a:r>
            <a:rPr lang="en-US"/>
            <a:t>WB and Turkey</a:t>
          </a:r>
        </a:p>
      </dgm:t>
    </dgm:pt>
    <dgm:pt modelId="{6E60336F-4836-43B2-89FE-78FF5FCF663C}" type="parTrans" cxnId="{1C7557ED-C88B-4B46-86A4-40AFCBBA96F8}">
      <dgm:prSet/>
      <dgm:spPr/>
      <dgm:t>
        <a:bodyPr/>
        <a:lstStyle/>
        <a:p>
          <a:endParaRPr lang="en-US"/>
        </a:p>
      </dgm:t>
    </dgm:pt>
    <dgm:pt modelId="{E655761F-F3FF-439B-A1D2-31D272744AB0}" type="sibTrans" cxnId="{1C7557ED-C88B-4B46-86A4-40AFCBBA96F8}">
      <dgm:prSet/>
      <dgm:spPr/>
      <dgm:t>
        <a:bodyPr/>
        <a:lstStyle/>
        <a:p>
          <a:endParaRPr lang="en-US"/>
        </a:p>
      </dgm:t>
    </dgm:pt>
    <dgm:pt modelId="{E6E00A05-5D7A-4684-B059-4D2A476B72D7}">
      <dgm:prSet/>
      <dgm:spPr/>
      <dgm:t>
        <a:bodyPr/>
        <a:lstStyle/>
        <a:p>
          <a:r>
            <a:rPr lang="en-US"/>
            <a:t>Support to SEESAC</a:t>
          </a:r>
        </a:p>
      </dgm:t>
    </dgm:pt>
    <dgm:pt modelId="{4F000307-9FB8-470D-AC01-FC891020B7A0}" type="parTrans" cxnId="{DCA5AE26-C147-42CD-B919-D02459EE51D0}">
      <dgm:prSet/>
      <dgm:spPr/>
      <dgm:t>
        <a:bodyPr/>
        <a:lstStyle/>
        <a:p>
          <a:endParaRPr lang="en-US"/>
        </a:p>
      </dgm:t>
    </dgm:pt>
    <dgm:pt modelId="{20422012-8CF4-4586-96E3-20C9CAB39FEC}" type="sibTrans" cxnId="{DCA5AE26-C147-42CD-B919-D02459EE51D0}">
      <dgm:prSet/>
      <dgm:spPr/>
      <dgm:t>
        <a:bodyPr/>
        <a:lstStyle/>
        <a:p>
          <a:endParaRPr lang="en-US"/>
        </a:p>
      </dgm:t>
    </dgm:pt>
    <dgm:pt modelId="{D203EF2E-F55C-4231-BA21-41A11ECBE1ED}">
      <dgm:prSet/>
      <dgm:spPr/>
      <dgm:t>
        <a:bodyPr/>
        <a:lstStyle/>
        <a:p>
          <a:r>
            <a:rPr lang="en-US"/>
            <a:t>Support to RM</a:t>
          </a:r>
        </a:p>
      </dgm:t>
    </dgm:pt>
    <dgm:pt modelId="{7919E07D-5A7A-4E92-8853-88A1E739029C}" type="parTrans" cxnId="{8016E7F5-C689-4650-937B-E42BB437802A}">
      <dgm:prSet/>
      <dgm:spPr/>
      <dgm:t>
        <a:bodyPr/>
        <a:lstStyle/>
        <a:p>
          <a:endParaRPr lang="en-US"/>
        </a:p>
      </dgm:t>
    </dgm:pt>
    <dgm:pt modelId="{99E0C932-FC70-477B-BCE9-B16766B8FD0A}" type="sibTrans" cxnId="{8016E7F5-C689-4650-937B-E42BB437802A}">
      <dgm:prSet/>
      <dgm:spPr/>
      <dgm:t>
        <a:bodyPr/>
        <a:lstStyle/>
        <a:p>
          <a:endParaRPr lang="en-US"/>
        </a:p>
      </dgm:t>
    </dgm:pt>
    <dgm:pt modelId="{631BA424-9066-4A2F-ABAE-2EC3A63F9FFC}">
      <dgm:prSet/>
      <dgm:spPr/>
      <dgm:t>
        <a:bodyPr/>
        <a:lstStyle/>
        <a:p>
          <a:r>
            <a:rPr lang="en-US"/>
            <a:t>Support to Empact/IISG</a:t>
          </a:r>
        </a:p>
      </dgm:t>
    </dgm:pt>
    <dgm:pt modelId="{8DEB766C-D51C-4407-9AFF-B2B8EBAF6424}" type="parTrans" cxnId="{8C52CC51-087C-4E70-9F92-1F4D19587F86}">
      <dgm:prSet/>
      <dgm:spPr/>
      <dgm:t>
        <a:bodyPr/>
        <a:lstStyle/>
        <a:p>
          <a:endParaRPr lang="en-US"/>
        </a:p>
      </dgm:t>
    </dgm:pt>
    <dgm:pt modelId="{0B8947A0-EB0F-4449-9EB1-03D8A4C3524D}" type="sibTrans" cxnId="{8C52CC51-087C-4E70-9F92-1F4D19587F86}">
      <dgm:prSet/>
      <dgm:spPr/>
      <dgm:t>
        <a:bodyPr/>
        <a:lstStyle/>
        <a:p>
          <a:endParaRPr lang="en-US"/>
        </a:p>
      </dgm:t>
    </dgm:pt>
    <dgm:pt modelId="{03D77844-FF24-47FB-BEF7-B3D663094FBD}">
      <dgm:prSet/>
      <dgm:spPr/>
      <dgm:t>
        <a:bodyPr/>
        <a:lstStyle/>
        <a:p>
          <a:r>
            <a:rPr lang="en-US"/>
            <a:t>Eastern Neighbourhood</a:t>
          </a:r>
        </a:p>
      </dgm:t>
    </dgm:pt>
    <dgm:pt modelId="{005240BC-3CBB-4627-933D-BDE824CF57EC}" type="parTrans" cxnId="{2B54ED01-C00E-487C-BE72-153ADEEB3188}">
      <dgm:prSet/>
      <dgm:spPr/>
      <dgm:t>
        <a:bodyPr/>
        <a:lstStyle/>
        <a:p>
          <a:endParaRPr lang="en-US"/>
        </a:p>
      </dgm:t>
    </dgm:pt>
    <dgm:pt modelId="{FB50EA07-E9ED-443D-865F-706BAE949EA9}" type="sibTrans" cxnId="{2B54ED01-C00E-487C-BE72-153ADEEB3188}">
      <dgm:prSet/>
      <dgm:spPr/>
      <dgm:t>
        <a:bodyPr/>
        <a:lstStyle/>
        <a:p>
          <a:endParaRPr lang="en-US"/>
        </a:p>
      </dgm:t>
    </dgm:pt>
    <dgm:pt modelId="{CD534A02-AD9C-4CCA-86A1-5AF03272791F}">
      <dgm:prSet/>
      <dgm:spPr/>
      <dgm:t>
        <a:bodyPr/>
        <a:lstStyle/>
        <a:p>
          <a:r>
            <a:rPr lang="en-US"/>
            <a:t>Southern Neighbourhood</a:t>
          </a:r>
        </a:p>
      </dgm:t>
    </dgm:pt>
    <dgm:pt modelId="{2B6D2DD1-E6C7-44EE-AFE7-CE0B4D3635E1}" type="parTrans" cxnId="{EB6A70F4-41C8-47E4-A427-D270B4ED36D4}">
      <dgm:prSet/>
      <dgm:spPr/>
      <dgm:t>
        <a:bodyPr/>
        <a:lstStyle/>
        <a:p>
          <a:endParaRPr lang="en-US"/>
        </a:p>
      </dgm:t>
    </dgm:pt>
    <dgm:pt modelId="{0335CCCA-BE69-4D3E-BB3F-E04C30852669}" type="sibTrans" cxnId="{EB6A70F4-41C8-47E4-A427-D270B4ED36D4}">
      <dgm:prSet/>
      <dgm:spPr/>
      <dgm:t>
        <a:bodyPr/>
        <a:lstStyle/>
        <a:p>
          <a:endParaRPr lang="en-US"/>
        </a:p>
      </dgm:t>
    </dgm:pt>
    <dgm:pt modelId="{31BDCD8B-7BEB-4368-BB58-F38F96F33E38}" type="pres">
      <dgm:prSet presAssocID="{8FFCDAAB-8B63-48D1-9330-49CC1B0BB164}" presName="linear" presStyleCnt="0">
        <dgm:presLayoutVars>
          <dgm:dir/>
          <dgm:animLvl val="lvl"/>
          <dgm:resizeHandles val="exact"/>
        </dgm:presLayoutVars>
      </dgm:prSet>
      <dgm:spPr/>
    </dgm:pt>
    <dgm:pt modelId="{B7C0B816-83DC-4B0C-BC2D-24AD57FFBCB3}" type="pres">
      <dgm:prSet presAssocID="{64CD5FCB-22B9-4015-BA78-C3BF933CAB77}" presName="parentLin" presStyleCnt="0"/>
      <dgm:spPr/>
    </dgm:pt>
    <dgm:pt modelId="{CBFCAC3A-4A17-429D-8CB7-6C309FAE2156}" type="pres">
      <dgm:prSet presAssocID="{64CD5FCB-22B9-4015-BA78-C3BF933CAB77}" presName="parentLeftMargin" presStyleLbl="node1" presStyleIdx="0" presStyleCnt="2"/>
      <dgm:spPr/>
    </dgm:pt>
    <dgm:pt modelId="{D73D8665-79C8-4116-8555-1DFB3F1054CF}" type="pres">
      <dgm:prSet presAssocID="{64CD5FCB-22B9-4015-BA78-C3BF933CAB77}" presName="parentText" presStyleLbl="node1" presStyleIdx="0" presStyleCnt="2">
        <dgm:presLayoutVars>
          <dgm:chMax val="0"/>
          <dgm:bulletEnabled val="1"/>
        </dgm:presLayoutVars>
      </dgm:prSet>
      <dgm:spPr/>
    </dgm:pt>
    <dgm:pt modelId="{8B76D03C-DFCA-451F-8C03-86956439C502}" type="pres">
      <dgm:prSet presAssocID="{64CD5FCB-22B9-4015-BA78-C3BF933CAB77}" presName="negativeSpace" presStyleCnt="0"/>
      <dgm:spPr/>
    </dgm:pt>
    <dgm:pt modelId="{BE48DADF-D732-4DB4-B402-FCB53256FE8B}" type="pres">
      <dgm:prSet presAssocID="{64CD5FCB-22B9-4015-BA78-C3BF933CAB77}" presName="childText" presStyleLbl="conFgAcc1" presStyleIdx="0" presStyleCnt="2">
        <dgm:presLayoutVars>
          <dgm:bulletEnabled val="1"/>
        </dgm:presLayoutVars>
      </dgm:prSet>
      <dgm:spPr/>
    </dgm:pt>
    <dgm:pt modelId="{AB951120-B206-43A4-948F-2490EB29D6E3}" type="pres">
      <dgm:prSet presAssocID="{FA5B8891-1247-493A-93CA-D463C1258BCC}" presName="spaceBetweenRectangles" presStyleCnt="0"/>
      <dgm:spPr/>
    </dgm:pt>
    <dgm:pt modelId="{28FAC135-49D9-46E8-93B0-A5C9F8FF8FFE}" type="pres">
      <dgm:prSet presAssocID="{A2DC4379-17B2-49F6-AE19-0C2165AB5E5D}" presName="parentLin" presStyleCnt="0"/>
      <dgm:spPr/>
    </dgm:pt>
    <dgm:pt modelId="{E7AB4586-3E1C-46E2-9C79-065A8E031A8D}" type="pres">
      <dgm:prSet presAssocID="{A2DC4379-17B2-49F6-AE19-0C2165AB5E5D}" presName="parentLeftMargin" presStyleLbl="node1" presStyleIdx="0" presStyleCnt="2"/>
      <dgm:spPr/>
    </dgm:pt>
    <dgm:pt modelId="{79742FCF-2B17-4337-BA1F-4563C650F46E}" type="pres">
      <dgm:prSet presAssocID="{A2DC4379-17B2-49F6-AE19-0C2165AB5E5D}" presName="parentText" presStyleLbl="node1" presStyleIdx="1" presStyleCnt="2">
        <dgm:presLayoutVars>
          <dgm:chMax val="0"/>
          <dgm:bulletEnabled val="1"/>
        </dgm:presLayoutVars>
      </dgm:prSet>
      <dgm:spPr/>
    </dgm:pt>
    <dgm:pt modelId="{E98AE358-DB26-43C2-85C4-25F08F7AB839}" type="pres">
      <dgm:prSet presAssocID="{A2DC4379-17B2-49F6-AE19-0C2165AB5E5D}" presName="negativeSpace" presStyleCnt="0"/>
      <dgm:spPr/>
    </dgm:pt>
    <dgm:pt modelId="{776788C6-D73E-428F-BD4A-5D9380D6E58A}" type="pres">
      <dgm:prSet presAssocID="{A2DC4379-17B2-49F6-AE19-0C2165AB5E5D}" presName="childText" presStyleLbl="conFgAcc1" presStyleIdx="1" presStyleCnt="2">
        <dgm:presLayoutVars>
          <dgm:bulletEnabled val="1"/>
        </dgm:presLayoutVars>
      </dgm:prSet>
      <dgm:spPr/>
    </dgm:pt>
  </dgm:ptLst>
  <dgm:cxnLst>
    <dgm:cxn modelId="{2B54ED01-C00E-487C-BE72-153ADEEB3188}" srcId="{A2DC4379-17B2-49F6-AE19-0C2165AB5E5D}" destId="{03D77844-FF24-47FB-BEF7-B3D663094FBD}" srcOrd="1" destOrd="0" parTransId="{005240BC-3CBB-4627-933D-BDE824CF57EC}" sibTransId="{FB50EA07-E9ED-443D-865F-706BAE949EA9}"/>
    <dgm:cxn modelId="{61B3C611-A086-4231-AFC3-88304F68B3D9}" srcId="{64CD5FCB-22B9-4015-BA78-C3BF933CAB77}" destId="{325A179D-B969-4804-BF52-50BA2AE0003E}" srcOrd="0" destOrd="0" parTransId="{7D4E2409-87F3-4B5E-B069-9179C1A8B364}" sibTransId="{C2B491D6-3A17-4889-B26F-E9B30660A85F}"/>
    <dgm:cxn modelId="{DCA5AE26-C147-42CD-B919-D02459EE51D0}" srcId="{094CAFA6-F363-4366-97AD-91C85064DB39}" destId="{E6E00A05-5D7A-4684-B059-4D2A476B72D7}" srcOrd="0" destOrd="0" parTransId="{4F000307-9FB8-470D-AC01-FC891020B7A0}" sibTransId="{20422012-8CF4-4586-96E3-20C9CAB39FEC}"/>
    <dgm:cxn modelId="{3AE77E28-7923-4484-8179-AF0F1104F216}" type="presOf" srcId="{CD534A02-AD9C-4CCA-86A1-5AF03272791F}" destId="{776788C6-D73E-428F-BD4A-5D9380D6E58A}" srcOrd="0" destOrd="5" presId="urn:microsoft.com/office/officeart/2005/8/layout/list1"/>
    <dgm:cxn modelId="{C095AE29-8880-4D2C-BA57-C5506ED0BF08}" type="presOf" srcId="{03D77844-FF24-47FB-BEF7-B3D663094FBD}" destId="{776788C6-D73E-428F-BD4A-5D9380D6E58A}" srcOrd="0" destOrd="4" presId="urn:microsoft.com/office/officeart/2005/8/layout/list1"/>
    <dgm:cxn modelId="{09194A2A-9AA8-443B-AE5F-F0DD3A4E6F1D}" type="presOf" srcId="{A2DC4379-17B2-49F6-AE19-0C2165AB5E5D}" destId="{79742FCF-2B17-4337-BA1F-4563C650F46E}" srcOrd="1" destOrd="0" presId="urn:microsoft.com/office/officeart/2005/8/layout/list1"/>
    <dgm:cxn modelId="{240C3032-2065-4F5B-B2AA-BE990E325F3A}" type="presOf" srcId="{325A179D-B969-4804-BF52-50BA2AE0003E}" destId="{BE48DADF-D732-4DB4-B402-FCB53256FE8B}" srcOrd="0" destOrd="0" presId="urn:microsoft.com/office/officeart/2005/8/layout/list1"/>
    <dgm:cxn modelId="{77A55E62-4690-4D70-A652-0B835F4FF330}" type="presOf" srcId="{E6E00A05-5D7A-4684-B059-4D2A476B72D7}" destId="{776788C6-D73E-428F-BD4A-5D9380D6E58A}" srcOrd="0" destOrd="1" presId="urn:microsoft.com/office/officeart/2005/8/layout/list1"/>
    <dgm:cxn modelId="{6D557F46-0BAC-4006-A9D9-DF0F8FB4C5D4}" type="presOf" srcId="{D203EF2E-F55C-4231-BA21-41A11ECBE1ED}" destId="{776788C6-D73E-428F-BD4A-5D9380D6E58A}" srcOrd="0" destOrd="2" presId="urn:microsoft.com/office/officeart/2005/8/layout/list1"/>
    <dgm:cxn modelId="{0E10DE68-993C-44EC-92CE-FE149310E8DD}" type="presOf" srcId="{64CD5FCB-22B9-4015-BA78-C3BF933CAB77}" destId="{D73D8665-79C8-4116-8555-1DFB3F1054CF}" srcOrd="1" destOrd="0" presId="urn:microsoft.com/office/officeart/2005/8/layout/list1"/>
    <dgm:cxn modelId="{EB7F2069-0F4E-4FC9-AC2F-A777E7189D2B}" srcId="{64CD5FCB-22B9-4015-BA78-C3BF933CAB77}" destId="{7E407299-F65A-4436-94DA-D8199014D92B}" srcOrd="2" destOrd="0" parTransId="{5F6BBE22-BA24-4A2C-B4A7-89BE087A8B2A}" sibTransId="{D03A9981-6F80-4DF8-BE43-3A490E46E7A4}"/>
    <dgm:cxn modelId="{CC40826D-16AB-482E-8778-E662358FA177}" type="presOf" srcId="{865686B0-C96B-4063-B9CB-1F68FD46BFE3}" destId="{BE48DADF-D732-4DB4-B402-FCB53256FE8B}" srcOrd="0" destOrd="3" presId="urn:microsoft.com/office/officeart/2005/8/layout/list1"/>
    <dgm:cxn modelId="{8C52CC51-087C-4E70-9F92-1F4D19587F86}" srcId="{094CAFA6-F363-4366-97AD-91C85064DB39}" destId="{631BA424-9066-4A2F-ABAE-2EC3A63F9FFC}" srcOrd="2" destOrd="0" parTransId="{8DEB766C-D51C-4407-9AFF-B2B8EBAF6424}" sibTransId="{0B8947A0-EB0F-4449-9EB1-03D8A4C3524D}"/>
    <dgm:cxn modelId="{DC816A7D-A4A4-452A-814A-06B873283CAB}" type="presOf" srcId="{64CD5FCB-22B9-4015-BA78-C3BF933CAB77}" destId="{CBFCAC3A-4A17-429D-8CB7-6C309FAE2156}" srcOrd="0" destOrd="0" presId="urn:microsoft.com/office/officeart/2005/8/layout/list1"/>
    <dgm:cxn modelId="{2C6C8B83-5D78-481E-AED3-0DCCDB3BB584}" srcId="{64CD5FCB-22B9-4015-BA78-C3BF933CAB77}" destId="{865686B0-C96B-4063-B9CB-1F68FD46BFE3}" srcOrd="3" destOrd="0" parTransId="{77E1E524-7421-4B2C-BDB2-25566326CB5E}" sibTransId="{43BBA8B4-4C97-4131-A968-8F071853F7DE}"/>
    <dgm:cxn modelId="{7486808B-5526-4D30-99DA-DBCD5FC018D3}" type="presOf" srcId="{094CAFA6-F363-4366-97AD-91C85064DB39}" destId="{776788C6-D73E-428F-BD4A-5D9380D6E58A}" srcOrd="0" destOrd="0" presId="urn:microsoft.com/office/officeart/2005/8/layout/list1"/>
    <dgm:cxn modelId="{3C7BCC8D-AEE5-433D-897F-AF0B2BA31E1F}" type="presOf" srcId="{8FFCDAAB-8B63-48D1-9330-49CC1B0BB164}" destId="{31BDCD8B-7BEB-4368-BB58-F38F96F33E38}" srcOrd="0" destOrd="0" presId="urn:microsoft.com/office/officeart/2005/8/layout/list1"/>
    <dgm:cxn modelId="{A4C54295-7299-48C6-BBF2-FB1119368DEF}" type="presOf" srcId="{A2DC4379-17B2-49F6-AE19-0C2165AB5E5D}" destId="{E7AB4586-3E1C-46E2-9C79-065A8E031A8D}" srcOrd="0" destOrd="0" presId="urn:microsoft.com/office/officeart/2005/8/layout/list1"/>
    <dgm:cxn modelId="{9B1F30B2-8DD6-4D8D-B2FE-F5A530E2D93B}" type="presOf" srcId="{424ADDA7-2277-4DEF-B5BD-90F1CA0096A4}" destId="{BE48DADF-D732-4DB4-B402-FCB53256FE8B}" srcOrd="0" destOrd="1" presId="urn:microsoft.com/office/officeart/2005/8/layout/list1"/>
    <dgm:cxn modelId="{1B428CBA-EF21-4D3F-A6C3-AC01C60520AB}" type="presOf" srcId="{7E407299-F65A-4436-94DA-D8199014D92B}" destId="{BE48DADF-D732-4DB4-B402-FCB53256FE8B}" srcOrd="0" destOrd="2" presId="urn:microsoft.com/office/officeart/2005/8/layout/list1"/>
    <dgm:cxn modelId="{B94101E3-86F3-4E2B-ACA6-4D754B16D11E}" srcId="{8FFCDAAB-8B63-48D1-9330-49CC1B0BB164}" destId="{64CD5FCB-22B9-4015-BA78-C3BF933CAB77}" srcOrd="0" destOrd="0" parTransId="{D257876F-1198-4D21-AF68-0BF76F6AC9B3}" sibTransId="{FA5B8891-1247-493A-93CA-D463C1258BCC}"/>
    <dgm:cxn modelId="{61E1FDE5-1C9A-4C3D-A83C-680D9DFB90EF}" srcId="{64CD5FCB-22B9-4015-BA78-C3BF933CAB77}" destId="{424ADDA7-2277-4DEF-B5BD-90F1CA0096A4}" srcOrd="1" destOrd="0" parTransId="{2DC455E9-932D-4121-BAFC-2B8263EB388D}" sibTransId="{1599F567-5512-489D-A5B6-A0194A7B3536}"/>
    <dgm:cxn modelId="{92F400EA-4112-4F2A-A526-E5DBDC0EAC24}" type="presOf" srcId="{631BA424-9066-4A2F-ABAE-2EC3A63F9FFC}" destId="{776788C6-D73E-428F-BD4A-5D9380D6E58A}" srcOrd="0" destOrd="3" presId="urn:microsoft.com/office/officeart/2005/8/layout/list1"/>
    <dgm:cxn modelId="{1C7557ED-C88B-4B46-86A4-40AFCBBA96F8}" srcId="{A2DC4379-17B2-49F6-AE19-0C2165AB5E5D}" destId="{094CAFA6-F363-4366-97AD-91C85064DB39}" srcOrd="0" destOrd="0" parTransId="{6E60336F-4836-43B2-89FE-78FF5FCF663C}" sibTransId="{E655761F-F3FF-439B-A1D2-31D272744AB0}"/>
    <dgm:cxn modelId="{EB6A70F4-41C8-47E4-A427-D270B4ED36D4}" srcId="{A2DC4379-17B2-49F6-AE19-0C2165AB5E5D}" destId="{CD534A02-AD9C-4CCA-86A1-5AF03272791F}" srcOrd="2" destOrd="0" parTransId="{2B6D2DD1-E6C7-44EE-AFE7-CE0B4D3635E1}" sibTransId="{0335CCCA-BE69-4D3E-BB3F-E04C30852669}"/>
    <dgm:cxn modelId="{E192FAF4-7E7E-403F-8721-AE02E462EB93}" srcId="{8FFCDAAB-8B63-48D1-9330-49CC1B0BB164}" destId="{A2DC4379-17B2-49F6-AE19-0C2165AB5E5D}" srcOrd="1" destOrd="0" parTransId="{86290330-AFCC-43E1-9D3C-14A172B782D8}" sibTransId="{580565BD-248B-462E-918A-8E89A4942EBC}"/>
    <dgm:cxn modelId="{8016E7F5-C689-4650-937B-E42BB437802A}" srcId="{094CAFA6-F363-4366-97AD-91C85064DB39}" destId="{D203EF2E-F55C-4231-BA21-41A11ECBE1ED}" srcOrd="1" destOrd="0" parTransId="{7919E07D-5A7A-4E92-8853-88A1E739029C}" sibTransId="{99E0C932-FC70-477B-BCE9-B16766B8FD0A}"/>
    <dgm:cxn modelId="{C2F47352-ABCC-4ADC-9BDB-632D9EC61535}" type="presParOf" srcId="{31BDCD8B-7BEB-4368-BB58-F38F96F33E38}" destId="{B7C0B816-83DC-4B0C-BC2D-24AD57FFBCB3}" srcOrd="0" destOrd="0" presId="urn:microsoft.com/office/officeart/2005/8/layout/list1"/>
    <dgm:cxn modelId="{192C3EC0-B6B9-4D56-98DD-86052234F021}" type="presParOf" srcId="{B7C0B816-83DC-4B0C-BC2D-24AD57FFBCB3}" destId="{CBFCAC3A-4A17-429D-8CB7-6C309FAE2156}" srcOrd="0" destOrd="0" presId="urn:microsoft.com/office/officeart/2005/8/layout/list1"/>
    <dgm:cxn modelId="{0217280D-524D-4DF2-96BB-5FBE8AF2B645}" type="presParOf" srcId="{B7C0B816-83DC-4B0C-BC2D-24AD57FFBCB3}" destId="{D73D8665-79C8-4116-8555-1DFB3F1054CF}" srcOrd="1" destOrd="0" presId="urn:microsoft.com/office/officeart/2005/8/layout/list1"/>
    <dgm:cxn modelId="{EDD994E0-2009-43ED-9B5F-79C6E9A68034}" type="presParOf" srcId="{31BDCD8B-7BEB-4368-BB58-F38F96F33E38}" destId="{8B76D03C-DFCA-451F-8C03-86956439C502}" srcOrd="1" destOrd="0" presId="urn:microsoft.com/office/officeart/2005/8/layout/list1"/>
    <dgm:cxn modelId="{F0B8B36A-5F51-4C7D-A113-0ED1124135C1}" type="presParOf" srcId="{31BDCD8B-7BEB-4368-BB58-F38F96F33E38}" destId="{BE48DADF-D732-4DB4-B402-FCB53256FE8B}" srcOrd="2" destOrd="0" presId="urn:microsoft.com/office/officeart/2005/8/layout/list1"/>
    <dgm:cxn modelId="{E357436E-00A7-4BFB-9A22-522559213263}" type="presParOf" srcId="{31BDCD8B-7BEB-4368-BB58-F38F96F33E38}" destId="{AB951120-B206-43A4-948F-2490EB29D6E3}" srcOrd="3" destOrd="0" presId="urn:microsoft.com/office/officeart/2005/8/layout/list1"/>
    <dgm:cxn modelId="{36DBE7FC-D751-4A0D-B2A4-C2B9888603FB}" type="presParOf" srcId="{31BDCD8B-7BEB-4368-BB58-F38F96F33E38}" destId="{28FAC135-49D9-46E8-93B0-A5C9F8FF8FFE}" srcOrd="4" destOrd="0" presId="urn:microsoft.com/office/officeart/2005/8/layout/list1"/>
    <dgm:cxn modelId="{57BAEC94-1AD5-4DE6-B366-1604278A12ED}" type="presParOf" srcId="{28FAC135-49D9-46E8-93B0-A5C9F8FF8FFE}" destId="{E7AB4586-3E1C-46E2-9C79-065A8E031A8D}" srcOrd="0" destOrd="0" presId="urn:microsoft.com/office/officeart/2005/8/layout/list1"/>
    <dgm:cxn modelId="{04E3EA58-2181-4B55-A19E-974B4E380BFB}" type="presParOf" srcId="{28FAC135-49D9-46E8-93B0-A5C9F8FF8FFE}" destId="{79742FCF-2B17-4337-BA1F-4563C650F46E}" srcOrd="1" destOrd="0" presId="urn:microsoft.com/office/officeart/2005/8/layout/list1"/>
    <dgm:cxn modelId="{0394D33D-5FCE-4DC7-972B-08FF0985346C}" type="presParOf" srcId="{31BDCD8B-7BEB-4368-BB58-F38F96F33E38}" destId="{E98AE358-DB26-43C2-85C4-25F08F7AB839}" srcOrd="5" destOrd="0" presId="urn:microsoft.com/office/officeart/2005/8/layout/list1"/>
    <dgm:cxn modelId="{22630978-C7C2-4F78-8368-F2CEB69FF119}" type="presParOf" srcId="{31BDCD8B-7BEB-4368-BB58-F38F96F33E38}" destId="{776788C6-D73E-428F-BD4A-5D9380D6E58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20066B-6138-4A7A-BBE5-AB1EFEA4817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B3054AC-2201-417C-94E4-441494FF6EC6}">
      <dgm:prSet phldrT="[Text]" custT="1"/>
      <dgm:spPr/>
      <dgm:t>
        <a:bodyPr/>
        <a:lstStyle/>
        <a:p>
          <a:r>
            <a:rPr lang="en-US" sz="1600" b="0" i="0" u="none" dirty="0"/>
            <a:t> </a:t>
          </a:r>
          <a:r>
            <a:rPr lang="en-US" sz="1600" b="1" i="0" dirty="0">
              <a:solidFill>
                <a:schemeClr val="bg1"/>
              </a:solidFill>
            </a:rPr>
            <a:t>Regulation (EU) No 98/2013 on the marketing and use of explosives precursors</a:t>
          </a:r>
          <a:r>
            <a:rPr lang="en-US" sz="1600" b="1" i="0" u="none" dirty="0">
              <a:solidFill>
                <a:schemeClr val="bg1"/>
              </a:solidFill>
            </a:rPr>
            <a:t> </a:t>
          </a:r>
          <a:endParaRPr lang="en-US" sz="1600" b="1" dirty="0">
            <a:solidFill>
              <a:schemeClr val="bg1"/>
            </a:solidFill>
          </a:endParaRPr>
        </a:p>
      </dgm:t>
    </dgm:pt>
    <dgm:pt modelId="{0C0018B5-CCC0-4C73-8581-897B4BA9E2E3}" type="parTrans" cxnId="{F1DBB322-F1E4-4F39-9E21-E2851EB2C8F8}">
      <dgm:prSet/>
      <dgm:spPr/>
      <dgm:t>
        <a:bodyPr/>
        <a:lstStyle/>
        <a:p>
          <a:endParaRPr lang="en-US"/>
        </a:p>
      </dgm:t>
    </dgm:pt>
    <dgm:pt modelId="{EAD8DEB0-E5F1-4A6F-ADEA-46BF3FD49A2E}" type="sibTrans" cxnId="{F1DBB322-F1E4-4F39-9E21-E2851EB2C8F8}">
      <dgm:prSet/>
      <dgm:spPr/>
      <dgm:t>
        <a:bodyPr/>
        <a:lstStyle/>
        <a:p>
          <a:endParaRPr lang="en-US"/>
        </a:p>
      </dgm:t>
    </dgm:pt>
    <dgm:pt modelId="{B93CC9F7-30D6-405D-93AB-53554F6EFFA2}">
      <dgm:prSet phldrT="[Text]" custT="1"/>
      <dgm:spPr/>
      <dgm:t>
        <a:bodyPr/>
        <a:lstStyle/>
        <a:p>
          <a:r>
            <a:rPr lang="en-US" sz="1600" b="1" i="0" u="none" dirty="0"/>
            <a:t>18 October 2017: </a:t>
          </a:r>
          <a:r>
            <a:rPr lang="en-US" sz="1600" b="1" i="0" dirty="0"/>
            <a:t>Recommendation on immediate steps to prevent misuse of explosives precursors </a:t>
          </a:r>
          <a:endParaRPr lang="en-US" sz="1600" b="1" dirty="0"/>
        </a:p>
      </dgm:t>
    </dgm:pt>
    <dgm:pt modelId="{97B31FC4-7575-421E-8680-2AC60A3D128F}" type="parTrans" cxnId="{1D6A5983-554D-4636-B8AB-B59A4133086D}">
      <dgm:prSet/>
      <dgm:spPr/>
      <dgm:t>
        <a:bodyPr/>
        <a:lstStyle/>
        <a:p>
          <a:endParaRPr lang="en-US"/>
        </a:p>
      </dgm:t>
    </dgm:pt>
    <dgm:pt modelId="{915B913C-7F8C-4E7A-8251-E6B32FF55B61}" type="sibTrans" cxnId="{1D6A5983-554D-4636-B8AB-B59A4133086D}">
      <dgm:prSet/>
      <dgm:spPr/>
      <dgm:t>
        <a:bodyPr/>
        <a:lstStyle/>
        <a:p>
          <a:endParaRPr lang="en-US"/>
        </a:p>
      </dgm:t>
    </dgm:pt>
    <dgm:pt modelId="{9CD7D8A8-AA41-4319-9C32-DDD02D7BA83E}">
      <dgm:prSet phldrT="[Text]" custT="1"/>
      <dgm:spPr/>
      <dgm:t>
        <a:bodyPr/>
        <a:lstStyle/>
        <a:p>
          <a:r>
            <a:rPr lang="en-US" sz="1600" b="1" dirty="0"/>
            <a:t>17 April 2018: </a:t>
          </a:r>
          <a:r>
            <a:rPr lang="en-US" sz="1600" b="1" i="0" dirty="0"/>
            <a:t>proposal for Regulation on the marketing and use of explosives precursors, amending Annex XVII to Regulation (EC) No 1907/2006 and repealing Regulation (EU) No 98/2013 on the marketing and use of explosives precursors. </a:t>
          </a:r>
          <a:endParaRPr lang="en-US" sz="1600" b="1" dirty="0"/>
        </a:p>
      </dgm:t>
    </dgm:pt>
    <dgm:pt modelId="{D1AC2506-441B-4CA5-A673-4D85BA4E05E8}" type="parTrans" cxnId="{B8AD6CE4-9B90-4788-8C36-773FF1DF61A3}">
      <dgm:prSet/>
      <dgm:spPr/>
      <dgm:t>
        <a:bodyPr/>
        <a:lstStyle/>
        <a:p>
          <a:endParaRPr lang="en-US"/>
        </a:p>
      </dgm:t>
    </dgm:pt>
    <dgm:pt modelId="{E26A2DA7-C150-45B3-B3A4-9C6C170AACE4}" type="sibTrans" cxnId="{B8AD6CE4-9B90-4788-8C36-773FF1DF61A3}">
      <dgm:prSet/>
      <dgm:spPr/>
      <dgm:t>
        <a:bodyPr/>
        <a:lstStyle/>
        <a:p>
          <a:endParaRPr lang="en-US"/>
        </a:p>
      </dgm:t>
    </dgm:pt>
    <dgm:pt modelId="{DEFD9EFD-B1A2-4F4C-9642-DA5EDD7D899A}">
      <dgm:prSet custT="1"/>
      <dgm:spPr/>
      <dgm:t>
        <a:bodyPr/>
        <a:lstStyle/>
        <a:p>
          <a:r>
            <a:rPr lang="en-US" sz="1600" b="1" dirty="0"/>
            <a:t>February 2017: </a:t>
          </a:r>
          <a:r>
            <a:rPr lang="en-US" sz="1600" b="1" i="0" u="none" dirty="0"/>
            <a:t>Report on the application of the Regulation [</a:t>
          </a:r>
          <a:r>
            <a:rPr lang="en-US" sz="1600" b="1" i="0" dirty="0">
              <a:solidFill>
                <a:schemeClr val="bg1"/>
              </a:solidFill>
            </a:rPr>
            <a:t>COM(2017) 103 final</a:t>
          </a:r>
          <a:r>
            <a:rPr lang="en-US" sz="1600" b="1" i="0" u="none" dirty="0"/>
            <a:t>]</a:t>
          </a:r>
          <a:endParaRPr lang="en-US" sz="1600" b="1" dirty="0"/>
        </a:p>
      </dgm:t>
    </dgm:pt>
    <dgm:pt modelId="{A11A7BC8-C7D8-4DF4-B9CA-1176953356C8}" type="parTrans" cxnId="{6B55F9F8-334E-4DCA-AC1D-23EEEDBF6EDC}">
      <dgm:prSet/>
      <dgm:spPr/>
      <dgm:t>
        <a:bodyPr/>
        <a:lstStyle/>
        <a:p>
          <a:endParaRPr lang="en-US"/>
        </a:p>
      </dgm:t>
    </dgm:pt>
    <dgm:pt modelId="{FEA08254-6392-4074-B230-165F8C284467}" type="sibTrans" cxnId="{6B55F9F8-334E-4DCA-AC1D-23EEEDBF6EDC}">
      <dgm:prSet/>
      <dgm:spPr/>
      <dgm:t>
        <a:bodyPr/>
        <a:lstStyle/>
        <a:p>
          <a:endParaRPr lang="en-US"/>
        </a:p>
      </dgm:t>
    </dgm:pt>
    <dgm:pt modelId="{CDE7F6B9-A989-40D7-9014-057D85120C9D}">
      <dgm:prSet/>
      <dgm:spPr/>
      <dgm:t>
        <a:bodyPr/>
        <a:lstStyle/>
        <a:p>
          <a:endParaRPr lang="en-US"/>
        </a:p>
      </dgm:t>
    </dgm:pt>
    <dgm:pt modelId="{8980C177-AD4A-4962-B7AE-1BD9BDD98A0C}" type="parTrans" cxnId="{57D76E1B-3808-4AD7-9176-E0B3EFFE3CEA}">
      <dgm:prSet/>
      <dgm:spPr/>
      <dgm:t>
        <a:bodyPr/>
        <a:lstStyle/>
        <a:p>
          <a:endParaRPr lang="en-US"/>
        </a:p>
      </dgm:t>
    </dgm:pt>
    <dgm:pt modelId="{515F930C-51B3-42E5-BCC4-244A59E6A2F0}" type="sibTrans" cxnId="{57D76E1B-3808-4AD7-9176-E0B3EFFE3CEA}">
      <dgm:prSet/>
      <dgm:spPr/>
      <dgm:t>
        <a:bodyPr/>
        <a:lstStyle/>
        <a:p>
          <a:endParaRPr lang="en-US"/>
        </a:p>
      </dgm:t>
    </dgm:pt>
    <dgm:pt modelId="{A6E09C77-D7E7-44E4-8DA8-3B46F8A1E435}">
      <dgm:prSet custT="1"/>
      <dgm:spPr/>
      <dgm:t>
        <a:bodyPr/>
        <a:lstStyle/>
        <a:p>
          <a:r>
            <a:rPr lang="en-US" sz="1600" b="1" dirty="0"/>
            <a:t>30 November 2016: </a:t>
          </a:r>
          <a:r>
            <a:rPr lang="en-US" sz="1600" b="1" i="0" u="none" dirty="0"/>
            <a:t>Delegated regulations </a:t>
          </a:r>
          <a:r>
            <a:rPr lang="en-US" sz="1600" b="1" i="0" dirty="0"/>
            <a:t>2017/214</a:t>
          </a:r>
          <a:r>
            <a:rPr lang="en-US" sz="1600" b="1" i="0" u="none" dirty="0"/>
            <a:t> , </a:t>
          </a:r>
          <a:r>
            <a:rPr lang="en-US" sz="1600" b="1" i="0" dirty="0"/>
            <a:t>2017/215</a:t>
          </a:r>
          <a:r>
            <a:rPr lang="en-US" sz="1600" b="1" i="0" u="none" dirty="0"/>
            <a:t> , and </a:t>
          </a:r>
          <a:r>
            <a:rPr lang="en-US" sz="1600" b="1" i="0" dirty="0"/>
            <a:t>2017/216</a:t>
          </a:r>
          <a:r>
            <a:rPr lang="en-US" sz="1600" b="1" i="0" u="none" dirty="0"/>
            <a:t> , adding substances to Annex II.</a:t>
          </a:r>
          <a:endParaRPr lang="en-US" sz="1600" b="1" dirty="0"/>
        </a:p>
      </dgm:t>
    </dgm:pt>
    <dgm:pt modelId="{0C771586-631A-4312-970B-212A938A1760}" type="parTrans" cxnId="{8926318C-BB1D-4E63-94EE-1F279E033D71}">
      <dgm:prSet/>
      <dgm:spPr/>
      <dgm:t>
        <a:bodyPr/>
        <a:lstStyle/>
        <a:p>
          <a:endParaRPr lang="en-US"/>
        </a:p>
      </dgm:t>
    </dgm:pt>
    <dgm:pt modelId="{F14BF2BC-2B82-422C-A790-230ACB2686E3}" type="sibTrans" cxnId="{8926318C-BB1D-4E63-94EE-1F279E033D71}">
      <dgm:prSet/>
      <dgm:spPr/>
      <dgm:t>
        <a:bodyPr/>
        <a:lstStyle/>
        <a:p>
          <a:endParaRPr lang="en-US"/>
        </a:p>
      </dgm:t>
    </dgm:pt>
    <dgm:pt modelId="{772B8A5B-8BD7-4BF6-A0E2-BEE459FF9FE7}">
      <dgm:prSet/>
      <dgm:spPr/>
      <dgm:t>
        <a:bodyPr/>
        <a:lstStyle/>
        <a:p>
          <a:endParaRPr lang="en-US"/>
        </a:p>
      </dgm:t>
    </dgm:pt>
    <dgm:pt modelId="{18016A7B-1EB0-4A37-A740-56E6D61E50E2}" type="parTrans" cxnId="{D6B654CE-83DD-436F-A9CD-82620B6039D2}">
      <dgm:prSet/>
      <dgm:spPr/>
      <dgm:t>
        <a:bodyPr/>
        <a:lstStyle/>
        <a:p>
          <a:endParaRPr lang="en-US"/>
        </a:p>
      </dgm:t>
    </dgm:pt>
    <dgm:pt modelId="{A66F5074-DAAC-48B7-B4FF-730C5D06F9DC}" type="sibTrans" cxnId="{D6B654CE-83DD-436F-A9CD-82620B6039D2}">
      <dgm:prSet/>
      <dgm:spPr/>
      <dgm:t>
        <a:bodyPr/>
        <a:lstStyle/>
        <a:p>
          <a:endParaRPr lang="en-US"/>
        </a:p>
      </dgm:t>
    </dgm:pt>
    <dgm:pt modelId="{A8D7C884-74B6-4DD4-96DF-10E30EA88D4F}" type="pres">
      <dgm:prSet presAssocID="{5F20066B-6138-4A7A-BBE5-AB1EFEA4817A}" presName="linear" presStyleCnt="0">
        <dgm:presLayoutVars>
          <dgm:dir/>
          <dgm:animLvl val="lvl"/>
          <dgm:resizeHandles val="exact"/>
        </dgm:presLayoutVars>
      </dgm:prSet>
      <dgm:spPr/>
    </dgm:pt>
    <dgm:pt modelId="{DADD9645-4B21-4233-9ED5-5392316AE927}" type="pres">
      <dgm:prSet presAssocID="{8B3054AC-2201-417C-94E4-441494FF6EC6}" presName="parentLin" presStyleCnt="0"/>
      <dgm:spPr/>
    </dgm:pt>
    <dgm:pt modelId="{74EB2B7E-91B9-4F4D-9C76-0717257B4852}" type="pres">
      <dgm:prSet presAssocID="{8B3054AC-2201-417C-94E4-441494FF6EC6}" presName="parentLeftMargin" presStyleLbl="node1" presStyleIdx="0" presStyleCnt="5"/>
      <dgm:spPr/>
    </dgm:pt>
    <dgm:pt modelId="{F0CE2E4A-F6E8-49A4-A5C8-B5ECB069209A}" type="pres">
      <dgm:prSet presAssocID="{8B3054AC-2201-417C-94E4-441494FF6EC6}" presName="parentText" presStyleLbl="node1" presStyleIdx="0" presStyleCnt="5">
        <dgm:presLayoutVars>
          <dgm:chMax val="0"/>
          <dgm:bulletEnabled val="1"/>
        </dgm:presLayoutVars>
      </dgm:prSet>
      <dgm:spPr/>
    </dgm:pt>
    <dgm:pt modelId="{720087CE-46DF-459B-8283-25F9C5855387}" type="pres">
      <dgm:prSet presAssocID="{8B3054AC-2201-417C-94E4-441494FF6EC6}" presName="negativeSpace" presStyleCnt="0"/>
      <dgm:spPr/>
    </dgm:pt>
    <dgm:pt modelId="{0199230C-D82A-490F-A1D5-4A0E2B2C78FE}" type="pres">
      <dgm:prSet presAssocID="{8B3054AC-2201-417C-94E4-441494FF6EC6}" presName="childText" presStyleLbl="conFgAcc1" presStyleIdx="0" presStyleCnt="5">
        <dgm:presLayoutVars>
          <dgm:bulletEnabled val="1"/>
        </dgm:presLayoutVars>
      </dgm:prSet>
      <dgm:spPr/>
    </dgm:pt>
    <dgm:pt modelId="{E40EEFD2-2808-4C92-BD4B-0F1A3CD6A554}" type="pres">
      <dgm:prSet presAssocID="{EAD8DEB0-E5F1-4A6F-ADEA-46BF3FD49A2E}" presName="spaceBetweenRectangles" presStyleCnt="0"/>
      <dgm:spPr/>
    </dgm:pt>
    <dgm:pt modelId="{A054DCCF-0923-4745-B744-7760B83762CB}" type="pres">
      <dgm:prSet presAssocID="{A6E09C77-D7E7-44E4-8DA8-3B46F8A1E435}" presName="parentLin" presStyleCnt="0"/>
      <dgm:spPr/>
    </dgm:pt>
    <dgm:pt modelId="{77CBDE1A-0432-40AD-A488-345A6E61B8DF}" type="pres">
      <dgm:prSet presAssocID="{A6E09C77-D7E7-44E4-8DA8-3B46F8A1E435}" presName="parentLeftMargin" presStyleLbl="node1" presStyleIdx="0" presStyleCnt="5"/>
      <dgm:spPr/>
    </dgm:pt>
    <dgm:pt modelId="{C5CE864D-EB8B-49B2-BFA2-368460932373}" type="pres">
      <dgm:prSet presAssocID="{A6E09C77-D7E7-44E4-8DA8-3B46F8A1E435}" presName="parentText" presStyleLbl="node1" presStyleIdx="1" presStyleCnt="5">
        <dgm:presLayoutVars>
          <dgm:chMax val="0"/>
          <dgm:bulletEnabled val="1"/>
        </dgm:presLayoutVars>
      </dgm:prSet>
      <dgm:spPr/>
    </dgm:pt>
    <dgm:pt modelId="{A9D282A9-5C52-4843-B482-56C24ABA80E4}" type="pres">
      <dgm:prSet presAssocID="{A6E09C77-D7E7-44E4-8DA8-3B46F8A1E435}" presName="negativeSpace" presStyleCnt="0"/>
      <dgm:spPr/>
    </dgm:pt>
    <dgm:pt modelId="{8B226978-F27C-4FDC-A8AA-E88C2C1DFD08}" type="pres">
      <dgm:prSet presAssocID="{A6E09C77-D7E7-44E4-8DA8-3B46F8A1E435}" presName="childText" presStyleLbl="conFgAcc1" presStyleIdx="1" presStyleCnt="5">
        <dgm:presLayoutVars>
          <dgm:bulletEnabled val="1"/>
        </dgm:presLayoutVars>
      </dgm:prSet>
      <dgm:spPr/>
    </dgm:pt>
    <dgm:pt modelId="{77ADC083-8E37-440F-A274-24AADA93F1B9}" type="pres">
      <dgm:prSet presAssocID="{F14BF2BC-2B82-422C-A790-230ACB2686E3}" presName="spaceBetweenRectangles" presStyleCnt="0"/>
      <dgm:spPr/>
    </dgm:pt>
    <dgm:pt modelId="{F3E308FE-3C43-4A81-BC57-D5EB52A2999E}" type="pres">
      <dgm:prSet presAssocID="{DEFD9EFD-B1A2-4F4C-9642-DA5EDD7D899A}" presName="parentLin" presStyleCnt="0"/>
      <dgm:spPr/>
    </dgm:pt>
    <dgm:pt modelId="{549379E9-735B-4BFA-BC2A-34D2513E0FAF}" type="pres">
      <dgm:prSet presAssocID="{DEFD9EFD-B1A2-4F4C-9642-DA5EDD7D899A}" presName="parentLeftMargin" presStyleLbl="node1" presStyleIdx="1" presStyleCnt="5"/>
      <dgm:spPr/>
    </dgm:pt>
    <dgm:pt modelId="{87869503-7E03-4FCE-945D-6CD49943B264}" type="pres">
      <dgm:prSet presAssocID="{DEFD9EFD-B1A2-4F4C-9642-DA5EDD7D899A}" presName="parentText" presStyleLbl="node1" presStyleIdx="2" presStyleCnt="5">
        <dgm:presLayoutVars>
          <dgm:chMax val="0"/>
          <dgm:bulletEnabled val="1"/>
        </dgm:presLayoutVars>
      </dgm:prSet>
      <dgm:spPr/>
    </dgm:pt>
    <dgm:pt modelId="{989653F2-62C3-48C0-92DB-2798C8226D14}" type="pres">
      <dgm:prSet presAssocID="{DEFD9EFD-B1A2-4F4C-9642-DA5EDD7D899A}" presName="negativeSpace" presStyleCnt="0"/>
      <dgm:spPr/>
    </dgm:pt>
    <dgm:pt modelId="{0B9D8F54-A341-4B27-9C70-07C7A1CCAF9E}" type="pres">
      <dgm:prSet presAssocID="{DEFD9EFD-B1A2-4F4C-9642-DA5EDD7D899A}" presName="childText" presStyleLbl="conFgAcc1" presStyleIdx="2" presStyleCnt="5">
        <dgm:presLayoutVars>
          <dgm:bulletEnabled val="1"/>
        </dgm:presLayoutVars>
      </dgm:prSet>
      <dgm:spPr/>
    </dgm:pt>
    <dgm:pt modelId="{3B87A1E9-FA05-4297-BFB9-200DA6CD72D6}" type="pres">
      <dgm:prSet presAssocID="{FEA08254-6392-4074-B230-165F8C284467}" presName="spaceBetweenRectangles" presStyleCnt="0"/>
      <dgm:spPr/>
    </dgm:pt>
    <dgm:pt modelId="{9E618026-B6B5-4771-B189-9E264288C200}" type="pres">
      <dgm:prSet presAssocID="{B93CC9F7-30D6-405D-93AB-53554F6EFFA2}" presName="parentLin" presStyleCnt="0"/>
      <dgm:spPr/>
    </dgm:pt>
    <dgm:pt modelId="{602C3D66-9F1D-4E02-A82E-A6C3D5D17D6A}" type="pres">
      <dgm:prSet presAssocID="{B93CC9F7-30D6-405D-93AB-53554F6EFFA2}" presName="parentLeftMargin" presStyleLbl="node1" presStyleIdx="2" presStyleCnt="5"/>
      <dgm:spPr/>
    </dgm:pt>
    <dgm:pt modelId="{1CFE2E0F-3720-4E5E-A20B-6107FD11ACC6}" type="pres">
      <dgm:prSet presAssocID="{B93CC9F7-30D6-405D-93AB-53554F6EFFA2}" presName="parentText" presStyleLbl="node1" presStyleIdx="3" presStyleCnt="5">
        <dgm:presLayoutVars>
          <dgm:chMax val="0"/>
          <dgm:bulletEnabled val="1"/>
        </dgm:presLayoutVars>
      </dgm:prSet>
      <dgm:spPr/>
    </dgm:pt>
    <dgm:pt modelId="{7C87B17D-34B8-45E2-94F2-C0093A146FAC}" type="pres">
      <dgm:prSet presAssocID="{B93CC9F7-30D6-405D-93AB-53554F6EFFA2}" presName="negativeSpace" presStyleCnt="0"/>
      <dgm:spPr/>
    </dgm:pt>
    <dgm:pt modelId="{86B0E25E-C3D8-4284-ABD9-72220ADFD75B}" type="pres">
      <dgm:prSet presAssocID="{B93CC9F7-30D6-405D-93AB-53554F6EFFA2}" presName="childText" presStyleLbl="conFgAcc1" presStyleIdx="3" presStyleCnt="5">
        <dgm:presLayoutVars>
          <dgm:bulletEnabled val="1"/>
        </dgm:presLayoutVars>
      </dgm:prSet>
      <dgm:spPr/>
    </dgm:pt>
    <dgm:pt modelId="{524D8F9C-C41F-4F86-9201-D4CB9522346F}" type="pres">
      <dgm:prSet presAssocID="{915B913C-7F8C-4E7A-8251-E6B32FF55B61}" presName="spaceBetweenRectangles" presStyleCnt="0"/>
      <dgm:spPr/>
    </dgm:pt>
    <dgm:pt modelId="{35055AFC-4D5E-4918-AA2E-370E40B997A2}" type="pres">
      <dgm:prSet presAssocID="{9CD7D8A8-AA41-4319-9C32-DDD02D7BA83E}" presName="parentLin" presStyleCnt="0"/>
      <dgm:spPr/>
    </dgm:pt>
    <dgm:pt modelId="{D01D09D3-A050-49E4-BC6A-F94167E41D94}" type="pres">
      <dgm:prSet presAssocID="{9CD7D8A8-AA41-4319-9C32-DDD02D7BA83E}" presName="parentLeftMargin" presStyleLbl="node1" presStyleIdx="3" presStyleCnt="5"/>
      <dgm:spPr/>
    </dgm:pt>
    <dgm:pt modelId="{7478444B-A75A-4F5F-8431-6093E4E9632C}" type="pres">
      <dgm:prSet presAssocID="{9CD7D8A8-AA41-4319-9C32-DDD02D7BA83E}" presName="parentText" presStyleLbl="node1" presStyleIdx="4" presStyleCnt="5" custScaleX="105014" custScaleY="183281" custLinFactNeighborX="-10092" custLinFactNeighborY="11294">
        <dgm:presLayoutVars>
          <dgm:chMax val="0"/>
          <dgm:bulletEnabled val="1"/>
        </dgm:presLayoutVars>
      </dgm:prSet>
      <dgm:spPr/>
    </dgm:pt>
    <dgm:pt modelId="{E3FF793F-0ED6-4C69-B393-41D4A832F42F}" type="pres">
      <dgm:prSet presAssocID="{9CD7D8A8-AA41-4319-9C32-DDD02D7BA83E}" presName="negativeSpace" presStyleCnt="0"/>
      <dgm:spPr/>
    </dgm:pt>
    <dgm:pt modelId="{A95E8A64-7B71-4DCA-836C-E0D46B8FDF9E}" type="pres">
      <dgm:prSet presAssocID="{9CD7D8A8-AA41-4319-9C32-DDD02D7BA83E}" presName="childText" presStyleLbl="conFgAcc1" presStyleIdx="4" presStyleCnt="5" custLinFactNeighborX="-1008" custLinFactNeighborY="2703">
        <dgm:presLayoutVars>
          <dgm:bulletEnabled val="1"/>
        </dgm:presLayoutVars>
      </dgm:prSet>
      <dgm:spPr/>
    </dgm:pt>
  </dgm:ptLst>
  <dgm:cxnLst>
    <dgm:cxn modelId="{57D76E1B-3808-4AD7-9176-E0B3EFFE3CEA}" srcId="{DEFD9EFD-B1A2-4F4C-9642-DA5EDD7D899A}" destId="{CDE7F6B9-A989-40D7-9014-057D85120C9D}" srcOrd="0" destOrd="0" parTransId="{8980C177-AD4A-4962-B7AE-1BD9BDD98A0C}" sibTransId="{515F930C-51B3-42E5-BCC4-244A59E6A2F0}"/>
    <dgm:cxn modelId="{CDC2321E-35EF-48E1-83F5-0B1F659D0DA8}" type="presOf" srcId="{5F20066B-6138-4A7A-BBE5-AB1EFEA4817A}" destId="{A8D7C884-74B6-4DD4-96DF-10E30EA88D4F}" srcOrd="0" destOrd="0" presId="urn:microsoft.com/office/officeart/2005/8/layout/list1"/>
    <dgm:cxn modelId="{F1DBB322-F1E4-4F39-9E21-E2851EB2C8F8}" srcId="{5F20066B-6138-4A7A-BBE5-AB1EFEA4817A}" destId="{8B3054AC-2201-417C-94E4-441494FF6EC6}" srcOrd="0" destOrd="0" parTransId="{0C0018B5-CCC0-4C73-8581-897B4BA9E2E3}" sibTransId="{EAD8DEB0-E5F1-4A6F-ADEA-46BF3FD49A2E}"/>
    <dgm:cxn modelId="{F51B4C39-1F48-4D29-9B0D-E74DE0A2CDB7}" type="presOf" srcId="{8B3054AC-2201-417C-94E4-441494FF6EC6}" destId="{F0CE2E4A-F6E8-49A4-A5C8-B5ECB069209A}" srcOrd="1" destOrd="0" presId="urn:microsoft.com/office/officeart/2005/8/layout/list1"/>
    <dgm:cxn modelId="{33301867-B3F1-44D5-A947-4F55BE3F1EA3}" type="presOf" srcId="{9CD7D8A8-AA41-4319-9C32-DDD02D7BA83E}" destId="{D01D09D3-A050-49E4-BC6A-F94167E41D94}" srcOrd="0" destOrd="0" presId="urn:microsoft.com/office/officeart/2005/8/layout/list1"/>
    <dgm:cxn modelId="{80542255-CC72-4131-8F8E-5662F739BB74}" type="presOf" srcId="{772B8A5B-8BD7-4BF6-A0E2-BEE459FF9FE7}" destId="{8B226978-F27C-4FDC-A8AA-E88C2C1DFD08}" srcOrd="0" destOrd="0" presId="urn:microsoft.com/office/officeart/2005/8/layout/list1"/>
    <dgm:cxn modelId="{8DF8AA57-46E4-45E0-993C-F4AE03D22627}" type="presOf" srcId="{CDE7F6B9-A989-40D7-9014-057D85120C9D}" destId="{0B9D8F54-A341-4B27-9C70-07C7A1CCAF9E}" srcOrd="0" destOrd="0" presId="urn:microsoft.com/office/officeart/2005/8/layout/list1"/>
    <dgm:cxn modelId="{1D6A5983-554D-4636-B8AB-B59A4133086D}" srcId="{5F20066B-6138-4A7A-BBE5-AB1EFEA4817A}" destId="{B93CC9F7-30D6-405D-93AB-53554F6EFFA2}" srcOrd="3" destOrd="0" parTransId="{97B31FC4-7575-421E-8680-2AC60A3D128F}" sibTransId="{915B913C-7F8C-4E7A-8251-E6B32FF55B61}"/>
    <dgm:cxn modelId="{8926318C-BB1D-4E63-94EE-1F279E033D71}" srcId="{5F20066B-6138-4A7A-BBE5-AB1EFEA4817A}" destId="{A6E09C77-D7E7-44E4-8DA8-3B46F8A1E435}" srcOrd="1" destOrd="0" parTransId="{0C771586-631A-4312-970B-212A938A1760}" sibTransId="{F14BF2BC-2B82-422C-A790-230ACB2686E3}"/>
    <dgm:cxn modelId="{637F8D8D-EFFC-49DD-91FF-7825E26D7FDD}" type="presOf" srcId="{A6E09C77-D7E7-44E4-8DA8-3B46F8A1E435}" destId="{C5CE864D-EB8B-49B2-BFA2-368460932373}" srcOrd="1" destOrd="0" presId="urn:microsoft.com/office/officeart/2005/8/layout/list1"/>
    <dgm:cxn modelId="{E9A00F96-29E5-4A20-85BF-4A3E987716BD}" type="presOf" srcId="{9CD7D8A8-AA41-4319-9C32-DDD02D7BA83E}" destId="{7478444B-A75A-4F5F-8431-6093E4E9632C}" srcOrd="1" destOrd="0" presId="urn:microsoft.com/office/officeart/2005/8/layout/list1"/>
    <dgm:cxn modelId="{D3422FB4-390E-4851-A70B-71C894797F98}" type="presOf" srcId="{DEFD9EFD-B1A2-4F4C-9642-DA5EDD7D899A}" destId="{549379E9-735B-4BFA-BC2A-34D2513E0FAF}" srcOrd="0" destOrd="0" presId="urn:microsoft.com/office/officeart/2005/8/layout/list1"/>
    <dgm:cxn modelId="{511EA4B7-9484-4A80-887D-6AAC9B374D03}" type="presOf" srcId="{B93CC9F7-30D6-405D-93AB-53554F6EFFA2}" destId="{1CFE2E0F-3720-4E5E-A20B-6107FD11ACC6}" srcOrd="1" destOrd="0" presId="urn:microsoft.com/office/officeart/2005/8/layout/list1"/>
    <dgm:cxn modelId="{3B8366C2-CD69-4FC8-8BAE-07F4BFE7C619}" type="presOf" srcId="{A6E09C77-D7E7-44E4-8DA8-3B46F8A1E435}" destId="{77CBDE1A-0432-40AD-A488-345A6E61B8DF}" srcOrd="0" destOrd="0" presId="urn:microsoft.com/office/officeart/2005/8/layout/list1"/>
    <dgm:cxn modelId="{D6B654CE-83DD-436F-A9CD-82620B6039D2}" srcId="{A6E09C77-D7E7-44E4-8DA8-3B46F8A1E435}" destId="{772B8A5B-8BD7-4BF6-A0E2-BEE459FF9FE7}" srcOrd="0" destOrd="0" parTransId="{18016A7B-1EB0-4A37-A740-56E6D61E50E2}" sibTransId="{A66F5074-DAAC-48B7-B4FF-730C5D06F9DC}"/>
    <dgm:cxn modelId="{1F3AE5D2-61A9-4619-BF21-D5A07E684C64}" type="presOf" srcId="{8B3054AC-2201-417C-94E4-441494FF6EC6}" destId="{74EB2B7E-91B9-4F4D-9C76-0717257B4852}" srcOrd="0" destOrd="0" presId="urn:microsoft.com/office/officeart/2005/8/layout/list1"/>
    <dgm:cxn modelId="{68E3D4E2-D3CE-4452-9965-07623C111FA0}" type="presOf" srcId="{DEFD9EFD-B1A2-4F4C-9642-DA5EDD7D899A}" destId="{87869503-7E03-4FCE-945D-6CD49943B264}" srcOrd="1" destOrd="0" presId="urn:microsoft.com/office/officeart/2005/8/layout/list1"/>
    <dgm:cxn modelId="{B8AD6CE4-9B90-4788-8C36-773FF1DF61A3}" srcId="{5F20066B-6138-4A7A-BBE5-AB1EFEA4817A}" destId="{9CD7D8A8-AA41-4319-9C32-DDD02D7BA83E}" srcOrd="4" destOrd="0" parTransId="{D1AC2506-441B-4CA5-A673-4D85BA4E05E8}" sibTransId="{E26A2DA7-C150-45B3-B3A4-9C6C170AACE4}"/>
    <dgm:cxn modelId="{9C9E36E6-2749-4496-9C92-7577E252A83D}" type="presOf" srcId="{B93CC9F7-30D6-405D-93AB-53554F6EFFA2}" destId="{602C3D66-9F1D-4E02-A82E-A6C3D5D17D6A}" srcOrd="0" destOrd="0" presId="urn:microsoft.com/office/officeart/2005/8/layout/list1"/>
    <dgm:cxn modelId="{6B55F9F8-334E-4DCA-AC1D-23EEEDBF6EDC}" srcId="{5F20066B-6138-4A7A-BBE5-AB1EFEA4817A}" destId="{DEFD9EFD-B1A2-4F4C-9642-DA5EDD7D899A}" srcOrd="2" destOrd="0" parTransId="{A11A7BC8-C7D8-4DF4-B9CA-1176953356C8}" sibTransId="{FEA08254-6392-4074-B230-165F8C284467}"/>
    <dgm:cxn modelId="{330D95B9-1212-4751-BD7F-FD1F812046BA}" type="presParOf" srcId="{A8D7C884-74B6-4DD4-96DF-10E30EA88D4F}" destId="{DADD9645-4B21-4233-9ED5-5392316AE927}" srcOrd="0" destOrd="0" presId="urn:microsoft.com/office/officeart/2005/8/layout/list1"/>
    <dgm:cxn modelId="{466469D4-342B-429B-8614-C4976A853C70}" type="presParOf" srcId="{DADD9645-4B21-4233-9ED5-5392316AE927}" destId="{74EB2B7E-91B9-4F4D-9C76-0717257B4852}" srcOrd="0" destOrd="0" presId="urn:microsoft.com/office/officeart/2005/8/layout/list1"/>
    <dgm:cxn modelId="{B0A03FD1-C5CA-4AF0-A4F6-DC26F24BC4FE}" type="presParOf" srcId="{DADD9645-4B21-4233-9ED5-5392316AE927}" destId="{F0CE2E4A-F6E8-49A4-A5C8-B5ECB069209A}" srcOrd="1" destOrd="0" presId="urn:microsoft.com/office/officeart/2005/8/layout/list1"/>
    <dgm:cxn modelId="{3EB4228A-399B-4CCC-90EA-F3CA330C90A6}" type="presParOf" srcId="{A8D7C884-74B6-4DD4-96DF-10E30EA88D4F}" destId="{720087CE-46DF-459B-8283-25F9C5855387}" srcOrd="1" destOrd="0" presId="urn:microsoft.com/office/officeart/2005/8/layout/list1"/>
    <dgm:cxn modelId="{1E1FB639-56E2-4430-9FD2-C6B7B9375FD1}" type="presParOf" srcId="{A8D7C884-74B6-4DD4-96DF-10E30EA88D4F}" destId="{0199230C-D82A-490F-A1D5-4A0E2B2C78FE}" srcOrd="2" destOrd="0" presId="urn:microsoft.com/office/officeart/2005/8/layout/list1"/>
    <dgm:cxn modelId="{B6E653C6-24E0-4972-8F7B-2ADDFEC1C2A2}" type="presParOf" srcId="{A8D7C884-74B6-4DD4-96DF-10E30EA88D4F}" destId="{E40EEFD2-2808-4C92-BD4B-0F1A3CD6A554}" srcOrd="3" destOrd="0" presId="urn:microsoft.com/office/officeart/2005/8/layout/list1"/>
    <dgm:cxn modelId="{E2A091C3-3AB7-4843-AB29-EE51CB6E7103}" type="presParOf" srcId="{A8D7C884-74B6-4DD4-96DF-10E30EA88D4F}" destId="{A054DCCF-0923-4745-B744-7760B83762CB}" srcOrd="4" destOrd="0" presId="urn:microsoft.com/office/officeart/2005/8/layout/list1"/>
    <dgm:cxn modelId="{0116A9B2-3325-41A1-A294-FD7C242F30CE}" type="presParOf" srcId="{A054DCCF-0923-4745-B744-7760B83762CB}" destId="{77CBDE1A-0432-40AD-A488-345A6E61B8DF}" srcOrd="0" destOrd="0" presId="urn:microsoft.com/office/officeart/2005/8/layout/list1"/>
    <dgm:cxn modelId="{FA10DFB7-585B-4F8A-8F88-95E9D58348AE}" type="presParOf" srcId="{A054DCCF-0923-4745-B744-7760B83762CB}" destId="{C5CE864D-EB8B-49B2-BFA2-368460932373}" srcOrd="1" destOrd="0" presId="urn:microsoft.com/office/officeart/2005/8/layout/list1"/>
    <dgm:cxn modelId="{C80F08A3-D796-4AD4-B316-D14B2EE30D1B}" type="presParOf" srcId="{A8D7C884-74B6-4DD4-96DF-10E30EA88D4F}" destId="{A9D282A9-5C52-4843-B482-56C24ABA80E4}" srcOrd="5" destOrd="0" presId="urn:microsoft.com/office/officeart/2005/8/layout/list1"/>
    <dgm:cxn modelId="{CCBCEC27-4330-4CA4-A320-7725428A456A}" type="presParOf" srcId="{A8D7C884-74B6-4DD4-96DF-10E30EA88D4F}" destId="{8B226978-F27C-4FDC-A8AA-E88C2C1DFD08}" srcOrd="6" destOrd="0" presId="urn:microsoft.com/office/officeart/2005/8/layout/list1"/>
    <dgm:cxn modelId="{015FA1AB-748C-44F5-9C16-132D1FAD7CF4}" type="presParOf" srcId="{A8D7C884-74B6-4DD4-96DF-10E30EA88D4F}" destId="{77ADC083-8E37-440F-A274-24AADA93F1B9}" srcOrd="7" destOrd="0" presId="urn:microsoft.com/office/officeart/2005/8/layout/list1"/>
    <dgm:cxn modelId="{17487D17-89BE-46E3-9FCE-B4C7D6D41DE2}" type="presParOf" srcId="{A8D7C884-74B6-4DD4-96DF-10E30EA88D4F}" destId="{F3E308FE-3C43-4A81-BC57-D5EB52A2999E}" srcOrd="8" destOrd="0" presId="urn:microsoft.com/office/officeart/2005/8/layout/list1"/>
    <dgm:cxn modelId="{51137AD6-2E74-48E3-AB07-80BE10169680}" type="presParOf" srcId="{F3E308FE-3C43-4A81-BC57-D5EB52A2999E}" destId="{549379E9-735B-4BFA-BC2A-34D2513E0FAF}" srcOrd="0" destOrd="0" presId="urn:microsoft.com/office/officeart/2005/8/layout/list1"/>
    <dgm:cxn modelId="{32595F67-5744-4770-BFDB-724AB04D9F8F}" type="presParOf" srcId="{F3E308FE-3C43-4A81-BC57-D5EB52A2999E}" destId="{87869503-7E03-4FCE-945D-6CD49943B264}" srcOrd="1" destOrd="0" presId="urn:microsoft.com/office/officeart/2005/8/layout/list1"/>
    <dgm:cxn modelId="{9B09E276-E3E4-481E-90D6-42EE60994C2C}" type="presParOf" srcId="{A8D7C884-74B6-4DD4-96DF-10E30EA88D4F}" destId="{989653F2-62C3-48C0-92DB-2798C8226D14}" srcOrd="9" destOrd="0" presId="urn:microsoft.com/office/officeart/2005/8/layout/list1"/>
    <dgm:cxn modelId="{B732FEE4-68EA-425F-BC0B-11FE47E22216}" type="presParOf" srcId="{A8D7C884-74B6-4DD4-96DF-10E30EA88D4F}" destId="{0B9D8F54-A341-4B27-9C70-07C7A1CCAF9E}" srcOrd="10" destOrd="0" presId="urn:microsoft.com/office/officeart/2005/8/layout/list1"/>
    <dgm:cxn modelId="{3DEEFF5C-1D06-469C-A276-11E3D867C446}" type="presParOf" srcId="{A8D7C884-74B6-4DD4-96DF-10E30EA88D4F}" destId="{3B87A1E9-FA05-4297-BFB9-200DA6CD72D6}" srcOrd="11" destOrd="0" presId="urn:microsoft.com/office/officeart/2005/8/layout/list1"/>
    <dgm:cxn modelId="{9A4CB9E7-66E8-439B-8998-B356C058CF46}" type="presParOf" srcId="{A8D7C884-74B6-4DD4-96DF-10E30EA88D4F}" destId="{9E618026-B6B5-4771-B189-9E264288C200}" srcOrd="12" destOrd="0" presId="urn:microsoft.com/office/officeart/2005/8/layout/list1"/>
    <dgm:cxn modelId="{AB632B31-F819-4220-ADCF-9C851D7C2E46}" type="presParOf" srcId="{9E618026-B6B5-4771-B189-9E264288C200}" destId="{602C3D66-9F1D-4E02-A82E-A6C3D5D17D6A}" srcOrd="0" destOrd="0" presId="urn:microsoft.com/office/officeart/2005/8/layout/list1"/>
    <dgm:cxn modelId="{22690D22-2070-4E7A-A6A9-A2CC35801A98}" type="presParOf" srcId="{9E618026-B6B5-4771-B189-9E264288C200}" destId="{1CFE2E0F-3720-4E5E-A20B-6107FD11ACC6}" srcOrd="1" destOrd="0" presId="urn:microsoft.com/office/officeart/2005/8/layout/list1"/>
    <dgm:cxn modelId="{BF409858-5F6E-4E62-A9B7-6DF1933057EA}" type="presParOf" srcId="{A8D7C884-74B6-4DD4-96DF-10E30EA88D4F}" destId="{7C87B17D-34B8-45E2-94F2-C0093A146FAC}" srcOrd="13" destOrd="0" presId="urn:microsoft.com/office/officeart/2005/8/layout/list1"/>
    <dgm:cxn modelId="{7FACB494-2802-48CE-85D7-6673DE068004}" type="presParOf" srcId="{A8D7C884-74B6-4DD4-96DF-10E30EA88D4F}" destId="{86B0E25E-C3D8-4284-ABD9-72220ADFD75B}" srcOrd="14" destOrd="0" presId="urn:microsoft.com/office/officeart/2005/8/layout/list1"/>
    <dgm:cxn modelId="{E501447F-27DE-47C2-A256-8055C66AB7C3}" type="presParOf" srcId="{A8D7C884-74B6-4DD4-96DF-10E30EA88D4F}" destId="{524D8F9C-C41F-4F86-9201-D4CB9522346F}" srcOrd="15" destOrd="0" presId="urn:microsoft.com/office/officeart/2005/8/layout/list1"/>
    <dgm:cxn modelId="{B4E5DC48-B0B9-489F-9C66-6828309CB3AC}" type="presParOf" srcId="{A8D7C884-74B6-4DD4-96DF-10E30EA88D4F}" destId="{35055AFC-4D5E-4918-AA2E-370E40B997A2}" srcOrd="16" destOrd="0" presId="urn:microsoft.com/office/officeart/2005/8/layout/list1"/>
    <dgm:cxn modelId="{E652EF9F-E51D-4A51-9389-1E2A0AA73781}" type="presParOf" srcId="{35055AFC-4D5E-4918-AA2E-370E40B997A2}" destId="{D01D09D3-A050-49E4-BC6A-F94167E41D94}" srcOrd="0" destOrd="0" presId="urn:microsoft.com/office/officeart/2005/8/layout/list1"/>
    <dgm:cxn modelId="{014A0F5F-332D-416E-BBC9-6D62BE869E6B}" type="presParOf" srcId="{35055AFC-4D5E-4918-AA2E-370E40B997A2}" destId="{7478444B-A75A-4F5F-8431-6093E4E9632C}" srcOrd="1" destOrd="0" presId="urn:microsoft.com/office/officeart/2005/8/layout/list1"/>
    <dgm:cxn modelId="{3D655AD2-68E2-4D1D-85F9-7C7F59DD658A}" type="presParOf" srcId="{A8D7C884-74B6-4DD4-96DF-10E30EA88D4F}" destId="{E3FF793F-0ED6-4C69-B393-41D4A832F42F}" srcOrd="17" destOrd="0" presId="urn:microsoft.com/office/officeart/2005/8/layout/list1"/>
    <dgm:cxn modelId="{11799CF2-DFD7-489F-BC63-3C1E65DA13FB}" type="presParOf" srcId="{A8D7C884-74B6-4DD4-96DF-10E30EA88D4F}" destId="{A95E8A64-7B71-4DCA-836C-E0D46B8FDF9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B7CC29-B820-496D-976C-894F84B99E8F}"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E8AE0F9B-D8C5-479A-8914-4ACF2484E5CA}">
      <dgm:prSet/>
      <dgm:spPr/>
      <dgm:t>
        <a:bodyPr/>
        <a:lstStyle/>
        <a:p>
          <a:r>
            <a:rPr lang="en-US"/>
            <a:t>EU  SALW Strategy 2005</a:t>
          </a:r>
        </a:p>
      </dgm:t>
    </dgm:pt>
    <dgm:pt modelId="{A9C832C9-013A-4C5E-92B6-F49AFD68F78A}" type="parTrans" cxnId="{15CE6C33-0D0E-41D2-AB4A-1EB9B51619FA}">
      <dgm:prSet/>
      <dgm:spPr/>
      <dgm:t>
        <a:bodyPr/>
        <a:lstStyle/>
        <a:p>
          <a:endParaRPr lang="en-US"/>
        </a:p>
      </dgm:t>
    </dgm:pt>
    <dgm:pt modelId="{11E8FC23-07D5-4B82-A8E3-DF21328FF0B8}" type="sibTrans" cxnId="{15CE6C33-0D0E-41D2-AB4A-1EB9B51619FA}">
      <dgm:prSet/>
      <dgm:spPr/>
      <dgm:t>
        <a:bodyPr/>
        <a:lstStyle/>
        <a:p>
          <a:endParaRPr lang="en-US"/>
        </a:p>
      </dgm:t>
    </dgm:pt>
    <dgm:pt modelId="{1265ACB7-3282-4AA1-91E8-A2084C3E3BAB}">
      <dgm:prSet/>
      <dgm:spPr/>
      <dgm:t>
        <a:bodyPr/>
        <a:lstStyle/>
        <a:p>
          <a:r>
            <a:rPr lang="en-US"/>
            <a:t>Third Conference to review the progress of the implementation of the UN Programme of Action that took place in June 2018 as it reflects many of the objectives of the EU position adopted by the Council on 28 May 2018</a:t>
          </a:r>
        </a:p>
      </dgm:t>
    </dgm:pt>
    <dgm:pt modelId="{06A1E8FA-8EFD-49B8-A9AB-E1B9D779E819}" type="parTrans" cxnId="{2501683F-5C81-49B8-8C9D-93908C386BD9}">
      <dgm:prSet/>
      <dgm:spPr/>
      <dgm:t>
        <a:bodyPr/>
        <a:lstStyle/>
        <a:p>
          <a:endParaRPr lang="en-US"/>
        </a:p>
      </dgm:t>
    </dgm:pt>
    <dgm:pt modelId="{A3D0DF2F-02BD-4B4B-86C7-A29E33234579}" type="sibTrans" cxnId="{2501683F-5C81-49B8-8C9D-93908C386BD9}">
      <dgm:prSet/>
      <dgm:spPr/>
      <dgm:t>
        <a:bodyPr/>
        <a:lstStyle/>
        <a:p>
          <a:endParaRPr lang="en-US"/>
        </a:p>
      </dgm:t>
    </dgm:pt>
    <dgm:pt modelId="{C34B688C-81BB-4886-B8D2-31EC1B5AC292}">
      <dgm:prSet/>
      <dgm:spPr/>
      <dgm:t>
        <a:bodyPr/>
        <a:lstStyle/>
        <a:p>
          <a:r>
            <a:rPr lang="en-US"/>
            <a:t>Joint Communication on elements for an EU Strategy against illicit firearms, small arms &amp; light weapons and their ammunition3  issued by the European Commission and the High Representative of the Union for Foreign Affairs and Security Policy on 13 June 2018</a:t>
          </a:r>
        </a:p>
      </dgm:t>
    </dgm:pt>
    <dgm:pt modelId="{D9EA9CA5-13C3-4A5A-9A02-9113DFC9D605}" type="parTrans" cxnId="{3D09137C-CFAA-4175-AC4F-54161485BD1B}">
      <dgm:prSet/>
      <dgm:spPr/>
      <dgm:t>
        <a:bodyPr/>
        <a:lstStyle/>
        <a:p>
          <a:endParaRPr lang="en-US"/>
        </a:p>
      </dgm:t>
    </dgm:pt>
    <dgm:pt modelId="{DFA5052B-DB0D-4635-A90C-A9400A1B04E5}" type="sibTrans" cxnId="{3D09137C-CFAA-4175-AC4F-54161485BD1B}">
      <dgm:prSet/>
      <dgm:spPr/>
      <dgm:t>
        <a:bodyPr/>
        <a:lstStyle/>
        <a:p>
          <a:endParaRPr lang="en-US"/>
        </a:p>
      </dgm:t>
    </dgm:pt>
    <dgm:pt modelId="{7767EE29-52C5-40A0-A96B-A10533A116FF}">
      <dgm:prSet/>
      <dgm:spPr/>
      <dgm:t>
        <a:bodyPr/>
        <a:lstStyle/>
        <a:p>
          <a:r>
            <a:rPr lang="en-US"/>
            <a:t>New EU SALW strategy</a:t>
          </a:r>
        </a:p>
      </dgm:t>
    </dgm:pt>
    <dgm:pt modelId="{987B90CA-4AA3-465C-8862-F33FBAAFAE76}" type="parTrans" cxnId="{8F0A46F7-70F2-42A2-AB52-07C72C8AEDBB}">
      <dgm:prSet/>
      <dgm:spPr/>
      <dgm:t>
        <a:bodyPr/>
        <a:lstStyle/>
        <a:p>
          <a:endParaRPr lang="en-US"/>
        </a:p>
      </dgm:t>
    </dgm:pt>
    <dgm:pt modelId="{7BC30A8E-6F4D-4249-AAE1-0B33FCF22658}" type="sibTrans" cxnId="{8F0A46F7-70F2-42A2-AB52-07C72C8AEDBB}">
      <dgm:prSet/>
      <dgm:spPr/>
      <dgm:t>
        <a:bodyPr/>
        <a:lstStyle/>
        <a:p>
          <a:endParaRPr lang="en-US"/>
        </a:p>
      </dgm:t>
    </dgm:pt>
    <dgm:pt modelId="{7BDC6EEE-D3F6-410E-9A5A-19BF47820753}" type="pres">
      <dgm:prSet presAssocID="{65B7CC29-B820-496D-976C-894F84B99E8F}" presName="Name0" presStyleCnt="0">
        <dgm:presLayoutVars>
          <dgm:dir/>
          <dgm:animLvl val="lvl"/>
          <dgm:resizeHandles val="exact"/>
        </dgm:presLayoutVars>
      </dgm:prSet>
      <dgm:spPr/>
    </dgm:pt>
    <dgm:pt modelId="{4E34FB30-30D4-41EA-9583-14A2995F9777}" type="pres">
      <dgm:prSet presAssocID="{7767EE29-52C5-40A0-A96B-A10533A116FF}" presName="boxAndChildren" presStyleCnt="0"/>
      <dgm:spPr/>
    </dgm:pt>
    <dgm:pt modelId="{96CB6832-2A13-4B3A-80D8-2ED5AA6DCD7D}" type="pres">
      <dgm:prSet presAssocID="{7767EE29-52C5-40A0-A96B-A10533A116FF}" presName="parentTextBox" presStyleLbl="node1" presStyleIdx="0" presStyleCnt="4"/>
      <dgm:spPr/>
    </dgm:pt>
    <dgm:pt modelId="{80D330E2-619B-42A9-A753-366C7CF2A379}" type="pres">
      <dgm:prSet presAssocID="{DFA5052B-DB0D-4635-A90C-A9400A1B04E5}" presName="sp" presStyleCnt="0"/>
      <dgm:spPr/>
    </dgm:pt>
    <dgm:pt modelId="{9BFB45F2-C8B0-4458-8391-91CC8E888ADC}" type="pres">
      <dgm:prSet presAssocID="{C34B688C-81BB-4886-B8D2-31EC1B5AC292}" presName="arrowAndChildren" presStyleCnt="0"/>
      <dgm:spPr/>
    </dgm:pt>
    <dgm:pt modelId="{DD5C8BCC-2123-4CD3-8589-AEEFDD85CA2E}" type="pres">
      <dgm:prSet presAssocID="{C34B688C-81BB-4886-B8D2-31EC1B5AC292}" presName="parentTextArrow" presStyleLbl="node1" presStyleIdx="1" presStyleCnt="4"/>
      <dgm:spPr/>
    </dgm:pt>
    <dgm:pt modelId="{83F4D575-C181-4E40-8ED6-10E9FD1F2A73}" type="pres">
      <dgm:prSet presAssocID="{A3D0DF2F-02BD-4B4B-86C7-A29E33234579}" presName="sp" presStyleCnt="0"/>
      <dgm:spPr/>
    </dgm:pt>
    <dgm:pt modelId="{6F9F9D25-4B3E-4D42-9C0F-508B9D6FB46A}" type="pres">
      <dgm:prSet presAssocID="{1265ACB7-3282-4AA1-91E8-A2084C3E3BAB}" presName="arrowAndChildren" presStyleCnt="0"/>
      <dgm:spPr/>
    </dgm:pt>
    <dgm:pt modelId="{F96FD31D-4125-455F-8AD5-179AB6769306}" type="pres">
      <dgm:prSet presAssocID="{1265ACB7-3282-4AA1-91E8-A2084C3E3BAB}" presName="parentTextArrow" presStyleLbl="node1" presStyleIdx="2" presStyleCnt="4"/>
      <dgm:spPr/>
    </dgm:pt>
    <dgm:pt modelId="{7712789A-A0A2-4036-89D5-975EA772E375}" type="pres">
      <dgm:prSet presAssocID="{11E8FC23-07D5-4B82-A8E3-DF21328FF0B8}" presName="sp" presStyleCnt="0"/>
      <dgm:spPr/>
    </dgm:pt>
    <dgm:pt modelId="{A8D42640-DD26-4C86-819D-9E422DF29C26}" type="pres">
      <dgm:prSet presAssocID="{E8AE0F9B-D8C5-479A-8914-4ACF2484E5CA}" presName="arrowAndChildren" presStyleCnt="0"/>
      <dgm:spPr/>
    </dgm:pt>
    <dgm:pt modelId="{44DA9146-F12F-4C1D-A352-5F01E9C18DC4}" type="pres">
      <dgm:prSet presAssocID="{E8AE0F9B-D8C5-479A-8914-4ACF2484E5CA}" presName="parentTextArrow" presStyleLbl="node1" presStyleIdx="3" presStyleCnt="4"/>
      <dgm:spPr/>
    </dgm:pt>
  </dgm:ptLst>
  <dgm:cxnLst>
    <dgm:cxn modelId="{7DD19808-73A4-4291-8BAD-CADAF0A63EDE}" type="presOf" srcId="{E8AE0F9B-D8C5-479A-8914-4ACF2484E5CA}" destId="{44DA9146-F12F-4C1D-A352-5F01E9C18DC4}" srcOrd="0" destOrd="0" presId="urn:microsoft.com/office/officeart/2005/8/layout/process4"/>
    <dgm:cxn modelId="{F8CFDF1B-215E-412B-9BE8-E04BDB5DBBFA}" type="presOf" srcId="{C34B688C-81BB-4886-B8D2-31EC1B5AC292}" destId="{DD5C8BCC-2123-4CD3-8589-AEEFDD85CA2E}" srcOrd="0" destOrd="0" presId="urn:microsoft.com/office/officeart/2005/8/layout/process4"/>
    <dgm:cxn modelId="{15CE6C33-0D0E-41D2-AB4A-1EB9B51619FA}" srcId="{65B7CC29-B820-496D-976C-894F84B99E8F}" destId="{E8AE0F9B-D8C5-479A-8914-4ACF2484E5CA}" srcOrd="0" destOrd="0" parTransId="{A9C832C9-013A-4C5E-92B6-F49AFD68F78A}" sibTransId="{11E8FC23-07D5-4B82-A8E3-DF21328FF0B8}"/>
    <dgm:cxn modelId="{2501683F-5C81-49B8-8C9D-93908C386BD9}" srcId="{65B7CC29-B820-496D-976C-894F84B99E8F}" destId="{1265ACB7-3282-4AA1-91E8-A2084C3E3BAB}" srcOrd="1" destOrd="0" parTransId="{06A1E8FA-8EFD-49B8-A9AB-E1B9D779E819}" sibTransId="{A3D0DF2F-02BD-4B4B-86C7-A29E33234579}"/>
    <dgm:cxn modelId="{131DBA43-ED47-4F4D-9328-81458A7B47EB}" type="presOf" srcId="{7767EE29-52C5-40A0-A96B-A10533A116FF}" destId="{96CB6832-2A13-4B3A-80D8-2ED5AA6DCD7D}" srcOrd="0" destOrd="0" presId="urn:microsoft.com/office/officeart/2005/8/layout/process4"/>
    <dgm:cxn modelId="{2E26354C-4DB5-49DE-9B85-C41C822BAEE8}" type="presOf" srcId="{1265ACB7-3282-4AA1-91E8-A2084C3E3BAB}" destId="{F96FD31D-4125-455F-8AD5-179AB6769306}" srcOrd="0" destOrd="0" presId="urn:microsoft.com/office/officeart/2005/8/layout/process4"/>
    <dgm:cxn modelId="{3D09137C-CFAA-4175-AC4F-54161485BD1B}" srcId="{65B7CC29-B820-496D-976C-894F84B99E8F}" destId="{C34B688C-81BB-4886-B8D2-31EC1B5AC292}" srcOrd="2" destOrd="0" parTransId="{D9EA9CA5-13C3-4A5A-9A02-9113DFC9D605}" sibTransId="{DFA5052B-DB0D-4635-A90C-A9400A1B04E5}"/>
    <dgm:cxn modelId="{F05E3199-A657-44DD-B5BE-F097ED8DB333}" type="presOf" srcId="{65B7CC29-B820-496D-976C-894F84B99E8F}" destId="{7BDC6EEE-D3F6-410E-9A5A-19BF47820753}" srcOrd="0" destOrd="0" presId="urn:microsoft.com/office/officeart/2005/8/layout/process4"/>
    <dgm:cxn modelId="{8F0A46F7-70F2-42A2-AB52-07C72C8AEDBB}" srcId="{65B7CC29-B820-496D-976C-894F84B99E8F}" destId="{7767EE29-52C5-40A0-A96B-A10533A116FF}" srcOrd="3" destOrd="0" parTransId="{987B90CA-4AA3-465C-8862-F33FBAAFAE76}" sibTransId="{7BC30A8E-6F4D-4249-AAE1-0B33FCF22658}"/>
    <dgm:cxn modelId="{E6C10D6C-8655-45B2-BE9B-A1623AF7A26D}" type="presParOf" srcId="{7BDC6EEE-D3F6-410E-9A5A-19BF47820753}" destId="{4E34FB30-30D4-41EA-9583-14A2995F9777}" srcOrd="0" destOrd="0" presId="urn:microsoft.com/office/officeart/2005/8/layout/process4"/>
    <dgm:cxn modelId="{987A4208-FE1E-4F5F-BB6B-F1E7A8202EDF}" type="presParOf" srcId="{4E34FB30-30D4-41EA-9583-14A2995F9777}" destId="{96CB6832-2A13-4B3A-80D8-2ED5AA6DCD7D}" srcOrd="0" destOrd="0" presId="urn:microsoft.com/office/officeart/2005/8/layout/process4"/>
    <dgm:cxn modelId="{BB096FB7-955C-41D9-8C4A-A0123C16C13E}" type="presParOf" srcId="{7BDC6EEE-D3F6-410E-9A5A-19BF47820753}" destId="{80D330E2-619B-42A9-A753-366C7CF2A379}" srcOrd="1" destOrd="0" presId="urn:microsoft.com/office/officeart/2005/8/layout/process4"/>
    <dgm:cxn modelId="{630F3B88-F9B9-4C42-B6DD-0248027E6405}" type="presParOf" srcId="{7BDC6EEE-D3F6-410E-9A5A-19BF47820753}" destId="{9BFB45F2-C8B0-4458-8391-91CC8E888ADC}" srcOrd="2" destOrd="0" presId="urn:microsoft.com/office/officeart/2005/8/layout/process4"/>
    <dgm:cxn modelId="{0009368B-A53F-4B2F-A268-00C5E28A48E0}" type="presParOf" srcId="{9BFB45F2-C8B0-4458-8391-91CC8E888ADC}" destId="{DD5C8BCC-2123-4CD3-8589-AEEFDD85CA2E}" srcOrd="0" destOrd="0" presId="urn:microsoft.com/office/officeart/2005/8/layout/process4"/>
    <dgm:cxn modelId="{DE87E593-D6B3-49B8-BC65-9A14C6C83BB9}" type="presParOf" srcId="{7BDC6EEE-D3F6-410E-9A5A-19BF47820753}" destId="{83F4D575-C181-4E40-8ED6-10E9FD1F2A73}" srcOrd="3" destOrd="0" presId="urn:microsoft.com/office/officeart/2005/8/layout/process4"/>
    <dgm:cxn modelId="{36A07DA6-25CE-433A-A19E-1FC150E24CA8}" type="presParOf" srcId="{7BDC6EEE-D3F6-410E-9A5A-19BF47820753}" destId="{6F9F9D25-4B3E-4D42-9C0F-508B9D6FB46A}" srcOrd="4" destOrd="0" presId="urn:microsoft.com/office/officeart/2005/8/layout/process4"/>
    <dgm:cxn modelId="{79245959-9C1C-4D96-A9F6-E407BE470E8A}" type="presParOf" srcId="{6F9F9D25-4B3E-4D42-9C0F-508B9D6FB46A}" destId="{F96FD31D-4125-455F-8AD5-179AB6769306}" srcOrd="0" destOrd="0" presId="urn:microsoft.com/office/officeart/2005/8/layout/process4"/>
    <dgm:cxn modelId="{D9AAB603-1F5D-4B9A-BB2A-47AFE795D2EB}" type="presParOf" srcId="{7BDC6EEE-D3F6-410E-9A5A-19BF47820753}" destId="{7712789A-A0A2-4036-89D5-975EA772E375}" srcOrd="5" destOrd="0" presId="urn:microsoft.com/office/officeart/2005/8/layout/process4"/>
    <dgm:cxn modelId="{66A56A4D-B4AF-432D-839A-5782B682A69C}" type="presParOf" srcId="{7BDC6EEE-D3F6-410E-9A5A-19BF47820753}" destId="{A8D42640-DD26-4C86-819D-9E422DF29C26}" srcOrd="6" destOrd="0" presId="urn:microsoft.com/office/officeart/2005/8/layout/process4"/>
    <dgm:cxn modelId="{7DD22709-2E4A-4D24-ADE3-90367E9BD749}" type="presParOf" srcId="{A8D42640-DD26-4C86-819D-9E422DF29C26}" destId="{44DA9146-F12F-4C1D-A352-5F01E9C18DC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8B0071-55EA-41A1-9D75-511F9132218C}"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486027B2-46F9-4BC3-AD18-A45BB03A1320}">
      <dgm:prSet/>
      <dgm:spPr/>
      <dgm:t>
        <a:bodyPr/>
        <a:lstStyle/>
        <a:p>
          <a:r>
            <a:rPr lang="en-US"/>
            <a:t>SALW = Military grade weapons</a:t>
          </a:r>
        </a:p>
      </dgm:t>
    </dgm:pt>
    <dgm:pt modelId="{FB2F3F85-3F75-4602-9426-26B9DB3C5EAA}" type="parTrans" cxnId="{3F7A4617-1CBE-4EF8-8C9E-24A7BE4304DD}">
      <dgm:prSet/>
      <dgm:spPr/>
      <dgm:t>
        <a:bodyPr/>
        <a:lstStyle/>
        <a:p>
          <a:endParaRPr lang="en-US"/>
        </a:p>
      </dgm:t>
    </dgm:pt>
    <dgm:pt modelId="{D9FD64A7-9C05-4075-B386-0E93FCB38722}" type="sibTrans" cxnId="{3F7A4617-1CBE-4EF8-8C9E-24A7BE4304DD}">
      <dgm:prSet/>
      <dgm:spPr/>
      <dgm:t>
        <a:bodyPr/>
        <a:lstStyle/>
        <a:p>
          <a:endParaRPr lang="en-US"/>
        </a:p>
      </dgm:t>
    </dgm:pt>
    <dgm:pt modelId="{D0E4BE3D-9619-4BC3-A85E-73949F6C0B6C}">
      <dgm:prSet/>
      <dgm:spPr/>
      <dgm:t>
        <a:bodyPr/>
        <a:lstStyle/>
        <a:p>
          <a:r>
            <a:rPr lang="en-US"/>
            <a:t>FIREARMS = civilian firearms</a:t>
          </a:r>
        </a:p>
      </dgm:t>
    </dgm:pt>
    <dgm:pt modelId="{DC886B07-AC4D-4647-9C04-17B86BF90FC5}" type="parTrans" cxnId="{5EF8AAB4-56C3-4247-A7C1-0CAB0995E10A}">
      <dgm:prSet/>
      <dgm:spPr/>
      <dgm:t>
        <a:bodyPr/>
        <a:lstStyle/>
        <a:p>
          <a:endParaRPr lang="en-US"/>
        </a:p>
      </dgm:t>
    </dgm:pt>
    <dgm:pt modelId="{DA2E43B3-9959-41F9-82AB-CE31FEEFC28B}" type="sibTrans" cxnId="{5EF8AAB4-56C3-4247-A7C1-0CAB0995E10A}">
      <dgm:prSet/>
      <dgm:spPr/>
      <dgm:t>
        <a:bodyPr/>
        <a:lstStyle/>
        <a:p>
          <a:endParaRPr lang="en-US"/>
        </a:p>
      </dgm:t>
    </dgm:pt>
    <dgm:pt modelId="{F709CFEE-5EFA-41C3-AC56-183DF8C6F9EA}" type="pres">
      <dgm:prSet presAssocID="{F68B0071-55EA-41A1-9D75-511F9132218C}" presName="linear" presStyleCnt="0">
        <dgm:presLayoutVars>
          <dgm:animLvl val="lvl"/>
          <dgm:resizeHandles val="exact"/>
        </dgm:presLayoutVars>
      </dgm:prSet>
      <dgm:spPr/>
    </dgm:pt>
    <dgm:pt modelId="{38C75B53-D617-46F1-9F55-E987DBC22A8F}" type="pres">
      <dgm:prSet presAssocID="{486027B2-46F9-4BC3-AD18-A45BB03A1320}" presName="parentText" presStyleLbl="node1" presStyleIdx="0" presStyleCnt="2">
        <dgm:presLayoutVars>
          <dgm:chMax val="0"/>
          <dgm:bulletEnabled val="1"/>
        </dgm:presLayoutVars>
      </dgm:prSet>
      <dgm:spPr/>
    </dgm:pt>
    <dgm:pt modelId="{B7CAA2EB-058F-49B6-8F17-D321ABC3C499}" type="pres">
      <dgm:prSet presAssocID="{D9FD64A7-9C05-4075-B386-0E93FCB38722}" presName="spacer" presStyleCnt="0"/>
      <dgm:spPr/>
    </dgm:pt>
    <dgm:pt modelId="{8D44B189-3C03-49A9-A394-42784B22FC95}" type="pres">
      <dgm:prSet presAssocID="{D0E4BE3D-9619-4BC3-A85E-73949F6C0B6C}" presName="parentText" presStyleLbl="node1" presStyleIdx="1" presStyleCnt="2">
        <dgm:presLayoutVars>
          <dgm:chMax val="0"/>
          <dgm:bulletEnabled val="1"/>
        </dgm:presLayoutVars>
      </dgm:prSet>
      <dgm:spPr/>
    </dgm:pt>
  </dgm:ptLst>
  <dgm:cxnLst>
    <dgm:cxn modelId="{FCD85D0C-DBF3-4C6F-A622-89A547B04377}" type="presOf" srcId="{486027B2-46F9-4BC3-AD18-A45BB03A1320}" destId="{38C75B53-D617-46F1-9F55-E987DBC22A8F}" srcOrd="0" destOrd="0" presId="urn:microsoft.com/office/officeart/2005/8/layout/vList2"/>
    <dgm:cxn modelId="{3F7A4617-1CBE-4EF8-8C9E-24A7BE4304DD}" srcId="{F68B0071-55EA-41A1-9D75-511F9132218C}" destId="{486027B2-46F9-4BC3-AD18-A45BB03A1320}" srcOrd="0" destOrd="0" parTransId="{FB2F3F85-3F75-4602-9426-26B9DB3C5EAA}" sibTransId="{D9FD64A7-9C05-4075-B386-0E93FCB38722}"/>
    <dgm:cxn modelId="{89A3FB31-82A6-43E8-9BC1-057A8CD6B5B4}" type="presOf" srcId="{D0E4BE3D-9619-4BC3-A85E-73949F6C0B6C}" destId="{8D44B189-3C03-49A9-A394-42784B22FC95}" srcOrd="0" destOrd="0" presId="urn:microsoft.com/office/officeart/2005/8/layout/vList2"/>
    <dgm:cxn modelId="{7B42DD8C-8631-48F0-94F8-6D7605426F1E}" type="presOf" srcId="{F68B0071-55EA-41A1-9D75-511F9132218C}" destId="{F709CFEE-5EFA-41C3-AC56-183DF8C6F9EA}" srcOrd="0" destOrd="0" presId="urn:microsoft.com/office/officeart/2005/8/layout/vList2"/>
    <dgm:cxn modelId="{5EF8AAB4-56C3-4247-A7C1-0CAB0995E10A}" srcId="{F68B0071-55EA-41A1-9D75-511F9132218C}" destId="{D0E4BE3D-9619-4BC3-A85E-73949F6C0B6C}" srcOrd="1" destOrd="0" parTransId="{DC886B07-AC4D-4647-9C04-17B86BF90FC5}" sibTransId="{DA2E43B3-9959-41F9-82AB-CE31FEEFC28B}"/>
    <dgm:cxn modelId="{F917C525-D041-40B2-9778-471F6EE123B1}" type="presParOf" srcId="{F709CFEE-5EFA-41C3-AC56-183DF8C6F9EA}" destId="{38C75B53-D617-46F1-9F55-E987DBC22A8F}" srcOrd="0" destOrd="0" presId="urn:microsoft.com/office/officeart/2005/8/layout/vList2"/>
    <dgm:cxn modelId="{DA8EB7AD-A48C-4D20-91AD-EBDFB1A83D5A}" type="presParOf" srcId="{F709CFEE-5EFA-41C3-AC56-183DF8C6F9EA}" destId="{B7CAA2EB-058F-49B6-8F17-D321ABC3C499}" srcOrd="1" destOrd="0" presId="urn:microsoft.com/office/officeart/2005/8/layout/vList2"/>
    <dgm:cxn modelId="{805EA92A-44D6-4878-B883-39274C8680EC}" type="presParOf" srcId="{F709CFEE-5EFA-41C3-AC56-183DF8C6F9EA}" destId="{8D44B189-3C03-49A9-A394-42784B22FC9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49F17B-B94B-40A7-B273-06D71F4946D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6D675F4-D7B2-441B-9D36-A3600C7D3A75}">
      <dgm:prSet/>
      <dgm:spPr/>
      <dgm:t>
        <a:bodyPr/>
        <a:lstStyle/>
        <a:p>
          <a:r>
            <a:rPr lang="en-US" dirty="0"/>
            <a:t>STRENGTHENING THE NORMATIVE FRAMEWORK </a:t>
          </a:r>
        </a:p>
      </dgm:t>
    </dgm:pt>
    <dgm:pt modelId="{0FBBDB18-56B2-4DA8-998A-4F81625AECF7}" type="parTrans" cxnId="{2E1E5B1F-FB7F-4E9A-BE6F-F733605AB848}">
      <dgm:prSet/>
      <dgm:spPr/>
      <dgm:t>
        <a:bodyPr/>
        <a:lstStyle/>
        <a:p>
          <a:endParaRPr lang="en-US"/>
        </a:p>
      </dgm:t>
    </dgm:pt>
    <dgm:pt modelId="{69AB0557-CA85-4CED-AA7C-540FE8BDAD82}" type="sibTrans" cxnId="{2E1E5B1F-FB7F-4E9A-BE6F-F733605AB848}">
      <dgm:prSet/>
      <dgm:spPr/>
      <dgm:t>
        <a:bodyPr/>
        <a:lstStyle/>
        <a:p>
          <a:endParaRPr lang="en-US"/>
        </a:p>
      </dgm:t>
    </dgm:pt>
    <dgm:pt modelId="{E7E0B08C-C1A8-4D27-8209-F29D7A0FED47}">
      <dgm:prSet/>
      <dgm:spPr/>
      <dgm:t>
        <a:bodyPr/>
        <a:lstStyle/>
        <a:p>
          <a:r>
            <a:rPr lang="en-US" dirty="0"/>
            <a:t>IMPLEMENTATION OF NORMS IN THE DIFFERENT LIFE CYCLE PHASES OF FIREARMS/SALW</a:t>
          </a:r>
        </a:p>
      </dgm:t>
    </dgm:pt>
    <dgm:pt modelId="{77B0B63D-7CAE-476F-B6CA-612FE716B1B7}" type="parTrans" cxnId="{0FF6B34A-8F4E-4B66-B2CB-F1C0E936DF3A}">
      <dgm:prSet/>
      <dgm:spPr/>
      <dgm:t>
        <a:bodyPr/>
        <a:lstStyle/>
        <a:p>
          <a:endParaRPr lang="en-US"/>
        </a:p>
      </dgm:t>
    </dgm:pt>
    <dgm:pt modelId="{BCEFC6D8-4233-4592-AC5E-979D0AA68DE7}" type="sibTrans" cxnId="{0FF6B34A-8F4E-4B66-B2CB-F1C0E936DF3A}">
      <dgm:prSet/>
      <dgm:spPr/>
      <dgm:t>
        <a:bodyPr/>
        <a:lstStyle/>
        <a:p>
          <a:endParaRPr lang="en-US"/>
        </a:p>
      </dgm:t>
    </dgm:pt>
    <dgm:pt modelId="{D523E19F-A68C-44BA-A6DB-5EC07FAE99B9}">
      <dgm:prSet/>
      <dgm:spPr/>
      <dgm:t>
        <a:bodyPr/>
        <a:lstStyle/>
        <a:p>
          <a:r>
            <a:rPr lang="en-US" dirty="0"/>
            <a:t>COMPLIANCE THROUGH MONITORING AND ENFORCEMENT</a:t>
          </a:r>
        </a:p>
      </dgm:t>
    </dgm:pt>
    <dgm:pt modelId="{FBDC4C1F-DB53-44AD-88B0-DEDADFBBFBEA}" type="parTrans" cxnId="{E72F393D-35BA-45BC-BDF4-90EAA3C497EA}">
      <dgm:prSet/>
      <dgm:spPr/>
      <dgm:t>
        <a:bodyPr/>
        <a:lstStyle/>
        <a:p>
          <a:endParaRPr lang="en-US"/>
        </a:p>
      </dgm:t>
    </dgm:pt>
    <dgm:pt modelId="{521D5743-BACC-4553-BD9E-32BD78ECA24A}" type="sibTrans" cxnId="{E72F393D-35BA-45BC-BDF4-90EAA3C497EA}">
      <dgm:prSet/>
      <dgm:spPr/>
      <dgm:t>
        <a:bodyPr/>
        <a:lstStyle/>
        <a:p>
          <a:endParaRPr lang="en-US"/>
        </a:p>
      </dgm:t>
    </dgm:pt>
    <dgm:pt modelId="{42CBC0C2-82DC-4A6C-A824-86A0F56D4E6B}">
      <dgm:prSet/>
      <dgm:spPr/>
      <dgm:t>
        <a:bodyPr/>
        <a:lstStyle/>
        <a:p>
          <a:r>
            <a:rPr lang="en-US" dirty="0"/>
            <a:t>INTERNATIONAL COOPERATION AND ASSISTANCE</a:t>
          </a:r>
        </a:p>
      </dgm:t>
    </dgm:pt>
    <dgm:pt modelId="{EA340524-B25C-408B-A764-CC6B5358F2AA}" type="parTrans" cxnId="{CB7DD402-2E12-408B-932B-408EE006FFFA}">
      <dgm:prSet/>
      <dgm:spPr/>
      <dgm:t>
        <a:bodyPr/>
        <a:lstStyle/>
        <a:p>
          <a:endParaRPr lang="en-US"/>
        </a:p>
      </dgm:t>
    </dgm:pt>
    <dgm:pt modelId="{CFC4C20D-8599-4578-B5FE-A1EA6AE15705}" type="sibTrans" cxnId="{CB7DD402-2E12-408B-932B-408EE006FFFA}">
      <dgm:prSet/>
      <dgm:spPr/>
      <dgm:t>
        <a:bodyPr/>
        <a:lstStyle/>
        <a:p>
          <a:endParaRPr lang="en-US"/>
        </a:p>
      </dgm:t>
    </dgm:pt>
    <dgm:pt modelId="{45B6C79F-7AA1-48C6-AA45-15CD2639F835}" type="pres">
      <dgm:prSet presAssocID="{6C49F17B-B94B-40A7-B273-06D71F4946DD}" presName="vert0" presStyleCnt="0">
        <dgm:presLayoutVars>
          <dgm:dir/>
          <dgm:animOne val="branch"/>
          <dgm:animLvl val="lvl"/>
        </dgm:presLayoutVars>
      </dgm:prSet>
      <dgm:spPr/>
    </dgm:pt>
    <dgm:pt modelId="{7658B61E-4122-451F-865E-D1E86208323F}" type="pres">
      <dgm:prSet presAssocID="{56D675F4-D7B2-441B-9D36-A3600C7D3A75}" presName="thickLine" presStyleLbl="alignNode1" presStyleIdx="0" presStyleCnt="4"/>
      <dgm:spPr/>
    </dgm:pt>
    <dgm:pt modelId="{DBB89B6D-B60B-4854-810B-AACF80933EAC}" type="pres">
      <dgm:prSet presAssocID="{56D675F4-D7B2-441B-9D36-A3600C7D3A75}" presName="horz1" presStyleCnt="0"/>
      <dgm:spPr/>
    </dgm:pt>
    <dgm:pt modelId="{71DBBE80-4449-4F87-9B9C-B0A34E68A9A7}" type="pres">
      <dgm:prSet presAssocID="{56D675F4-D7B2-441B-9D36-A3600C7D3A75}" presName="tx1" presStyleLbl="revTx" presStyleIdx="0" presStyleCnt="4"/>
      <dgm:spPr/>
    </dgm:pt>
    <dgm:pt modelId="{F7825ECC-A90C-45EA-8E10-267398E0E370}" type="pres">
      <dgm:prSet presAssocID="{56D675F4-D7B2-441B-9D36-A3600C7D3A75}" presName="vert1" presStyleCnt="0"/>
      <dgm:spPr/>
    </dgm:pt>
    <dgm:pt modelId="{FE6BEA4A-9586-4C76-B668-3ADC2B4E9A56}" type="pres">
      <dgm:prSet presAssocID="{E7E0B08C-C1A8-4D27-8209-F29D7A0FED47}" presName="thickLine" presStyleLbl="alignNode1" presStyleIdx="1" presStyleCnt="4"/>
      <dgm:spPr/>
    </dgm:pt>
    <dgm:pt modelId="{82280730-EBB4-4D10-9419-368B1D0CFFE4}" type="pres">
      <dgm:prSet presAssocID="{E7E0B08C-C1A8-4D27-8209-F29D7A0FED47}" presName="horz1" presStyleCnt="0"/>
      <dgm:spPr/>
    </dgm:pt>
    <dgm:pt modelId="{2A0B434A-F8BE-4E6E-B353-2E978D558720}" type="pres">
      <dgm:prSet presAssocID="{E7E0B08C-C1A8-4D27-8209-F29D7A0FED47}" presName="tx1" presStyleLbl="revTx" presStyleIdx="1" presStyleCnt="4"/>
      <dgm:spPr/>
    </dgm:pt>
    <dgm:pt modelId="{EB60CCB3-D25F-408E-9A73-329B593D54D9}" type="pres">
      <dgm:prSet presAssocID="{E7E0B08C-C1A8-4D27-8209-F29D7A0FED47}" presName="vert1" presStyleCnt="0"/>
      <dgm:spPr/>
    </dgm:pt>
    <dgm:pt modelId="{40AD21FA-6DEB-4D4B-B6A4-0EB75FD93712}" type="pres">
      <dgm:prSet presAssocID="{D523E19F-A68C-44BA-A6DB-5EC07FAE99B9}" presName="thickLine" presStyleLbl="alignNode1" presStyleIdx="2" presStyleCnt="4"/>
      <dgm:spPr/>
    </dgm:pt>
    <dgm:pt modelId="{3F1A1787-07CA-49BB-90F7-78A8E536FC02}" type="pres">
      <dgm:prSet presAssocID="{D523E19F-A68C-44BA-A6DB-5EC07FAE99B9}" presName="horz1" presStyleCnt="0"/>
      <dgm:spPr/>
    </dgm:pt>
    <dgm:pt modelId="{F85EDA4B-B95D-4022-85DF-0AD63AE43CA3}" type="pres">
      <dgm:prSet presAssocID="{D523E19F-A68C-44BA-A6DB-5EC07FAE99B9}" presName="tx1" presStyleLbl="revTx" presStyleIdx="2" presStyleCnt="4"/>
      <dgm:spPr/>
    </dgm:pt>
    <dgm:pt modelId="{06CFCA59-EE6F-4F4F-A103-A7BBE213C785}" type="pres">
      <dgm:prSet presAssocID="{D523E19F-A68C-44BA-A6DB-5EC07FAE99B9}" presName="vert1" presStyleCnt="0"/>
      <dgm:spPr/>
    </dgm:pt>
    <dgm:pt modelId="{3DD86796-E711-4423-95A2-2F8CE31A27EB}" type="pres">
      <dgm:prSet presAssocID="{42CBC0C2-82DC-4A6C-A824-86A0F56D4E6B}" presName="thickLine" presStyleLbl="alignNode1" presStyleIdx="3" presStyleCnt="4"/>
      <dgm:spPr/>
    </dgm:pt>
    <dgm:pt modelId="{FAB3D581-68CA-4B00-8DA9-F4B8E0C1F9A9}" type="pres">
      <dgm:prSet presAssocID="{42CBC0C2-82DC-4A6C-A824-86A0F56D4E6B}" presName="horz1" presStyleCnt="0"/>
      <dgm:spPr/>
    </dgm:pt>
    <dgm:pt modelId="{7D2CCA56-70DD-4E75-9895-126F37A8B706}" type="pres">
      <dgm:prSet presAssocID="{42CBC0C2-82DC-4A6C-A824-86A0F56D4E6B}" presName="tx1" presStyleLbl="revTx" presStyleIdx="3" presStyleCnt="4"/>
      <dgm:spPr/>
    </dgm:pt>
    <dgm:pt modelId="{6B1F75BD-6A6F-4B1A-9074-64C1A5795E81}" type="pres">
      <dgm:prSet presAssocID="{42CBC0C2-82DC-4A6C-A824-86A0F56D4E6B}" presName="vert1" presStyleCnt="0"/>
      <dgm:spPr/>
    </dgm:pt>
  </dgm:ptLst>
  <dgm:cxnLst>
    <dgm:cxn modelId="{CB7DD402-2E12-408B-932B-408EE006FFFA}" srcId="{6C49F17B-B94B-40A7-B273-06D71F4946DD}" destId="{42CBC0C2-82DC-4A6C-A824-86A0F56D4E6B}" srcOrd="3" destOrd="0" parTransId="{EA340524-B25C-408B-A764-CC6B5358F2AA}" sibTransId="{CFC4C20D-8599-4578-B5FE-A1EA6AE15705}"/>
    <dgm:cxn modelId="{2E1E5B1F-FB7F-4E9A-BE6F-F733605AB848}" srcId="{6C49F17B-B94B-40A7-B273-06D71F4946DD}" destId="{56D675F4-D7B2-441B-9D36-A3600C7D3A75}" srcOrd="0" destOrd="0" parTransId="{0FBBDB18-56B2-4DA8-998A-4F81625AECF7}" sibTransId="{69AB0557-CA85-4CED-AA7C-540FE8BDAD82}"/>
    <dgm:cxn modelId="{E72F393D-35BA-45BC-BDF4-90EAA3C497EA}" srcId="{6C49F17B-B94B-40A7-B273-06D71F4946DD}" destId="{D523E19F-A68C-44BA-A6DB-5EC07FAE99B9}" srcOrd="2" destOrd="0" parTransId="{FBDC4C1F-DB53-44AD-88B0-DEDADFBBFBEA}" sibTransId="{521D5743-BACC-4553-BD9E-32BD78ECA24A}"/>
    <dgm:cxn modelId="{C4EA0D43-6632-4993-A955-4C09E9A85D40}" type="presOf" srcId="{56D675F4-D7B2-441B-9D36-A3600C7D3A75}" destId="{71DBBE80-4449-4F87-9B9C-B0A34E68A9A7}" srcOrd="0" destOrd="0" presId="urn:microsoft.com/office/officeart/2008/layout/LinedList"/>
    <dgm:cxn modelId="{0FF6B34A-8F4E-4B66-B2CB-F1C0E936DF3A}" srcId="{6C49F17B-B94B-40A7-B273-06D71F4946DD}" destId="{E7E0B08C-C1A8-4D27-8209-F29D7A0FED47}" srcOrd="1" destOrd="0" parTransId="{77B0B63D-7CAE-476F-B6CA-612FE716B1B7}" sibTransId="{BCEFC6D8-4233-4592-AC5E-979D0AA68DE7}"/>
    <dgm:cxn modelId="{491CEAA7-D014-4039-964E-5130923E185B}" type="presOf" srcId="{E7E0B08C-C1A8-4D27-8209-F29D7A0FED47}" destId="{2A0B434A-F8BE-4E6E-B353-2E978D558720}" srcOrd="0" destOrd="0" presId="urn:microsoft.com/office/officeart/2008/layout/LinedList"/>
    <dgm:cxn modelId="{CBD41FCE-E8D3-448D-9FFD-A6FAC10A1F80}" type="presOf" srcId="{D523E19F-A68C-44BA-A6DB-5EC07FAE99B9}" destId="{F85EDA4B-B95D-4022-85DF-0AD63AE43CA3}" srcOrd="0" destOrd="0" presId="urn:microsoft.com/office/officeart/2008/layout/LinedList"/>
    <dgm:cxn modelId="{9D42B6DA-246E-4FE9-A7FD-556275327F27}" type="presOf" srcId="{6C49F17B-B94B-40A7-B273-06D71F4946DD}" destId="{45B6C79F-7AA1-48C6-AA45-15CD2639F835}" srcOrd="0" destOrd="0" presId="urn:microsoft.com/office/officeart/2008/layout/LinedList"/>
    <dgm:cxn modelId="{4F2D30E7-09E0-4CE2-9AC6-F797006F1A9E}" type="presOf" srcId="{42CBC0C2-82DC-4A6C-A824-86A0F56D4E6B}" destId="{7D2CCA56-70DD-4E75-9895-126F37A8B706}" srcOrd="0" destOrd="0" presId="urn:microsoft.com/office/officeart/2008/layout/LinedList"/>
    <dgm:cxn modelId="{06A27410-DCD6-40E6-8339-3457F2B82EEA}" type="presParOf" srcId="{45B6C79F-7AA1-48C6-AA45-15CD2639F835}" destId="{7658B61E-4122-451F-865E-D1E86208323F}" srcOrd="0" destOrd="0" presId="urn:microsoft.com/office/officeart/2008/layout/LinedList"/>
    <dgm:cxn modelId="{AA9FDC9A-A668-48B4-BF69-D2E5E51A4242}" type="presParOf" srcId="{45B6C79F-7AA1-48C6-AA45-15CD2639F835}" destId="{DBB89B6D-B60B-4854-810B-AACF80933EAC}" srcOrd="1" destOrd="0" presId="urn:microsoft.com/office/officeart/2008/layout/LinedList"/>
    <dgm:cxn modelId="{1F936F06-9335-4246-90B0-7D69C49885BD}" type="presParOf" srcId="{DBB89B6D-B60B-4854-810B-AACF80933EAC}" destId="{71DBBE80-4449-4F87-9B9C-B0A34E68A9A7}" srcOrd="0" destOrd="0" presId="urn:microsoft.com/office/officeart/2008/layout/LinedList"/>
    <dgm:cxn modelId="{77F31BF5-D25D-42FC-9540-F0C3D16D427C}" type="presParOf" srcId="{DBB89B6D-B60B-4854-810B-AACF80933EAC}" destId="{F7825ECC-A90C-45EA-8E10-267398E0E370}" srcOrd="1" destOrd="0" presId="urn:microsoft.com/office/officeart/2008/layout/LinedList"/>
    <dgm:cxn modelId="{E222B704-3B79-4DF6-9DAC-E4EE1EAADAC4}" type="presParOf" srcId="{45B6C79F-7AA1-48C6-AA45-15CD2639F835}" destId="{FE6BEA4A-9586-4C76-B668-3ADC2B4E9A56}" srcOrd="2" destOrd="0" presId="urn:microsoft.com/office/officeart/2008/layout/LinedList"/>
    <dgm:cxn modelId="{B3521BA1-48BD-45B6-8268-33BF570B6FBF}" type="presParOf" srcId="{45B6C79F-7AA1-48C6-AA45-15CD2639F835}" destId="{82280730-EBB4-4D10-9419-368B1D0CFFE4}" srcOrd="3" destOrd="0" presId="urn:microsoft.com/office/officeart/2008/layout/LinedList"/>
    <dgm:cxn modelId="{53C9E025-5F21-494B-AC1E-62B9875D33FF}" type="presParOf" srcId="{82280730-EBB4-4D10-9419-368B1D0CFFE4}" destId="{2A0B434A-F8BE-4E6E-B353-2E978D558720}" srcOrd="0" destOrd="0" presId="urn:microsoft.com/office/officeart/2008/layout/LinedList"/>
    <dgm:cxn modelId="{3157A2D7-F640-4495-8B91-B84A64C31E84}" type="presParOf" srcId="{82280730-EBB4-4D10-9419-368B1D0CFFE4}" destId="{EB60CCB3-D25F-408E-9A73-329B593D54D9}" srcOrd="1" destOrd="0" presId="urn:microsoft.com/office/officeart/2008/layout/LinedList"/>
    <dgm:cxn modelId="{4D708960-F965-4252-8029-5E4460754696}" type="presParOf" srcId="{45B6C79F-7AA1-48C6-AA45-15CD2639F835}" destId="{40AD21FA-6DEB-4D4B-B6A4-0EB75FD93712}" srcOrd="4" destOrd="0" presId="urn:microsoft.com/office/officeart/2008/layout/LinedList"/>
    <dgm:cxn modelId="{34A73B6E-B0A2-43C9-90E9-7610F9543BB7}" type="presParOf" srcId="{45B6C79F-7AA1-48C6-AA45-15CD2639F835}" destId="{3F1A1787-07CA-49BB-90F7-78A8E536FC02}" srcOrd="5" destOrd="0" presId="urn:microsoft.com/office/officeart/2008/layout/LinedList"/>
    <dgm:cxn modelId="{7438F8FD-D926-40D6-AC57-544D5EC3BA82}" type="presParOf" srcId="{3F1A1787-07CA-49BB-90F7-78A8E536FC02}" destId="{F85EDA4B-B95D-4022-85DF-0AD63AE43CA3}" srcOrd="0" destOrd="0" presId="urn:microsoft.com/office/officeart/2008/layout/LinedList"/>
    <dgm:cxn modelId="{906910A7-16E1-46F9-9F24-B544A545E060}" type="presParOf" srcId="{3F1A1787-07CA-49BB-90F7-78A8E536FC02}" destId="{06CFCA59-EE6F-4F4F-A103-A7BBE213C785}" srcOrd="1" destOrd="0" presId="urn:microsoft.com/office/officeart/2008/layout/LinedList"/>
    <dgm:cxn modelId="{4BEF0165-6687-49ED-BB97-539B3BEABA6E}" type="presParOf" srcId="{45B6C79F-7AA1-48C6-AA45-15CD2639F835}" destId="{3DD86796-E711-4423-95A2-2F8CE31A27EB}" srcOrd="6" destOrd="0" presId="urn:microsoft.com/office/officeart/2008/layout/LinedList"/>
    <dgm:cxn modelId="{82D1A7A4-F8DF-4DC9-AD3C-5902FC894362}" type="presParOf" srcId="{45B6C79F-7AA1-48C6-AA45-15CD2639F835}" destId="{FAB3D581-68CA-4B00-8DA9-F4B8E0C1F9A9}" srcOrd="7" destOrd="0" presId="urn:microsoft.com/office/officeart/2008/layout/LinedList"/>
    <dgm:cxn modelId="{F8A4D872-7B60-40CF-9B93-1EF95AF2B099}" type="presParOf" srcId="{FAB3D581-68CA-4B00-8DA9-F4B8E0C1F9A9}" destId="{7D2CCA56-70DD-4E75-9895-126F37A8B706}" srcOrd="0" destOrd="0" presId="urn:microsoft.com/office/officeart/2008/layout/LinedList"/>
    <dgm:cxn modelId="{FB300315-3FA1-4FE0-AAC1-B2111395D98B}" type="presParOf" srcId="{FAB3D581-68CA-4B00-8DA9-F4B8E0C1F9A9}" destId="{6B1F75BD-6A6F-4B1A-9074-64C1A5795E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4558F7-5234-4F34-9AEC-D8F0AC719B67}" type="doc">
      <dgm:prSet loTypeId="urn:microsoft.com/office/officeart/2005/8/layout/list1" loCatId="list" qsTypeId="urn:microsoft.com/office/officeart/2005/8/quickstyle/simple2" qsCatId="simple" csTypeId="urn:microsoft.com/office/officeart/2005/8/colors/colorful1" csCatId="colorful"/>
      <dgm:spPr/>
      <dgm:t>
        <a:bodyPr/>
        <a:lstStyle/>
        <a:p>
          <a:endParaRPr lang="en-US"/>
        </a:p>
      </dgm:t>
    </dgm:pt>
    <dgm:pt modelId="{FE82B238-28DA-45C0-AE36-3A1C186629E3}">
      <dgm:prSet/>
      <dgm:spPr/>
      <dgm:t>
        <a:bodyPr/>
        <a:lstStyle/>
        <a:p>
          <a:r>
            <a:rPr lang="en-US"/>
            <a:t>UNPOA – International Tracing Instrument</a:t>
          </a:r>
        </a:p>
      </dgm:t>
    </dgm:pt>
    <dgm:pt modelId="{ABAF5867-EEE3-4D82-9E43-680743709BA4}" type="parTrans" cxnId="{F5188CDB-C6D7-42D2-A9D2-2D377875B182}">
      <dgm:prSet/>
      <dgm:spPr/>
      <dgm:t>
        <a:bodyPr/>
        <a:lstStyle/>
        <a:p>
          <a:endParaRPr lang="en-US"/>
        </a:p>
      </dgm:t>
    </dgm:pt>
    <dgm:pt modelId="{471BF531-BF72-4664-A283-2A4BE7E17995}" type="sibTrans" cxnId="{F5188CDB-C6D7-42D2-A9D2-2D377875B182}">
      <dgm:prSet/>
      <dgm:spPr/>
      <dgm:t>
        <a:bodyPr/>
        <a:lstStyle/>
        <a:p>
          <a:endParaRPr lang="en-US"/>
        </a:p>
      </dgm:t>
    </dgm:pt>
    <dgm:pt modelId="{791E80DA-429C-40BF-8A9F-16E3197FA5A5}">
      <dgm:prSet/>
      <dgm:spPr/>
      <dgm:t>
        <a:bodyPr/>
        <a:lstStyle/>
        <a:p>
          <a:r>
            <a:rPr lang="en-US"/>
            <a:t>ATT</a:t>
          </a:r>
        </a:p>
      </dgm:t>
    </dgm:pt>
    <dgm:pt modelId="{987E7F03-1489-40D5-BE59-18985D8D7B21}" type="parTrans" cxnId="{FDD5D349-F7B2-423B-82F6-D19EF4CC41F5}">
      <dgm:prSet/>
      <dgm:spPr/>
      <dgm:t>
        <a:bodyPr/>
        <a:lstStyle/>
        <a:p>
          <a:endParaRPr lang="en-US"/>
        </a:p>
      </dgm:t>
    </dgm:pt>
    <dgm:pt modelId="{63F676FE-359A-451E-94D7-CA590EA83D0A}" type="sibTrans" cxnId="{FDD5D349-F7B2-423B-82F6-D19EF4CC41F5}">
      <dgm:prSet/>
      <dgm:spPr/>
      <dgm:t>
        <a:bodyPr/>
        <a:lstStyle/>
        <a:p>
          <a:endParaRPr lang="en-US"/>
        </a:p>
      </dgm:t>
    </dgm:pt>
    <dgm:pt modelId="{06AAD147-CAAD-4D5C-8CAA-6FEA38439C9D}">
      <dgm:prSet/>
      <dgm:spPr/>
      <dgm:t>
        <a:bodyPr/>
        <a:lstStyle/>
        <a:p>
          <a:r>
            <a:rPr lang="en-US"/>
            <a:t>UN Firearms Protocol</a:t>
          </a:r>
        </a:p>
      </dgm:t>
    </dgm:pt>
    <dgm:pt modelId="{EBE17252-AA02-4EE0-B543-9AC9D12817FB}" type="parTrans" cxnId="{63BC86B4-CBF8-415A-BC59-98CC1E1C2DAC}">
      <dgm:prSet/>
      <dgm:spPr/>
      <dgm:t>
        <a:bodyPr/>
        <a:lstStyle/>
        <a:p>
          <a:endParaRPr lang="en-US"/>
        </a:p>
      </dgm:t>
    </dgm:pt>
    <dgm:pt modelId="{654FB576-D10F-4B94-95DE-4559611EDA82}" type="sibTrans" cxnId="{63BC86B4-CBF8-415A-BC59-98CC1E1C2DAC}">
      <dgm:prSet/>
      <dgm:spPr/>
      <dgm:t>
        <a:bodyPr/>
        <a:lstStyle/>
        <a:p>
          <a:endParaRPr lang="en-US"/>
        </a:p>
      </dgm:t>
    </dgm:pt>
    <dgm:pt modelId="{767D0955-3E29-4A61-9628-CF822E9BAC19}">
      <dgm:prSet/>
      <dgm:spPr/>
      <dgm:t>
        <a:bodyPr/>
        <a:lstStyle/>
        <a:p>
          <a:r>
            <a:rPr lang="en-US"/>
            <a:t>Recommendation of 17 April 2018 – Security measures export</a:t>
          </a:r>
        </a:p>
      </dgm:t>
    </dgm:pt>
    <dgm:pt modelId="{D626829C-A464-4BC6-9C3D-D743F12501CB}" type="parTrans" cxnId="{3663BE1D-A64F-4810-9011-599EA9F5AC9D}">
      <dgm:prSet/>
      <dgm:spPr/>
      <dgm:t>
        <a:bodyPr/>
        <a:lstStyle/>
        <a:p>
          <a:endParaRPr lang="en-US"/>
        </a:p>
      </dgm:t>
    </dgm:pt>
    <dgm:pt modelId="{61240E5D-94D8-4A72-8B4C-A0136EA06E87}" type="sibTrans" cxnId="{3663BE1D-A64F-4810-9011-599EA9F5AC9D}">
      <dgm:prSet/>
      <dgm:spPr/>
      <dgm:t>
        <a:bodyPr/>
        <a:lstStyle/>
        <a:p>
          <a:endParaRPr lang="en-US"/>
        </a:p>
      </dgm:t>
    </dgm:pt>
    <dgm:pt modelId="{478AC173-551F-404D-AF82-571AF4FEF6C5}">
      <dgm:prSet/>
      <dgm:spPr/>
      <dgm:t>
        <a:bodyPr/>
        <a:lstStyle/>
        <a:p>
          <a:r>
            <a:rPr lang="en-US"/>
            <a:t>SDG 16.4</a:t>
          </a:r>
        </a:p>
      </dgm:t>
    </dgm:pt>
    <dgm:pt modelId="{6F5E0D7D-4AA2-4DA6-8683-7EAF1BCB953C}" type="parTrans" cxnId="{D734ADF9-7AFA-4AC4-B442-0281ABBC6D91}">
      <dgm:prSet/>
      <dgm:spPr/>
      <dgm:t>
        <a:bodyPr/>
        <a:lstStyle/>
        <a:p>
          <a:endParaRPr lang="en-US"/>
        </a:p>
      </dgm:t>
    </dgm:pt>
    <dgm:pt modelId="{35A58486-CB63-498A-8ACC-1D4652ECE33C}" type="sibTrans" cxnId="{D734ADF9-7AFA-4AC4-B442-0281ABBC6D91}">
      <dgm:prSet/>
      <dgm:spPr/>
      <dgm:t>
        <a:bodyPr/>
        <a:lstStyle/>
        <a:p>
          <a:endParaRPr lang="en-US"/>
        </a:p>
      </dgm:t>
    </dgm:pt>
    <dgm:pt modelId="{D54BD544-E07F-49E8-8078-09D9792F2DA9}">
      <dgm:prSet/>
      <dgm:spPr/>
      <dgm:t>
        <a:bodyPr/>
        <a:lstStyle/>
        <a:p>
          <a:r>
            <a:rPr lang="en-US"/>
            <a:t>Regional and national indicators</a:t>
          </a:r>
        </a:p>
      </dgm:t>
    </dgm:pt>
    <dgm:pt modelId="{684763DD-27B4-4377-B110-9EE1C467B496}" type="parTrans" cxnId="{BEB9EA72-9F4F-4799-A185-AABC77609182}">
      <dgm:prSet/>
      <dgm:spPr/>
      <dgm:t>
        <a:bodyPr/>
        <a:lstStyle/>
        <a:p>
          <a:endParaRPr lang="en-US"/>
        </a:p>
      </dgm:t>
    </dgm:pt>
    <dgm:pt modelId="{0A60CF2C-9F9F-4E17-A4C5-C5BE3F67DE26}" type="sibTrans" cxnId="{BEB9EA72-9F4F-4799-A185-AABC77609182}">
      <dgm:prSet/>
      <dgm:spPr/>
      <dgm:t>
        <a:bodyPr/>
        <a:lstStyle/>
        <a:p>
          <a:endParaRPr lang="en-US"/>
        </a:p>
      </dgm:t>
    </dgm:pt>
    <dgm:pt modelId="{9DEE5E04-B071-457C-894D-B2EC277BEEED}">
      <dgm:prSet/>
      <dgm:spPr/>
      <dgm:t>
        <a:bodyPr/>
        <a:lstStyle/>
        <a:p>
          <a:r>
            <a:rPr lang="en-US"/>
            <a:t>Stronger EU Norms</a:t>
          </a:r>
        </a:p>
      </dgm:t>
    </dgm:pt>
    <dgm:pt modelId="{B5BC7664-D9F5-4885-BAE5-A3F18B43FEF3}" type="parTrans" cxnId="{D017CA1F-1B71-4BC6-AA49-D1DDA40B49EB}">
      <dgm:prSet/>
      <dgm:spPr/>
      <dgm:t>
        <a:bodyPr/>
        <a:lstStyle/>
        <a:p>
          <a:endParaRPr lang="en-US"/>
        </a:p>
      </dgm:t>
    </dgm:pt>
    <dgm:pt modelId="{DB68B5D9-2267-4B8B-9FAD-A3A5E506B45E}" type="sibTrans" cxnId="{D017CA1F-1B71-4BC6-AA49-D1DDA40B49EB}">
      <dgm:prSet/>
      <dgm:spPr/>
      <dgm:t>
        <a:bodyPr/>
        <a:lstStyle/>
        <a:p>
          <a:endParaRPr lang="en-US"/>
        </a:p>
      </dgm:t>
    </dgm:pt>
    <dgm:pt modelId="{C86FE486-6507-4D8E-BB2B-36849BC68A77}">
      <dgm:prSet/>
      <dgm:spPr/>
      <dgm:t>
        <a:bodyPr/>
        <a:lstStyle/>
        <a:p>
          <a:r>
            <a:rPr lang="en-US"/>
            <a:t>Standard SALW control clause</a:t>
          </a:r>
        </a:p>
      </dgm:t>
    </dgm:pt>
    <dgm:pt modelId="{D52A836A-A765-40B5-9801-9FD8F65DBF83}" type="parTrans" cxnId="{0D48722B-1429-4939-9CFC-C32B4B39EDC2}">
      <dgm:prSet/>
      <dgm:spPr/>
      <dgm:t>
        <a:bodyPr/>
        <a:lstStyle/>
        <a:p>
          <a:endParaRPr lang="en-US"/>
        </a:p>
      </dgm:t>
    </dgm:pt>
    <dgm:pt modelId="{2745728F-D06F-4A8A-9D09-F556005EBE36}" type="sibTrans" cxnId="{0D48722B-1429-4939-9CFC-C32B4B39EDC2}">
      <dgm:prSet/>
      <dgm:spPr/>
      <dgm:t>
        <a:bodyPr/>
        <a:lstStyle/>
        <a:p>
          <a:endParaRPr lang="en-US"/>
        </a:p>
      </dgm:t>
    </dgm:pt>
    <dgm:pt modelId="{06C31CCB-E8E1-458B-8383-4A67C4854F39}">
      <dgm:prSet/>
      <dgm:spPr/>
      <dgm:t>
        <a:bodyPr/>
        <a:lstStyle/>
        <a:p>
          <a:r>
            <a:rPr lang="en-US"/>
            <a:t>Decision on Marking</a:t>
          </a:r>
        </a:p>
      </dgm:t>
    </dgm:pt>
    <dgm:pt modelId="{620451A4-B27A-4558-A6C6-1F15A2F9F5FF}" type="parTrans" cxnId="{D96E3826-70CE-4D41-9473-D15F832DE4A2}">
      <dgm:prSet/>
      <dgm:spPr/>
      <dgm:t>
        <a:bodyPr/>
        <a:lstStyle/>
        <a:p>
          <a:endParaRPr lang="en-US"/>
        </a:p>
      </dgm:t>
    </dgm:pt>
    <dgm:pt modelId="{56A575B8-B80C-4B5A-A185-36B265C80897}" type="sibTrans" cxnId="{D96E3826-70CE-4D41-9473-D15F832DE4A2}">
      <dgm:prSet/>
      <dgm:spPr/>
      <dgm:t>
        <a:bodyPr/>
        <a:lstStyle/>
        <a:p>
          <a:endParaRPr lang="en-US"/>
        </a:p>
      </dgm:t>
    </dgm:pt>
    <dgm:pt modelId="{73AE1696-0266-46E4-A60C-C04D03A101E3}">
      <dgm:prSet/>
      <dgm:spPr/>
      <dgm:t>
        <a:bodyPr/>
        <a:lstStyle/>
        <a:p>
          <a:r>
            <a:rPr lang="en-US"/>
            <a:t>Delegated Act Information exchange transfer civilian firearms</a:t>
          </a:r>
        </a:p>
      </dgm:t>
    </dgm:pt>
    <dgm:pt modelId="{4A15DE89-0363-4CD8-B7E5-913C31704FC2}" type="parTrans" cxnId="{321B2B8F-7E86-4622-8178-640B8D006F0D}">
      <dgm:prSet/>
      <dgm:spPr/>
      <dgm:t>
        <a:bodyPr/>
        <a:lstStyle/>
        <a:p>
          <a:endParaRPr lang="en-US"/>
        </a:p>
      </dgm:t>
    </dgm:pt>
    <dgm:pt modelId="{E071662E-78A9-4F54-89E9-4E8FD6A40656}" type="sibTrans" cxnId="{321B2B8F-7E86-4622-8178-640B8D006F0D}">
      <dgm:prSet/>
      <dgm:spPr/>
      <dgm:t>
        <a:bodyPr/>
        <a:lstStyle/>
        <a:p>
          <a:endParaRPr lang="en-US"/>
        </a:p>
      </dgm:t>
    </dgm:pt>
    <dgm:pt modelId="{79C1491A-5796-4367-AE98-DAC08D5FC22A}" type="pres">
      <dgm:prSet presAssocID="{074558F7-5234-4F34-9AEC-D8F0AC719B67}" presName="linear" presStyleCnt="0">
        <dgm:presLayoutVars>
          <dgm:dir/>
          <dgm:animLvl val="lvl"/>
          <dgm:resizeHandles val="exact"/>
        </dgm:presLayoutVars>
      </dgm:prSet>
      <dgm:spPr/>
    </dgm:pt>
    <dgm:pt modelId="{2494BACE-CC48-4D54-8E41-B465DB730F86}" type="pres">
      <dgm:prSet presAssocID="{FE82B238-28DA-45C0-AE36-3A1C186629E3}" presName="parentLin" presStyleCnt="0"/>
      <dgm:spPr/>
    </dgm:pt>
    <dgm:pt modelId="{CF59F16D-9009-452D-8977-5A2FC012A746}" type="pres">
      <dgm:prSet presAssocID="{FE82B238-28DA-45C0-AE36-3A1C186629E3}" presName="parentLeftMargin" presStyleLbl="node1" presStyleIdx="0" presStyleCnt="5"/>
      <dgm:spPr/>
    </dgm:pt>
    <dgm:pt modelId="{75735B39-7BA4-4B9A-A118-F2D1F37B28C3}" type="pres">
      <dgm:prSet presAssocID="{FE82B238-28DA-45C0-AE36-3A1C186629E3}" presName="parentText" presStyleLbl="node1" presStyleIdx="0" presStyleCnt="5">
        <dgm:presLayoutVars>
          <dgm:chMax val="0"/>
          <dgm:bulletEnabled val="1"/>
        </dgm:presLayoutVars>
      </dgm:prSet>
      <dgm:spPr/>
    </dgm:pt>
    <dgm:pt modelId="{F110BED8-4F02-4AC9-A6EA-A1B1D80F5046}" type="pres">
      <dgm:prSet presAssocID="{FE82B238-28DA-45C0-AE36-3A1C186629E3}" presName="negativeSpace" presStyleCnt="0"/>
      <dgm:spPr/>
    </dgm:pt>
    <dgm:pt modelId="{D0DA88A0-794F-473F-9B65-4B2105B1877F}" type="pres">
      <dgm:prSet presAssocID="{FE82B238-28DA-45C0-AE36-3A1C186629E3}" presName="childText" presStyleLbl="conFgAcc1" presStyleIdx="0" presStyleCnt="5">
        <dgm:presLayoutVars>
          <dgm:bulletEnabled val="1"/>
        </dgm:presLayoutVars>
      </dgm:prSet>
      <dgm:spPr/>
    </dgm:pt>
    <dgm:pt modelId="{B22BD970-399E-498D-B4E7-9986764CB602}" type="pres">
      <dgm:prSet presAssocID="{471BF531-BF72-4664-A283-2A4BE7E17995}" presName="spaceBetweenRectangles" presStyleCnt="0"/>
      <dgm:spPr/>
    </dgm:pt>
    <dgm:pt modelId="{CED5B33A-D13A-486A-A0D6-90BC28B64537}" type="pres">
      <dgm:prSet presAssocID="{791E80DA-429C-40BF-8A9F-16E3197FA5A5}" presName="parentLin" presStyleCnt="0"/>
      <dgm:spPr/>
    </dgm:pt>
    <dgm:pt modelId="{AF1C3D01-E2A3-4CA5-9C11-4938B609FD80}" type="pres">
      <dgm:prSet presAssocID="{791E80DA-429C-40BF-8A9F-16E3197FA5A5}" presName="parentLeftMargin" presStyleLbl="node1" presStyleIdx="0" presStyleCnt="5"/>
      <dgm:spPr/>
    </dgm:pt>
    <dgm:pt modelId="{7C9379E3-DDF0-4B43-B443-EC30787CC86A}" type="pres">
      <dgm:prSet presAssocID="{791E80DA-429C-40BF-8A9F-16E3197FA5A5}" presName="parentText" presStyleLbl="node1" presStyleIdx="1" presStyleCnt="5">
        <dgm:presLayoutVars>
          <dgm:chMax val="0"/>
          <dgm:bulletEnabled val="1"/>
        </dgm:presLayoutVars>
      </dgm:prSet>
      <dgm:spPr/>
    </dgm:pt>
    <dgm:pt modelId="{0D2DA085-1D1B-41F2-845B-6CA3EFEBA8BC}" type="pres">
      <dgm:prSet presAssocID="{791E80DA-429C-40BF-8A9F-16E3197FA5A5}" presName="negativeSpace" presStyleCnt="0"/>
      <dgm:spPr/>
    </dgm:pt>
    <dgm:pt modelId="{DEC7B667-9055-4B0A-BB86-E0E87B56F5D3}" type="pres">
      <dgm:prSet presAssocID="{791E80DA-429C-40BF-8A9F-16E3197FA5A5}" presName="childText" presStyleLbl="conFgAcc1" presStyleIdx="1" presStyleCnt="5">
        <dgm:presLayoutVars>
          <dgm:bulletEnabled val="1"/>
        </dgm:presLayoutVars>
      </dgm:prSet>
      <dgm:spPr/>
    </dgm:pt>
    <dgm:pt modelId="{1C53B46D-DB95-4163-B06C-53390BDA0BF3}" type="pres">
      <dgm:prSet presAssocID="{63F676FE-359A-451E-94D7-CA590EA83D0A}" presName="spaceBetweenRectangles" presStyleCnt="0"/>
      <dgm:spPr/>
    </dgm:pt>
    <dgm:pt modelId="{09AE80AB-200F-4789-9C6F-DFF8D8B9FDA1}" type="pres">
      <dgm:prSet presAssocID="{06AAD147-CAAD-4D5C-8CAA-6FEA38439C9D}" presName="parentLin" presStyleCnt="0"/>
      <dgm:spPr/>
    </dgm:pt>
    <dgm:pt modelId="{21256886-3E54-4949-B1D2-B58959B287F9}" type="pres">
      <dgm:prSet presAssocID="{06AAD147-CAAD-4D5C-8CAA-6FEA38439C9D}" presName="parentLeftMargin" presStyleLbl="node1" presStyleIdx="1" presStyleCnt="5"/>
      <dgm:spPr/>
    </dgm:pt>
    <dgm:pt modelId="{A738B5D8-50F1-43A1-8B96-961B75BF91DA}" type="pres">
      <dgm:prSet presAssocID="{06AAD147-CAAD-4D5C-8CAA-6FEA38439C9D}" presName="parentText" presStyleLbl="node1" presStyleIdx="2" presStyleCnt="5">
        <dgm:presLayoutVars>
          <dgm:chMax val="0"/>
          <dgm:bulletEnabled val="1"/>
        </dgm:presLayoutVars>
      </dgm:prSet>
      <dgm:spPr/>
    </dgm:pt>
    <dgm:pt modelId="{4CA22391-CB02-480E-8293-30FBC4BE192A}" type="pres">
      <dgm:prSet presAssocID="{06AAD147-CAAD-4D5C-8CAA-6FEA38439C9D}" presName="negativeSpace" presStyleCnt="0"/>
      <dgm:spPr/>
    </dgm:pt>
    <dgm:pt modelId="{CAAC2787-64C7-4A9E-B865-ED06BDC678EC}" type="pres">
      <dgm:prSet presAssocID="{06AAD147-CAAD-4D5C-8CAA-6FEA38439C9D}" presName="childText" presStyleLbl="conFgAcc1" presStyleIdx="2" presStyleCnt="5">
        <dgm:presLayoutVars>
          <dgm:bulletEnabled val="1"/>
        </dgm:presLayoutVars>
      </dgm:prSet>
      <dgm:spPr/>
    </dgm:pt>
    <dgm:pt modelId="{56C65F6F-85CE-4237-BBB1-31589DC823E5}" type="pres">
      <dgm:prSet presAssocID="{654FB576-D10F-4B94-95DE-4559611EDA82}" presName="spaceBetweenRectangles" presStyleCnt="0"/>
      <dgm:spPr/>
    </dgm:pt>
    <dgm:pt modelId="{1AB9C826-40EB-4AD9-91BA-309072FF6591}" type="pres">
      <dgm:prSet presAssocID="{478AC173-551F-404D-AF82-571AF4FEF6C5}" presName="parentLin" presStyleCnt="0"/>
      <dgm:spPr/>
    </dgm:pt>
    <dgm:pt modelId="{BE3CD1DE-C3CD-48FE-91C8-A6280CC7191D}" type="pres">
      <dgm:prSet presAssocID="{478AC173-551F-404D-AF82-571AF4FEF6C5}" presName="parentLeftMargin" presStyleLbl="node1" presStyleIdx="2" presStyleCnt="5"/>
      <dgm:spPr/>
    </dgm:pt>
    <dgm:pt modelId="{6497902D-11C9-4D77-9A58-6762672FB887}" type="pres">
      <dgm:prSet presAssocID="{478AC173-551F-404D-AF82-571AF4FEF6C5}" presName="parentText" presStyleLbl="node1" presStyleIdx="3" presStyleCnt="5">
        <dgm:presLayoutVars>
          <dgm:chMax val="0"/>
          <dgm:bulletEnabled val="1"/>
        </dgm:presLayoutVars>
      </dgm:prSet>
      <dgm:spPr/>
    </dgm:pt>
    <dgm:pt modelId="{4BE6FB2B-5762-4A35-BB4F-25B08EA5866A}" type="pres">
      <dgm:prSet presAssocID="{478AC173-551F-404D-AF82-571AF4FEF6C5}" presName="negativeSpace" presStyleCnt="0"/>
      <dgm:spPr/>
    </dgm:pt>
    <dgm:pt modelId="{35A32193-EA27-46A0-860A-ADA2325E3868}" type="pres">
      <dgm:prSet presAssocID="{478AC173-551F-404D-AF82-571AF4FEF6C5}" presName="childText" presStyleLbl="conFgAcc1" presStyleIdx="3" presStyleCnt="5">
        <dgm:presLayoutVars>
          <dgm:bulletEnabled val="1"/>
        </dgm:presLayoutVars>
      </dgm:prSet>
      <dgm:spPr/>
    </dgm:pt>
    <dgm:pt modelId="{B531E265-9327-42C2-A461-7E02C94B3BCD}" type="pres">
      <dgm:prSet presAssocID="{35A58486-CB63-498A-8ACC-1D4652ECE33C}" presName="spaceBetweenRectangles" presStyleCnt="0"/>
      <dgm:spPr/>
    </dgm:pt>
    <dgm:pt modelId="{89EC67C9-AA80-4E72-A708-EB24B1CD36CF}" type="pres">
      <dgm:prSet presAssocID="{9DEE5E04-B071-457C-894D-B2EC277BEEED}" presName="parentLin" presStyleCnt="0"/>
      <dgm:spPr/>
    </dgm:pt>
    <dgm:pt modelId="{DEC0FB7D-702C-43F2-8200-9B8BF5BA11F3}" type="pres">
      <dgm:prSet presAssocID="{9DEE5E04-B071-457C-894D-B2EC277BEEED}" presName="parentLeftMargin" presStyleLbl="node1" presStyleIdx="3" presStyleCnt="5"/>
      <dgm:spPr/>
    </dgm:pt>
    <dgm:pt modelId="{95FCA2B0-7373-4D7E-987E-2C0683509133}" type="pres">
      <dgm:prSet presAssocID="{9DEE5E04-B071-457C-894D-B2EC277BEEED}" presName="parentText" presStyleLbl="node1" presStyleIdx="4" presStyleCnt="5">
        <dgm:presLayoutVars>
          <dgm:chMax val="0"/>
          <dgm:bulletEnabled val="1"/>
        </dgm:presLayoutVars>
      </dgm:prSet>
      <dgm:spPr/>
    </dgm:pt>
    <dgm:pt modelId="{57B4A948-BD9F-44AB-B8FE-BFC6B108D006}" type="pres">
      <dgm:prSet presAssocID="{9DEE5E04-B071-457C-894D-B2EC277BEEED}" presName="negativeSpace" presStyleCnt="0"/>
      <dgm:spPr/>
    </dgm:pt>
    <dgm:pt modelId="{F88A6BE3-CDE2-43C6-895C-9F113C3853C0}" type="pres">
      <dgm:prSet presAssocID="{9DEE5E04-B071-457C-894D-B2EC277BEEED}" presName="childText" presStyleLbl="conFgAcc1" presStyleIdx="4" presStyleCnt="5">
        <dgm:presLayoutVars>
          <dgm:bulletEnabled val="1"/>
        </dgm:presLayoutVars>
      </dgm:prSet>
      <dgm:spPr/>
    </dgm:pt>
  </dgm:ptLst>
  <dgm:cxnLst>
    <dgm:cxn modelId="{24EA360A-6A80-460C-918C-CF73E8EFFFE1}" type="presOf" srcId="{FE82B238-28DA-45C0-AE36-3A1C186629E3}" destId="{75735B39-7BA4-4B9A-A118-F2D1F37B28C3}" srcOrd="1" destOrd="0" presId="urn:microsoft.com/office/officeart/2005/8/layout/list1"/>
    <dgm:cxn modelId="{D2CC4214-1BA9-45A5-BF85-ECCDD4E59C7D}" type="presOf" srcId="{767D0955-3E29-4A61-9628-CF822E9BAC19}" destId="{CAAC2787-64C7-4A9E-B865-ED06BDC678EC}" srcOrd="0" destOrd="0" presId="urn:microsoft.com/office/officeart/2005/8/layout/list1"/>
    <dgm:cxn modelId="{C5B7451C-9846-4BC1-8613-EAA17C421D35}" type="presOf" srcId="{478AC173-551F-404D-AF82-571AF4FEF6C5}" destId="{6497902D-11C9-4D77-9A58-6762672FB887}" srcOrd="1" destOrd="0" presId="urn:microsoft.com/office/officeart/2005/8/layout/list1"/>
    <dgm:cxn modelId="{3663BE1D-A64F-4810-9011-599EA9F5AC9D}" srcId="{06AAD147-CAAD-4D5C-8CAA-6FEA38439C9D}" destId="{767D0955-3E29-4A61-9628-CF822E9BAC19}" srcOrd="0" destOrd="0" parTransId="{D626829C-A464-4BC6-9C3D-D743F12501CB}" sibTransId="{61240E5D-94D8-4A72-8B4C-A0136EA06E87}"/>
    <dgm:cxn modelId="{D017CA1F-1B71-4BC6-AA49-D1DDA40B49EB}" srcId="{074558F7-5234-4F34-9AEC-D8F0AC719B67}" destId="{9DEE5E04-B071-457C-894D-B2EC277BEEED}" srcOrd="4" destOrd="0" parTransId="{B5BC7664-D9F5-4885-BAE5-A3F18B43FEF3}" sibTransId="{DB68B5D9-2267-4B8B-9FAD-A3A5E506B45E}"/>
    <dgm:cxn modelId="{D96E3826-70CE-4D41-9473-D15F832DE4A2}" srcId="{9DEE5E04-B071-457C-894D-B2EC277BEEED}" destId="{06C31CCB-E8E1-458B-8383-4A67C4854F39}" srcOrd="1" destOrd="0" parTransId="{620451A4-B27A-4558-A6C6-1F15A2F9F5FF}" sibTransId="{56A575B8-B80C-4B5A-A185-36B265C80897}"/>
    <dgm:cxn modelId="{0D48722B-1429-4939-9CFC-C32B4B39EDC2}" srcId="{9DEE5E04-B071-457C-894D-B2EC277BEEED}" destId="{C86FE486-6507-4D8E-BB2B-36849BC68A77}" srcOrd="0" destOrd="0" parTransId="{D52A836A-A765-40B5-9801-9FD8F65DBF83}" sibTransId="{2745728F-D06F-4A8A-9D09-F556005EBE36}"/>
    <dgm:cxn modelId="{1A286D2D-34BB-4378-BAAD-CCBAA53C2A50}" type="presOf" srcId="{9DEE5E04-B071-457C-894D-B2EC277BEEED}" destId="{DEC0FB7D-702C-43F2-8200-9B8BF5BA11F3}" srcOrd="0" destOrd="0" presId="urn:microsoft.com/office/officeart/2005/8/layout/list1"/>
    <dgm:cxn modelId="{FDD5D349-F7B2-423B-82F6-D19EF4CC41F5}" srcId="{074558F7-5234-4F34-9AEC-D8F0AC719B67}" destId="{791E80DA-429C-40BF-8A9F-16E3197FA5A5}" srcOrd="1" destOrd="0" parTransId="{987E7F03-1489-40D5-BE59-18985D8D7B21}" sibTransId="{63F676FE-359A-451E-94D7-CA590EA83D0A}"/>
    <dgm:cxn modelId="{61A0BD6A-BE16-405F-B0B8-68FCB5417282}" type="presOf" srcId="{074558F7-5234-4F34-9AEC-D8F0AC719B67}" destId="{79C1491A-5796-4367-AE98-DAC08D5FC22A}" srcOrd="0" destOrd="0" presId="urn:microsoft.com/office/officeart/2005/8/layout/list1"/>
    <dgm:cxn modelId="{86E50371-247F-4854-ABA8-EF03C22B747B}" type="presOf" srcId="{791E80DA-429C-40BF-8A9F-16E3197FA5A5}" destId="{AF1C3D01-E2A3-4CA5-9C11-4938B609FD80}" srcOrd="0" destOrd="0" presId="urn:microsoft.com/office/officeart/2005/8/layout/list1"/>
    <dgm:cxn modelId="{BEB9EA72-9F4F-4799-A185-AABC77609182}" srcId="{478AC173-551F-404D-AF82-571AF4FEF6C5}" destId="{D54BD544-E07F-49E8-8078-09D9792F2DA9}" srcOrd="0" destOrd="0" parTransId="{684763DD-27B4-4377-B110-9EE1C467B496}" sibTransId="{0A60CF2C-9F9F-4E17-A4C5-C5BE3F67DE26}"/>
    <dgm:cxn modelId="{1B6BAD74-9773-4CDF-B91D-D5B0D85D6171}" type="presOf" srcId="{478AC173-551F-404D-AF82-571AF4FEF6C5}" destId="{BE3CD1DE-C3CD-48FE-91C8-A6280CC7191D}" srcOrd="0" destOrd="0" presId="urn:microsoft.com/office/officeart/2005/8/layout/list1"/>
    <dgm:cxn modelId="{9CB40F7F-91ED-4430-AD58-2D9ED1A1DFA7}" type="presOf" srcId="{791E80DA-429C-40BF-8A9F-16E3197FA5A5}" destId="{7C9379E3-DDF0-4B43-B443-EC30787CC86A}" srcOrd="1" destOrd="0" presId="urn:microsoft.com/office/officeart/2005/8/layout/list1"/>
    <dgm:cxn modelId="{64D57484-432E-42EC-8139-4CBF7C67DCD4}" type="presOf" srcId="{06C31CCB-E8E1-458B-8383-4A67C4854F39}" destId="{F88A6BE3-CDE2-43C6-895C-9F113C3853C0}" srcOrd="0" destOrd="1" presId="urn:microsoft.com/office/officeart/2005/8/layout/list1"/>
    <dgm:cxn modelId="{321B2B8F-7E86-4622-8178-640B8D006F0D}" srcId="{9DEE5E04-B071-457C-894D-B2EC277BEEED}" destId="{73AE1696-0266-46E4-A60C-C04D03A101E3}" srcOrd="2" destOrd="0" parTransId="{4A15DE89-0363-4CD8-B7E5-913C31704FC2}" sibTransId="{E071662E-78A9-4F54-89E9-4E8FD6A40656}"/>
    <dgm:cxn modelId="{A84551A5-507C-4427-96BF-9F4317047C2B}" type="presOf" srcId="{C86FE486-6507-4D8E-BB2B-36849BC68A77}" destId="{F88A6BE3-CDE2-43C6-895C-9F113C3853C0}" srcOrd="0" destOrd="0" presId="urn:microsoft.com/office/officeart/2005/8/layout/list1"/>
    <dgm:cxn modelId="{2DF729B4-76E6-4DEB-81F7-5419B24513DD}" type="presOf" srcId="{73AE1696-0266-46E4-A60C-C04D03A101E3}" destId="{F88A6BE3-CDE2-43C6-895C-9F113C3853C0}" srcOrd="0" destOrd="2" presId="urn:microsoft.com/office/officeart/2005/8/layout/list1"/>
    <dgm:cxn modelId="{63BC86B4-CBF8-415A-BC59-98CC1E1C2DAC}" srcId="{074558F7-5234-4F34-9AEC-D8F0AC719B67}" destId="{06AAD147-CAAD-4D5C-8CAA-6FEA38439C9D}" srcOrd="2" destOrd="0" parTransId="{EBE17252-AA02-4EE0-B543-9AC9D12817FB}" sibTransId="{654FB576-D10F-4B94-95DE-4559611EDA82}"/>
    <dgm:cxn modelId="{C90F00CC-68BF-407C-998C-E2A033D265EC}" type="presOf" srcId="{D54BD544-E07F-49E8-8078-09D9792F2DA9}" destId="{35A32193-EA27-46A0-860A-ADA2325E3868}" srcOrd="0" destOrd="0" presId="urn:microsoft.com/office/officeart/2005/8/layout/list1"/>
    <dgm:cxn modelId="{1DAC17CD-6593-4738-9D37-DBDC31DB8F25}" type="presOf" srcId="{06AAD147-CAAD-4D5C-8CAA-6FEA38439C9D}" destId="{21256886-3E54-4949-B1D2-B58959B287F9}" srcOrd="0" destOrd="0" presId="urn:microsoft.com/office/officeart/2005/8/layout/list1"/>
    <dgm:cxn modelId="{F5188CDB-C6D7-42D2-A9D2-2D377875B182}" srcId="{074558F7-5234-4F34-9AEC-D8F0AC719B67}" destId="{FE82B238-28DA-45C0-AE36-3A1C186629E3}" srcOrd="0" destOrd="0" parTransId="{ABAF5867-EEE3-4D82-9E43-680743709BA4}" sibTransId="{471BF531-BF72-4664-A283-2A4BE7E17995}"/>
    <dgm:cxn modelId="{0F15F7DE-C081-4D30-A803-DD4AE2456A9D}" type="presOf" srcId="{9DEE5E04-B071-457C-894D-B2EC277BEEED}" destId="{95FCA2B0-7373-4D7E-987E-2C0683509133}" srcOrd="1" destOrd="0" presId="urn:microsoft.com/office/officeart/2005/8/layout/list1"/>
    <dgm:cxn modelId="{22E7AFE4-BD0F-4775-A6C2-0BA752000706}" type="presOf" srcId="{FE82B238-28DA-45C0-AE36-3A1C186629E3}" destId="{CF59F16D-9009-452D-8977-5A2FC012A746}" srcOrd="0" destOrd="0" presId="urn:microsoft.com/office/officeart/2005/8/layout/list1"/>
    <dgm:cxn modelId="{B9A458E7-EAA7-4097-B7B7-1B0D099D610A}" type="presOf" srcId="{06AAD147-CAAD-4D5C-8CAA-6FEA38439C9D}" destId="{A738B5D8-50F1-43A1-8B96-961B75BF91DA}" srcOrd="1" destOrd="0" presId="urn:microsoft.com/office/officeart/2005/8/layout/list1"/>
    <dgm:cxn modelId="{D734ADF9-7AFA-4AC4-B442-0281ABBC6D91}" srcId="{074558F7-5234-4F34-9AEC-D8F0AC719B67}" destId="{478AC173-551F-404D-AF82-571AF4FEF6C5}" srcOrd="3" destOrd="0" parTransId="{6F5E0D7D-4AA2-4DA6-8683-7EAF1BCB953C}" sibTransId="{35A58486-CB63-498A-8ACC-1D4652ECE33C}"/>
    <dgm:cxn modelId="{CE68FC6F-CFDF-43F6-B5B5-9845C8393095}" type="presParOf" srcId="{79C1491A-5796-4367-AE98-DAC08D5FC22A}" destId="{2494BACE-CC48-4D54-8E41-B465DB730F86}" srcOrd="0" destOrd="0" presId="urn:microsoft.com/office/officeart/2005/8/layout/list1"/>
    <dgm:cxn modelId="{B4BC00D8-D120-43ED-84E7-FDE89B8972D8}" type="presParOf" srcId="{2494BACE-CC48-4D54-8E41-B465DB730F86}" destId="{CF59F16D-9009-452D-8977-5A2FC012A746}" srcOrd="0" destOrd="0" presId="urn:microsoft.com/office/officeart/2005/8/layout/list1"/>
    <dgm:cxn modelId="{2EE525E3-509B-4D8A-A781-A9D723DB20B8}" type="presParOf" srcId="{2494BACE-CC48-4D54-8E41-B465DB730F86}" destId="{75735B39-7BA4-4B9A-A118-F2D1F37B28C3}" srcOrd="1" destOrd="0" presId="urn:microsoft.com/office/officeart/2005/8/layout/list1"/>
    <dgm:cxn modelId="{97E1599E-BB3B-4F47-95B4-0446818E5B6B}" type="presParOf" srcId="{79C1491A-5796-4367-AE98-DAC08D5FC22A}" destId="{F110BED8-4F02-4AC9-A6EA-A1B1D80F5046}" srcOrd="1" destOrd="0" presId="urn:microsoft.com/office/officeart/2005/8/layout/list1"/>
    <dgm:cxn modelId="{50F449AC-5F9E-442C-A912-E56AD62CCD46}" type="presParOf" srcId="{79C1491A-5796-4367-AE98-DAC08D5FC22A}" destId="{D0DA88A0-794F-473F-9B65-4B2105B1877F}" srcOrd="2" destOrd="0" presId="urn:microsoft.com/office/officeart/2005/8/layout/list1"/>
    <dgm:cxn modelId="{3CAE3A48-5BFD-4410-8164-890F61288BC4}" type="presParOf" srcId="{79C1491A-5796-4367-AE98-DAC08D5FC22A}" destId="{B22BD970-399E-498D-B4E7-9986764CB602}" srcOrd="3" destOrd="0" presId="urn:microsoft.com/office/officeart/2005/8/layout/list1"/>
    <dgm:cxn modelId="{98BDB8F5-FADA-474C-832F-D55EB13350AF}" type="presParOf" srcId="{79C1491A-5796-4367-AE98-DAC08D5FC22A}" destId="{CED5B33A-D13A-486A-A0D6-90BC28B64537}" srcOrd="4" destOrd="0" presId="urn:microsoft.com/office/officeart/2005/8/layout/list1"/>
    <dgm:cxn modelId="{A8417A5D-1746-4CFD-95B2-D7DB251E55E6}" type="presParOf" srcId="{CED5B33A-D13A-486A-A0D6-90BC28B64537}" destId="{AF1C3D01-E2A3-4CA5-9C11-4938B609FD80}" srcOrd="0" destOrd="0" presId="urn:microsoft.com/office/officeart/2005/8/layout/list1"/>
    <dgm:cxn modelId="{8B03B4E8-EAD0-489F-A627-B93C62A19D97}" type="presParOf" srcId="{CED5B33A-D13A-486A-A0D6-90BC28B64537}" destId="{7C9379E3-DDF0-4B43-B443-EC30787CC86A}" srcOrd="1" destOrd="0" presId="urn:microsoft.com/office/officeart/2005/8/layout/list1"/>
    <dgm:cxn modelId="{77D8171C-BB4D-4816-9D26-1E99F2F877C5}" type="presParOf" srcId="{79C1491A-5796-4367-AE98-DAC08D5FC22A}" destId="{0D2DA085-1D1B-41F2-845B-6CA3EFEBA8BC}" srcOrd="5" destOrd="0" presId="urn:microsoft.com/office/officeart/2005/8/layout/list1"/>
    <dgm:cxn modelId="{F465FCA4-1E7E-4654-8327-835A3737D004}" type="presParOf" srcId="{79C1491A-5796-4367-AE98-DAC08D5FC22A}" destId="{DEC7B667-9055-4B0A-BB86-E0E87B56F5D3}" srcOrd="6" destOrd="0" presId="urn:microsoft.com/office/officeart/2005/8/layout/list1"/>
    <dgm:cxn modelId="{B407082A-87FF-485A-A69C-F287EA19AB87}" type="presParOf" srcId="{79C1491A-5796-4367-AE98-DAC08D5FC22A}" destId="{1C53B46D-DB95-4163-B06C-53390BDA0BF3}" srcOrd="7" destOrd="0" presId="urn:microsoft.com/office/officeart/2005/8/layout/list1"/>
    <dgm:cxn modelId="{E48D325F-88E5-482B-8A32-293AEDE90349}" type="presParOf" srcId="{79C1491A-5796-4367-AE98-DAC08D5FC22A}" destId="{09AE80AB-200F-4789-9C6F-DFF8D8B9FDA1}" srcOrd="8" destOrd="0" presId="urn:microsoft.com/office/officeart/2005/8/layout/list1"/>
    <dgm:cxn modelId="{7F63F1AA-0323-464E-A92D-DA992BB68A59}" type="presParOf" srcId="{09AE80AB-200F-4789-9C6F-DFF8D8B9FDA1}" destId="{21256886-3E54-4949-B1D2-B58959B287F9}" srcOrd="0" destOrd="0" presId="urn:microsoft.com/office/officeart/2005/8/layout/list1"/>
    <dgm:cxn modelId="{A69CDC01-2C19-4164-B64D-305DB5792196}" type="presParOf" srcId="{09AE80AB-200F-4789-9C6F-DFF8D8B9FDA1}" destId="{A738B5D8-50F1-43A1-8B96-961B75BF91DA}" srcOrd="1" destOrd="0" presId="urn:microsoft.com/office/officeart/2005/8/layout/list1"/>
    <dgm:cxn modelId="{F28F4B04-E6D4-43F2-9B30-6905C5B121AD}" type="presParOf" srcId="{79C1491A-5796-4367-AE98-DAC08D5FC22A}" destId="{4CA22391-CB02-480E-8293-30FBC4BE192A}" srcOrd="9" destOrd="0" presId="urn:microsoft.com/office/officeart/2005/8/layout/list1"/>
    <dgm:cxn modelId="{AEA6D17D-032F-4051-A425-1F0A74BB161C}" type="presParOf" srcId="{79C1491A-5796-4367-AE98-DAC08D5FC22A}" destId="{CAAC2787-64C7-4A9E-B865-ED06BDC678EC}" srcOrd="10" destOrd="0" presId="urn:microsoft.com/office/officeart/2005/8/layout/list1"/>
    <dgm:cxn modelId="{9AF84772-8E7B-4F11-9576-FADA76A2611E}" type="presParOf" srcId="{79C1491A-5796-4367-AE98-DAC08D5FC22A}" destId="{56C65F6F-85CE-4237-BBB1-31589DC823E5}" srcOrd="11" destOrd="0" presId="urn:microsoft.com/office/officeart/2005/8/layout/list1"/>
    <dgm:cxn modelId="{46165B5D-B448-4279-816D-57A39AEF8FA7}" type="presParOf" srcId="{79C1491A-5796-4367-AE98-DAC08D5FC22A}" destId="{1AB9C826-40EB-4AD9-91BA-309072FF6591}" srcOrd="12" destOrd="0" presId="urn:microsoft.com/office/officeart/2005/8/layout/list1"/>
    <dgm:cxn modelId="{5CC10EC6-63BF-46AA-A500-C950E3B33C5A}" type="presParOf" srcId="{1AB9C826-40EB-4AD9-91BA-309072FF6591}" destId="{BE3CD1DE-C3CD-48FE-91C8-A6280CC7191D}" srcOrd="0" destOrd="0" presId="urn:microsoft.com/office/officeart/2005/8/layout/list1"/>
    <dgm:cxn modelId="{0084EB20-3FB2-4165-BE77-13EECEA9C5B1}" type="presParOf" srcId="{1AB9C826-40EB-4AD9-91BA-309072FF6591}" destId="{6497902D-11C9-4D77-9A58-6762672FB887}" srcOrd="1" destOrd="0" presId="urn:microsoft.com/office/officeart/2005/8/layout/list1"/>
    <dgm:cxn modelId="{2EFFB3A9-1561-43DB-8D26-D5E787D2B7CE}" type="presParOf" srcId="{79C1491A-5796-4367-AE98-DAC08D5FC22A}" destId="{4BE6FB2B-5762-4A35-BB4F-25B08EA5866A}" srcOrd="13" destOrd="0" presId="urn:microsoft.com/office/officeart/2005/8/layout/list1"/>
    <dgm:cxn modelId="{D721B0AE-0038-43A1-A6DF-7944DDC9C793}" type="presParOf" srcId="{79C1491A-5796-4367-AE98-DAC08D5FC22A}" destId="{35A32193-EA27-46A0-860A-ADA2325E3868}" srcOrd="14" destOrd="0" presId="urn:microsoft.com/office/officeart/2005/8/layout/list1"/>
    <dgm:cxn modelId="{BBB1315D-B0B5-4A34-A882-1F046996B3D0}" type="presParOf" srcId="{79C1491A-5796-4367-AE98-DAC08D5FC22A}" destId="{B531E265-9327-42C2-A461-7E02C94B3BCD}" srcOrd="15" destOrd="0" presId="urn:microsoft.com/office/officeart/2005/8/layout/list1"/>
    <dgm:cxn modelId="{E713CB6D-FB78-4B25-AF17-6B4FB1BA7898}" type="presParOf" srcId="{79C1491A-5796-4367-AE98-DAC08D5FC22A}" destId="{89EC67C9-AA80-4E72-A708-EB24B1CD36CF}" srcOrd="16" destOrd="0" presId="urn:microsoft.com/office/officeart/2005/8/layout/list1"/>
    <dgm:cxn modelId="{6BCF9CF4-4092-45BD-A2B8-FC138AB09D16}" type="presParOf" srcId="{89EC67C9-AA80-4E72-A708-EB24B1CD36CF}" destId="{DEC0FB7D-702C-43F2-8200-9B8BF5BA11F3}" srcOrd="0" destOrd="0" presId="urn:microsoft.com/office/officeart/2005/8/layout/list1"/>
    <dgm:cxn modelId="{B6FB0D12-15BD-4E88-ADEF-86B409D0A402}" type="presParOf" srcId="{89EC67C9-AA80-4E72-A708-EB24B1CD36CF}" destId="{95FCA2B0-7373-4D7E-987E-2C0683509133}" srcOrd="1" destOrd="0" presId="urn:microsoft.com/office/officeart/2005/8/layout/list1"/>
    <dgm:cxn modelId="{BECD4CFE-6A85-4DCC-837D-96B0695F58F0}" type="presParOf" srcId="{79C1491A-5796-4367-AE98-DAC08D5FC22A}" destId="{57B4A948-BD9F-44AB-B8FE-BFC6B108D006}" srcOrd="17" destOrd="0" presId="urn:microsoft.com/office/officeart/2005/8/layout/list1"/>
    <dgm:cxn modelId="{DC09BC45-AAFB-4716-87BE-F90158555786}" type="presParOf" srcId="{79C1491A-5796-4367-AE98-DAC08D5FC22A}" destId="{F88A6BE3-CDE2-43C6-895C-9F113C3853C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A95D9B-48C0-422A-872C-0248B85AC858}" type="doc">
      <dgm:prSet loTypeId="urn:microsoft.com/office/officeart/2005/8/layout/chevron2" loCatId="process" qsTypeId="urn:microsoft.com/office/officeart/2005/8/quickstyle/simple2" qsCatId="simple" csTypeId="urn:microsoft.com/office/officeart/2005/8/colors/colorful2" csCatId="colorful"/>
      <dgm:spPr/>
      <dgm:t>
        <a:bodyPr/>
        <a:lstStyle/>
        <a:p>
          <a:endParaRPr lang="en-US"/>
        </a:p>
      </dgm:t>
    </dgm:pt>
    <dgm:pt modelId="{8BD9B2CE-5403-4DE4-80B1-2710BF389872}">
      <dgm:prSet/>
      <dgm:spPr/>
      <dgm:t>
        <a:bodyPr/>
        <a:lstStyle/>
        <a:p>
          <a:r>
            <a:rPr lang="en-US"/>
            <a:t>Control on</a:t>
          </a:r>
        </a:p>
      </dgm:t>
    </dgm:pt>
    <dgm:pt modelId="{0553F9FB-271E-46BA-9634-7D2ADA8AE721}" type="parTrans" cxnId="{6113808E-DFA7-4285-9B11-30D1C50AEEE1}">
      <dgm:prSet/>
      <dgm:spPr/>
      <dgm:t>
        <a:bodyPr/>
        <a:lstStyle/>
        <a:p>
          <a:endParaRPr lang="en-US"/>
        </a:p>
      </dgm:t>
    </dgm:pt>
    <dgm:pt modelId="{BA1542B8-5DE8-4967-B9FF-3AC2646F1C94}" type="sibTrans" cxnId="{6113808E-DFA7-4285-9B11-30D1C50AEEE1}">
      <dgm:prSet/>
      <dgm:spPr/>
      <dgm:t>
        <a:bodyPr/>
        <a:lstStyle/>
        <a:p>
          <a:endParaRPr lang="en-US"/>
        </a:p>
      </dgm:t>
    </dgm:pt>
    <dgm:pt modelId="{0B892EBD-FAA6-4957-A254-BFE9C1FBADD7}">
      <dgm:prSet/>
      <dgm:spPr/>
      <dgm:t>
        <a:bodyPr/>
        <a:lstStyle/>
        <a:p>
          <a:r>
            <a:rPr lang="en-US"/>
            <a:t>Control on firearms and SALW manufacturing</a:t>
          </a:r>
        </a:p>
      </dgm:t>
    </dgm:pt>
    <dgm:pt modelId="{F0C2D0C4-6B97-4D48-94DB-E68EBED65D80}" type="parTrans" cxnId="{D6F605EC-026B-4C9D-9732-B1799C8BAD4C}">
      <dgm:prSet/>
      <dgm:spPr/>
      <dgm:t>
        <a:bodyPr/>
        <a:lstStyle/>
        <a:p>
          <a:endParaRPr lang="en-US"/>
        </a:p>
      </dgm:t>
    </dgm:pt>
    <dgm:pt modelId="{388CA7F9-005C-4ED0-86A4-64B11B83D262}" type="sibTrans" cxnId="{D6F605EC-026B-4C9D-9732-B1799C8BAD4C}">
      <dgm:prSet/>
      <dgm:spPr/>
      <dgm:t>
        <a:bodyPr/>
        <a:lstStyle/>
        <a:p>
          <a:endParaRPr lang="en-US"/>
        </a:p>
      </dgm:t>
    </dgm:pt>
    <dgm:pt modelId="{6F600E69-E062-4EBA-ACE3-81F821614267}">
      <dgm:prSet/>
      <dgm:spPr/>
      <dgm:t>
        <a:bodyPr/>
        <a:lstStyle/>
        <a:p>
          <a:r>
            <a:rPr lang="en-US"/>
            <a:t>Polymer, Modular weapons, 3D</a:t>
          </a:r>
        </a:p>
      </dgm:t>
    </dgm:pt>
    <dgm:pt modelId="{ABD2E8BC-5247-4F00-9D9F-A5D5E507BC7B}" type="parTrans" cxnId="{C61D4233-D989-4230-A177-33E09931D46D}">
      <dgm:prSet/>
      <dgm:spPr/>
      <dgm:t>
        <a:bodyPr/>
        <a:lstStyle/>
        <a:p>
          <a:endParaRPr lang="en-US"/>
        </a:p>
      </dgm:t>
    </dgm:pt>
    <dgm:pt modelId="{D26A6EEF-2F48-4EC8-8F7F-E98618D61009}" type="sibTrans" cxnId="{C61D4233-D989-4230-A177-33E09931D46D}">
      <dgm:prSet/>
      <dgm:spPr/>
      <dgm:t>
        <a:bodyPr/>
        <a:lstStyle/>
        <a:p>
          <a:endParaRPr lang="en-US"/>
        </a:p>
      </dgm:t>
    </dgm:pt>
    <dgm:pt modelId="{8F9C7B97-BC15-4A1B-93E0-4D39BC8C1690}">
      <dgm:prSet/>
      <dgm:spPr/>
      <dgm:t>
        <a:bodyPr/>
        <a:lstStyle/>
        <a:p>
          <a:r>
            <a:rPr lang="en-US"/>
            <a:t>New technologies for use, PSSM , record keeping, marking</a:t>
          </a:r>
        </a:p>
      </dgm:t>
    </dgm:pt>
    <dgm:pt modelId="{5474A792-6879-404E-8D52-2B165A1C8110}" type="parTrans" cxnId="{C5D5021A-D421-45C2-BA30-517A2DBF48CC}">
      <dgm:prSet/>
      <dgm:spPr/>
      <dgm:t>
        <a:bodyPr/>
        <a:lstStyle/>
        <a:p>
          <a:endParaRPr lang="en-US"/>
        </a:p>
      </dgm:t>
    </dgm:pt>
    <dgm:pt modelId="{53BC355D-E3A3-4A73-BFE5-59E1469E3AE0}" type="sibTrans" cxnId="{C5D5021A-D421-45C2-BA30-517A2DBF48CC}">
      <dgm:prSet/>
      <dgm:spPr/>
      <dgm:t>
        <a:bodyPr/>
        <a:lstStyle/>
        <a:p>
          <a:endParaRPr lang="en-US"/>
        </a:p>
      </dgm:t>
    </dgm:pt>
    <dgm:pt modelId="{C69E8DA1-15D7-4B06-BBFF-B2FDFD5B406D}">
      <dgm:prSet/>
      <dgm:spPr/>
      <dgm:t>
        <a:bodyPr/>
        <a:lstStyle/>
        <a:p>
          <a:r>
            <a:rPr lang="en-US"/>
            <a:t>Control on</a:t>
          </a:r>
        </a:p>
      </dgm:t>
    </dgm:pt>
    <dgm:pt modelId="{A7B143DF-169C-4690-AE86-38DC95F0185F}" type="parTrans" cxnId="{47A430ED-B0F6-4834-B300-BE696860E5D8}">
      <dgm:prSet/>
      <dgm:spPr/>
      <dgm:t>
        <a:bodyPr/>
        <a:lstStyle/>
        <a:p>
          <a:endParaRPr lang="en-US"/>
        </a:p>
      </dgm:t>
    </dgm:pt>
    <dgm:pt modelId="{D868F4EB-2F5F-40B7-97CA-8FFA735F01D8}" type="sibTrans" cxnId="{47A430ED-B0F6-4834-B300-BE696860E5D8}">
      <dgm:prSet/>
      <dgm:spPr/>
      <dgm:t>
        <a:bodyPr/>
        <a:lstStyle/>
        <a:p>
          <a:endParaRPr lang="en-US"/>
        </a:p>
      </dgm:t>
    </dgm:pt>
    <dgm:pt modelId="{D6CD7CDA-8824-4926-B598-072AFDC4E16D}">
      <dgm:prSet/>
      <dgm:spPr/>
      <dgm:t>
        <a:bodyPr/>
        <a:lstStyle/>
        <a:p>
          <a:r>
            <a:rPr lang="en-US"/>
            <a:t>Control on the export of FA and their ammunition</a:t>
          </a:r>
        </a:p>
      </dgm:t>
    </dgm:pt>
    <dgm:pt modelId="{867F3CC3-1E25-4B07-A361-A8F8DCA931A5}" type="parTrans" cxnId="{DFB0D483-7509-4623-ACAD-38ACA42D94D4}">
      <dgm:prSet/>
      <dgm:spPr/>
      <dgm:t>
        <a:bodyPr/>
        <a:lstStyle/>
        <a:p>
          <a:endParaRPr lang="en-US"/>
        </a:p>
      </dgm:t>
    </dgm:pt>
    <dgm:pt modelId="{F72C313C-189D-452B-BFF2-998113F12D70}" type="sibTrans" cxnId="{DFB0D483-7509-4623-ACAD-38ACA42D94D4}">
      <dgm:prSet/>
      <dgm:spPr/>
      <dgm:t>
        <a:bodyPr/>
        <a:lstStyle/>
        <a:p>
          <a:endParaRPr lang="en-US"/>
        </a:p>
      </dgm:t>
    </dgm:pt>
    <dgm:pt modelId="{DDDEEA35-7A5F-4605-BA71-42672274E4D6}">
      <dgm:prSet/>
      <dgm:spPr/>
      <dgm:t>
        <a:bodyPr/>
        <a:lstStyle/>
        <a:p>
          <a:r>
            <a:rPr lang="en-US"/>
            <a:t>EU regulations and Directives</a:t>
          </a:r>
        </a:p>
      </dgm:t>
    </dgm:pt>
    <dgm:pt modelId="{17E7D097-2B0C-4681-9F6F-BB04CFD3DBF2}" type="parTrans" cxnId="{F39E7193-6644-489A-96B4-8152D56BC2A0}">
      <dgm:prSet/>
      <dgm:spPr/>
      <dgm:t>
        <a:bodyPr/>
        <a:lstStyle/>
        <a:p>
          <a:endParaRPr lang="en-US"/>
        </a:p>
      </dgm:t>
    </dgm:pt>
    <dgm:pt modelId="{3F54396D-648F-4677-9298-83D9DC7108E7}" type="sibTrans" cxnId="{F39E7193-6644-489A-96B4-8152D56BC2A0}">
      <dgm:prSet/>
      <dgm:spPr/>
      <dgm:t>
        <a:bodyPr/>
        <a:lstStyle/>
        <a:p>
          <a:endParaRPr lang="en-US"/>
        </a:p>
      </dgm:t>
    </dgm:pt>
    <dgm:pt modelId="{A8B0AEB1-9BA1-4759-92FE-71F527C3CF04}">
      <dgm:prSet/>
      <dgm:spPr/>
      <dgm:t>
        <a:bodyPr/>
        <a:lstStyle/>
        <a:p>
          <a:r>
            <a:rPr lang="en-US"/>
            <a:t>Improvement export authorization</a:t>
          </a:r>
        </a:p>
      </dgm:t>
    </dgm:pt>
    <dgm:pt modelId="{C2426598-6DBE-4599-9C02-D8E493957D92}" type="parTrans" cxnId="{C3EE2EE4-E91E-48C7-A6C1-5C448B89B18B}">
      <dgm:prSet/>
      <dgm:spPr/>
      <dgm:t>
        <a:bodyPr/>
        <a:lstStyle/>
        <a:p>
          <a:endParaRPr lang="en-US"/>
        </a:p>
      </dgm:t>
    </dgm:pt>
    <dgm:pt modelId="{5F43414A-4294-4852-B99F-F838DC55D24F}" type="sibTrans" cxnId="{C3EE2EE4-E91E-48C7-A6C1-5C448B89B18B}">
      <dgm:prSet/>
      <dgm:spPr/>
      <dgm:t>
        <a:bodyPr/>
        <a:lstStyle/>
        <a:p>
          <a:endParaRPr lang="en-US"/>
        </a:p>
      </dgm:t>
    </dgm:pt>
    <dgm:pt modelId="{F793AD35-B40A-49AC-B491-88557DBCC95F}">
      <dgm:prSet/>
      <dgm:spPr/>
      <dgm:t>
        <a:bodyPr/>
        <a:lstStyle/>
        <a:p>
          <a:r>
            <a:rPr lang="en-US"/>
            <a:t>Decision on end user certificates</a:t>
          </a:r>
        </a:p>
      </dgm:t>
    </dgm:pt>
    <dgm:pt modelId="{EB4327A0-DDE3-444A-8FAB-51B645299A5B}" type="parTrans" cxnId="{40BB8362-5D26-4A92-9EFF-39BCE942C8EA}">
      <dgm:prSet/>
      <dgm:spPr/>
      <dgm:t>
        <a:bodyPr/>
        <a:lstStyle/>
        <a:p>
          <a:endParaRPr lang="en-US"/>
        </a:p>
      </dgm:t>
    </dgm:pt>
    <dgm:pt modelId="{98458ECB-1C0D-4CFE-8057-C653D2C3DAA3}" type="sibTrans" cxnId="{40BB8362-5D26-4A92-9EFF-39BCE942C8EA}">
      <dgm:prSet/>
      <dgm:spPr/>
      <dgm:t>
        <a:bodyPr/>
        <a:lstStyle/>
        <a:p>
          <a:endParaRPr lang="en-US"/>
        </a:p>
      </dgm:t>
    </dgm:pt>
    <dgm:pt modelId="{B4CB329E-7EAD-4B08-B894-2F7EA05A753D}">
      <dgm:prSet/>
      <dgm:spPr/>
      <dgm:t>
        <a:bodyPr/>
        <a:lstStyle/>
        <a:p>
          <a:r>
            <a:rPr lang="en-US"/>
            <a:t>Upgrade Co Arms DB</a:t>
          </a:r>
        </a:p>
      </dgm:t>
    </dgm:pt>
    <dgm:pt modelId="{AAF2BEAE-DBC6-4000-89D2-D3973BBBF52A}" type="parTrans" cxnId="{6886FAD7-928A-49AE-A68E-AAFF63FD3458}">
      <dgm:prSet/>
      <dgm:spPr/>
      <dgm:t>
        <a:bodyPr/>
        <a:lstStyle/>
        <a:p>
          <a:endParaRPr lang="en-US"/>
        </a:p>
      </dgm:t>
    </dgm:pt>
    <dgm:pt modelId="{73ABEDD5-368D-4034-A69E-A67F10342561}" type="sibTrans" cxnId="{6886FAD7-928A-49AE-A68E-AAFF63FD3458}">
      <dgm:prSet/>
      <dgm:spPr/>
      <dgm:t>
        <a:bodyPr/>
        <a:lstStyle/>
        <a:p>
          <a:endParaRPr lang="en-US"/>
        </a:p>
      </dgm:t>
    </dgm:pt>
    <dgm:pt modelId="{B1CA4FCC-4BED-414A-B296-1441A925DAB1}">
      <dgm:prSet/>
      <dgm:spPr/>
      <dgm:t>
        <a:bodyPr/>
        <a:lstStyle/>
        <a:p>
          <a:r>
            <a:rPr lang="en-US"/>
            <a:t>Linking ECRIS to risk assesment</a:t>
          </a:r>
        </a:p>
      </dgm:t>
    </dgm:pt>
    <dgm:pt modelId="{F8A0AA89-0A0B-4C2C-9B41-E81713C4C999}" type="parTrans" cxnId="{7A41B6CD-2625-43C0-AE29-12ACB9F41D0D}">
      <dgm:prSet/>
      <dgm:spPr/>
      <dgm:t>
        <a:bodyPr/>
        <a:lstStyle/>
        <a:p>
          <a:endParaRPr lang="en-US"/>
        </a:p>
      </dgm:t>
    </dgm:pt>
    <dgm:pt modelId="{6A68F422-A044-457F-B3E0-51EC25DCA1D9}" type="sibTrans" cxnId="{7A41B6CD-2625-43C0-AE29-12ACB9F41D0D}">
      <dgm:prSet/>
      <dgm:spPr/>
      <dgm:t>
        <a:bodyPr/>
        <a:lstStyle/>
        <a:p>
          <a:endParaRPr lang="en-US"/>
        </a:p>
      </dgm:t>
    </dgm:pt>
    <dgm:pt modelId="{14753975-B906-4658-8F24-3E70CC0B2571}">
      <dgm:prSet/>
      <dgm:spPr/>
      <dgm:t>
        <a:bodyPr/>
        <a:lstStyle/>
        <a:p>
          <a:r>
            <a:rPr lang="en-US"/>
            <a:t>Secure</a:t>
          </a:r>
        </a:p>
      </dgm:t>
    </dgm:pt>
    <dgm:pt modelId="{C9F23E38-423E-4DD4-B9E8-A7BF818829AD}" type="parTrans" cxnId="{AAB1F0D1-6E24-4C41-AB1D-52C261337DCE}">
      <dgm:prSet/>
      <dgm:spPr/>
      <dgm:t>
        <a:bodyPr/>
        <a:lstStyle/>
        <a:p>
          <a:endParaRPr lang="en-US"/>
        </a:p>
      </dgm:t>
    </dgm:pt>
    <dgm:pt modelId="{B96A268E-DE95-459B-A9B1-CE3A8CF00EDE}" type="sibTrans" cxnId="{AAB1F0D1-6E24-4C41-AB1D-52C261337DCE}">
      <dgm:prSet/>
      <dgm:spPr/>
      <dgm:t>
        <a:bodyPr/>
        <a:lstStyle/>
        <a:p>
          <a:endParaRPr lang="en-US"/>
        </a:p>
      </dgm:t>
    </dgm:pt>
    <dgm:pt modelId="{64382351-C665-4458-B501-D5BC58AE3AAF}">
      <dgm:prSet/>
      <dgm:spPr/>
      <dgm:t>
        <a:bodyPr/>
        <a:lstStyle/>
        <a:p>
          <a:r>
            <a:rPr lang="en-US"/>
            <a:t>Secure SALW/Ammo stockpiles</a:t>
          </a:r>
        </a:p>
      </dgm:t>
    </dgm:pt>
    <dgm:pt modelId="{B217D6C7-17D5-44F6-BCCE-50BC9B23690B}" type="parTrans" cxnId="{2F5D7EF3-C4C9-4A34-99EA-D2BD7FC8CD52}">
      <dgm:prSet/>
      <dgm:spPr/>
      <dgm:t>
        <a:bodyPr/>
        <a:lstStyle/>
        <a:p>
          <a:endParaRPr lang="en-US"/>
        </a:p>
      </dgm:t>
    </dgm:pt>
    <dgm:pt modelId="{F5E52E36-11BE-48FC-9C25-531A75B50826}" type="sibTrans" cxnId="{2F5D7EF3-C4C9-4A34-99EA-D2BD7FC8CD52}">
      <dgm:prSet/>
      <dgm:spPr/>
      <dgm:t>
        <a:bodyPr/>
        <a:lstStyle/>
        <a:p>
          <a:endParaRPr lang="en-US"/>
        </a:p>
      </dgm:t>
    </dgm:pt>
    <dgm:pt modelId="{284C9DA0-06AE-4E17-A9D7-FCC8C9AB4DFA}">
      <dgm:prSet/>
      <dgm:spPr/>
      <dgm:t>
        <a:bodyPr/>
        <a:lstStyle/>
        <a:p>
          <a:r>
            <a:rPr lang="en-US"/>
            <a:t>PSSM</a:t>
          </a:r>
        </a:p>
      </dgm:t>
    </dgm:pt>
    <dgm:pt modelId="{6DC76A04-0F86-4C2A-9303-03F89B3455F5}" type="parTrans" cxnId="{9EFDC286-EBB9-44F2-950F-FFCCA54BEFD7}">
      <dgm:prSet/>
      <dgm:spPr/>
      <dgm:t>
        <a:bodyPr/>
        <a:lstStyle/>
        <a:p>
          <a:endParaRPr lang="en-US"/>
        </a:p>
      </dgm:t>
    </dgm:pt>
    <dgm:pt modelId="{CED8B2B4-EFEA-4DEB-A58E-7B13CCBE7F23}" type="sibTrans" cxnId="{9EFDC286-EBB9-44F2-950F-FFCCA54BEFD7}">
      <dgm:prSet/>
      <dgm:spPr/>
      <dgm:t>
        <a:bodyPr/>
        <a:lstStyle/>
        <a:p>
          <a:endParaRPr lang="en-US"/>
        </a:p>
      </dgm:t>
    </dgm:pt>
    <dgm:pt modelId="{943FD389-EC7A-4C47-A462-E14E7945143D}">
      <dgm:prSet/>
      <dgm:spPr/>
      <dgm:t>
        <a:bodyPr/>
        <a:lstStyle/>
        <a:p>
          <a:r>
            <a:rPr lang="en-US"/>
            <a:t>IATG/MOSAIC</a:t>
          </a:r>
        </a:p>
      </dgm:t>
    </dgm:pt>
    <dgm:pt modelId="{11467B93-30D5-4C86-9B0A-1C3698FCDB17}" type="parTrans" cxnId="{604E134A-19DE-4667-B1B6-1FF5F4ED0D21}">
      <dgm:prSet/>
      <dgm:spPr/>
      <dgm:t>
        <a:bodyPr/>
        <a:lstStyle/>
        <a:p>
          <a:endParaRPr lang="en-US"/>
        </a:p>
      </dgm:t>
    </dgm:pt>
    <dgm:pt modelId="{06ED44D0-74B9-40BE-BED1-CFE03F277B0F}" type="sibTrans" cxnId="{604E134A-19DE-4667-B1B6-1FF5F4ED0D21}">
      <dgm:prSet/>
      <dgm:spPr/>
      <dgm:t>
        <a:bodyPr/>
        <a:lstStyle/>
        <a:p>
          <a:endParaRPr lang="en-US"/>
        </a:p>
      </dgm:t>
    </dgm:pt>
    <dgm:pt modelId="{62F11DD7-921F-44F0-A966-49D54BECE7EC}" type="pres">
      <dgm:prSet presAssocID="{45A95D9B-48C0-422A-872C-0248B85AC858}" presName="linearFlow" presStyleCnt="0">
        <dgm:presLayoutVars>
          <dgm:dir/>
          <dgm:animLvl val="lvl"/>
          <dgm:resizeHandles val="exact"/>
        </dgm:presLayoutVars>
      </dgm:prSet>
      <dgm:spPr/>
    </dgm:pt>
    <dgm:pt modelId="{CD34F342-71BE-4985-BF1A-617AF6173912}" type="pres">
      <dgm:prSet presAssocID="{8BD9B2CE-5403-4DE4-80B1-2710BF389872}" presName="composite" presStyleCnt="0"/>
      <dgm:spPr/>
    </dgm:pt>
    <dgm:pt modelId="{CCBA971D-FB38-4688-91DC-3AE7EC616FE0}" type="pres">
      <dgm:prSet presAssocID="{8BD9B2CE-5403-4DE4-80B1-2710BF389872}" presName="parentText" presStyleLbl="alignNode1" presStyleIdx="0" presStyleCnt="3">
        <dgm:presLayoutVars>
          <dgm:chMax val="1"/>
          <dgm:bulletEnabled val="1"/>
        </dgm:presLayoutVars>
      </dgm:prSet>
      <dgm:spPr/>
    </dgm:pt>
    <dgm:pt modelId="{DD6B35BF-45CF-456D-8AA2-C8B8E9D6121B}" type="pres">
      <dgm:prSet presAssocID="{8BD9B2CE-5403-4DE4-80B1-2710BF389872}" presName="descendantText" presStyleLbl="alignAcc1" presStyleIdx="0" presStyleCnt="3">
        <dgm:presLayoutVars>
          <dgm:bulletEnabled val="1"/>
        </dgm:presLayoutVars>
      </dgm:prSet>
      <dgm:spPr/>
    </dgm:pt>
    <dgm:pt modelId="{B9A8FB95-01C1-44EF-A160-9D6ED9B868EA}" type="pres">
      <dgm:prSet presAssocID="{BA1542B8-5DE8-4967-B9FF-3AC2646F1C94}" presName="sp" presStyleCnt="0"/>
      <dgm:spPr/>
    </dgm:pt>
    <dgm:pt modelId="{5B03DFCB-F596-453B-B976-73FC2D2824AB}" type="pres">
      <dgm:prSet presAssocID="{C69E8DA1-15D7-4B06-BBFF-B2FDFD5B406D}" presName="composite" presStyleCnt="0"/>
      <dgm:spPr/>
    </dgm:pt>
    <dgm:pt modelId="{2AD0959D-A714-4F3E-B479-4C1C3BC0CBE4}" type="pres">
      <dgm:prSet presAssocID="{C69E8DA1-15D7-4B06-BBFF-B2FDFD5B406D}" presName="parentText" presStyleLbl="alignNode1" presStyleIdx="1" presStyleCnt="3">
        <dgm:presLayoutVars>
          <dgm:chMax val="1"/>
          <dgm:bulletEnabled val="1"/>
        </dgm:presLayoutVars>
      </dgm:prSet>
      <dgm:spPr/>
    </dgm:pt>
    <dgm:pt modelId="{B692E1C7-BEA3-457E-AFBE-D07531218B4F}" type="pres">
      <dgm:prSet presAssocID="{C69E8DA1-15D7-4B06-BBFF-B2FDFD5B406D}" presName="descendantText" presStyleLbl="alignAcc1" presStyleIdx="1" presStyleCnt="3">
        <dgm:presLayoutVars>
          <dgm:bulletEnabled val="1"/>
        </dgm:presLayoutVars>
      </dgm:prSet>
      <dgm:spPr/>
    </dgm:pt>
    <dgm:pt modelId="{6B33E396-955B-491D-8133-04002120DF89}" type="pres">
      <dgm:prSet presAssocID="{D868F4EB-2F5F-40B7-97CA-8FFA735F01D8}" presName="sp" presStyleCnt="0"/>
      <dgm:spPr/>
    </dgm:pt>
    <dgm:pt modelId="{82E2511B-44E6-4D2B-AFCB-900CC3C07C36}" type="pres">
      <dgm:prSet presAssocID="{14753975-B906-4658-8F24-3E70CC0B2571}" presName="composite" presStyleCnt="0"/>
      <dgm:spPr/>
    </dgm:pt>
    <dgm:pt modelId="{DC7A89BC-B449-4A68-84A1-16758DAE82DB}" type="pres">
      <dgm:prSet presAssocID="{14753975-B906-4658-8F24-3E70CC0B2571}" presName="parentText" presStyleLbl="alignNode1" presStyleIdx="2" presStyleCnt="3">
        <dgm:presLayoutVars>
          <dgm:chMax val="1"/>
          <dgm:bulletEnabled val="1"/>
        </dgm:presLayoutVars>
      </dgm:prSet>
      <dgm:spPr/>
    </dgm:pt>
    <dgm:pt modelId="{B3DAC0C3-BB0A-46BC-8CF6-DBDBDAAECC76}" type="pres">
      <dgm:prSet presAssocID="{14753975-B906-4658-8F24-3E70CC0B2571}" presName="descendantText" presStyleLbl="alignAcc1" presStyleIdx="2" presStyleCnt="3">
        <dgm:presLayoutVars>
          <dgm:bulletEnabled val="1"/>
        </dgm:presLayoutVars>
      </dgm:prSet>
      <dgm:spPr/>
    </dgm:pt>
  </dgm:ptLst>
  <dgm:cxnLst>
    <dgm:cxn modelId="{2F090811-E024-4265-BDB7-052DA51107B7}" type="presOf" srcId="{943FD389-EC7A-4C47-A462-E14E7945143D}" destId="{B3DAC0C3-BB0A-46BC-8CF6-DBDBDAAECC76}" srcOrd="0" destOrd="2" presId="urn:microsoft.com/office/officeart/2005/8/layout/chevron2"/>
    <dgm:cxn modelId="{C5D5021A-D421-45C2-BA30-517A2DBF48CC}" srcId="{0B892EBD-FAA6-4957-A254-BFE9C1FBADD7}" destId="{8F9C7B97-BC15-4A1B-93E0-4D39BC8C1690}" srcOrd="1" destOrd="0" parTransId="{5474A792-6879-404E-8D52-2B165A1C8110}" sibTransId="{53BC355D-E3A3-4A73-BFE5-59E1469E3AE0}"/>
    <dgm:cxn modelId="{F7E5C731-21E2-46D4-97C0-5019C9AE66AF}" type="presOf" srcId="{B1CA4FCC-4BED-414A-B296-1441A925DAB1}" destId="{B692E1C7-BEA3-457E-AFBE-D07531218B4F}" srcOrd="0" destOrd="5" presId="urn:microsoft.com/office/officeart/2005/8/layout/chevron2"/>
    <dgm:cxn modelId="{C61D4233-D989-4230-A177-33E09931D46D}" srcId="{0B892EBD-FAA6-4957-A254-BFE9C1FBADD7}" destId="{6F600E69-E062-4EBA-ACE3-81F821614267}" srcOrd="0" destOrd="0" parTransId="{ABD2E8BC-5247-4F00-9D9F-A5D5E507BC7B}" sibTransId="{D26A6EEF-2F48-4EC8-8F7F-E98618D61009}"/>
    <dgm:cxn modelId="{90083B3C-0B25-4E93-84E0-84A773B9C281}" type="presOf" srcId="{14753975-B906-4658-8F24-3E70CC0B2571}" destId="{DC7A89BC-B449-4A68-84A1-16758DAE82DB}" srcOrd="0" destOrd="0" presId="urn:microsoft.com/office/officeart/2005/8/layout/chevron2"/>
    <dgm:cxn modelId="{A451D33D-669A-4B3E-9056-B29692C9C3C3}" type="presOf" srcId="{F793AD35-B40A-49AC-B491-88557DBCC95F}" destId="{B692E1C7-BEA3-457E-AFBE-D07531218B4F}" srcOrd="0" destOrd="3" presId="urn:microsoft.com/office/officeart/2005/8/layout/chevron2"/>
    <dgm:cxn modelId="{BDAF8C3E-F4CB-4D04-B7B8-0FCF56E558CA}" type="presOf" srcId="{45A95D9B-48C0-422A-872C-0248B85AC858}" destId="{62F11DD7-921F-44F0-A966-49D54BECE7EC}" srcOrd="0" destOrd="0" presId="urn:microsoft.com/office/officeart/2005/8/layout/chevron2"/>
    <dgm:cxn modelId="{40BB8362-5D26-4A92-9EFF-39BCE942C8EA}" srcId="{D6CD7CDA-8824-4926-B598-072AFDC4E16D}" destId="{F793AD35-B40A-49AC-B491-88557DBCC95F}" srcOrd="2" destOrd="0" parTransId="{EB4327A0-DDE3-444A-8FAB-51B645299A5B}" sibTransId="{98458ECB-1C0D-4CFE-8057-C653D2C3DAA3}"/>
    <dgm:cxn modelId="{29FFAF65-7C7B-4AB4-8998-090D6C909548}" type="presOf" srcId="{DDDEEA35-7A5F-4605-BA71-42672274E4D6}" destId="{B692E1C7-BEA3-457E-AFBE-D07531218B4F}" srcOrd="0" destOrd="1" presId="urn:microsoft.com/office/officeart/2005/8/layout/chevron2"/>
    <dgm:cxn modelId="{604E134A-19DE-4667-B1B6-1FF5F4ED0D21}" srcId="{64382351-C665-4458-B501-D5BC58AE3AAF}" destId="{943FD389-EC7A-4C47-A462-E14E7945143D}" srcOrd="1" destOrd="0" parTransId="{11467B93-30D5-4C86-9B0A-1C3698FCDB17}" sibTransId="{06ED44D0-74B9-40BE-BED1-CFE03F277B0F}"/>
    <dgm:cxn modelId="{1EA42F75-BA56-44BA-A5CC-047B6A1D3091}" type="presOf" srcId="{C69E8DA1-15D7-4B06-BBFF-B2FDFD5B406D}" destId="{2AD0959D-A714-4F3E-B479-4C1C3BC0CBE4}" srcOrd="0" destOrd="0" presId="urn:microsoft.com/office/officeart/2005/8/layout/chevron2"/>
    <dgm:cxn modelId="{58F92557-AAAB-4824-8230-3EFCDB0D081D}" type="presOf" srcId="{6F600E69-E062-4EBA-ACE3-81F821614267}" destId="{DD6B35BF-45CF-456D-8AA2-C8B8E9D6121B}" srcOrd="0" destOrd="1" presId="urn:microsoft.com/office/officeart/2005/8/layout/chevron2"/>
    <dgm:cxn modelId="{DFB0D483-7509-4623-ACAD-38ACA42D94D4}" srcId="{C69E8DA1-15D7-4B06-BBFF-B2FDFD5B406D}" destId="{D6CD7CDA-8824-4926-B598-072AFDC4E16D}" srcOrd="0" destOrd="0" parTransId="{867F3CC3-1E25-4B07-A361-A8F8DCA931A5}" sibTransId="{F72C313C-189D-452B-BFF2-998113F12D70}"/>
    <dgm:cxn modelId="{9EFDC286-EBB9-44F2-950F-FFCCA54BEFD7}" srcId="{64382351-C665-4458-B501-D5BC58AE3AAF}" destId="{284C9DA0-06AE-4E17-A9D7-FCC8C9AB4DFA}" srcOrd="0" destOrd="0" parTransId="{6DC76A04-0F86-4C2A-9303-03F89B3455F5}" sibTransId="{CED8B2B4-EFEA-4DEB-A58E-7B13CCBE7F23}"/>
    <dgm:cxn modelId="{6113808E-DFA7-4285-9B11-30D1C50AEEE1}" srcId="{45A95D9B-48C0-422A-872C-0248B85AC858}" destId="{8BD9B2CE-5403-4DE4-80B1-2710BF389872}" srcOrd="0" destOrd="0" parTransId="{0553F9FB-271E-46BA-9634-7D2ADA8AE721}" sibTransId="{BA1542B8-5DE8-4967-B9FF-3AC2646F1C94}"/>
    <dgm:cxn modelId="{F39E7193-6644-489A-96B4-8152D56BC2A0}" srcId="{D6CD7CDA-8824-4926-B598-072AFDC4E16D}" destId="{DDDEEA35-7A5F-4605-BA71-42672274E4D6}" srcOrd="0" destOrd="0" parTransId="{17E7D097-2B0C-4681-9F6F-BB04CFD3DBF2}" sibTransId="{3F54396D-648F-4677-9298-83D9DC7108E7}"/>
    <dgm:cxn modelId="{6FAA3DA2-ABBD-4020-894D-2A1BB510756E}" type="presOf" srcId="{8BD9B2CE-5403-4DE4-80B1-2710BF389872}" destId="{CCBA971D-FB38-4688-91DC-3AE7EC616FE0}" srcOrd="0" destOrd="0" presId="urn:microsoft.com/office/officeart/2005/8/layout/chevron2"/>
    <dgm:cxn modelId="{2D296BA7-7ADD-46CD-BE55-E652453BFB8B}" type="presOf" srcId="{0B892EBD-FAA6-4957-A254-BFE9C1FBADD7}" destId="{DD6B35BF-45CF-456D-8AA2-C8B8E9D6121B}" srcOrd="0" destOrd="0" presId="urn:microsoft.com/office/officeart/2005/8/layout/chevron2"/>
    <dgm:cxn modelId="{8D59A4AE-D476-4C38-9197-9119463585A3}" type="presOf" srcId="{284C9DA0-06AE-4E17-A9D7-FCC8C9AB4DFA}" destId="{B3DAC0C3-BB0A-46BC-8CF6-DBDBDAAECC76}" srcOrd="0" destOrd="1" presId="urn:microsoft.com/office/officeart/2005/8/layout/chevron2"/>
    <dgm:cxn modelId="{3E506DB1-1F79-4A0A-A5B4-98821ABEE6ED}" type="presOf" srcId="{D6CD7CDA-8824-4926-B598-072AFDC4E16D}" destId="{B692E1C7-BEA3-457E-AFBE-D07531218B4F}" srcOrd="0" destOrd="0" presId="urn:microsoft.com/office/officeart/2005/8/layout/chevron2"/>
    <dgm:cxn modelId="{EB6B03C8-5215-479E-B41E-D0F697E62C4D}" type="presOf" srcId="{B4CB329E-7EAD-4B08-B894-2F7EA05A753D}" destId="{B692E1C7-BEA3-457E-AFBE-D07531218B4F}" srcOrd="0" destOrd="4" presId="urn:microsoft.com/office/officeart/2005/8/layout/chevron2"/>
    <dgm:cxn modelId="{8C0E28CB-AC28-47C0-9071-E86E9017DA3A}" type="presOf" srcId="{A8B0AEB1-9BA1-4759-92FE-71F527C3CF04}" destId="{B692E1C7-BEA3-457E-AFBE-D07531218B4F}" srcOrd="0" destOrd="2" presId="urn:microsoft.com/office/officeart/2005/8/layout/chevron2"/>
    <dgm:cxn modelId="{7A41B6CD-2625-43C0-AE29-12ACB9F41D0D}" srcId="{D6CD7CDA-8824-4926-B598-072AFDC4E16D}" destId="{B1CA4FCC-4BED-414A-B296-1441A925DAB1}" srcOrd="4" destOrd="0" parTransId="{F8A0AA89-0A0B-4C2C-9B41-E81713C4C999}" sibTransId="{6A68F422-A044-457F-B3E0-51EC25DCA1D9}"/>
    <dgm:cxn modelId="{AAB1F0D1-6E24-4C41-AB1D-52C261337DCE}" srcId="{45A95D9B-48C0-422A-872C-0248B85AC858}" destId="{14753975-B906-4658-8F24-3E70CC0B2571}" srcOrd="2" destOrd="0" parTransId="{C9F23E38-423E-4DD4-B9E8-A7BF818829AD}" sibTransId="{B96A268E-DE95-459B-A9B1-CE3A8CF00EDE}"/>
    <dgm:cxn modelId="{6886FAD7-928A-49AE-A68E-AAFF63FD3458}" srcId="{D6CD7CDA-8824-4926-B598-072AFDC4E16D}" destId="{B4CB329E-7EAD-4B08-B894-2F7EA05A753D}" srcOrd="3" destOrd="0" parTransId="{AAF2BEAE-DBC6-4000-89D2-D3973BBBF52A}" sibTransId="{73ABEDD5-368D-4034-A69E-A67F10342561}"/>
    <dgm:cxn modelId="{C3EE2EE4-E91E-48C7-A6C1-5C448B89B18B}" srcId="{D6CD7CDA-8824-4926-B598-072AFDC4E16D}" destId="{A8B0AEB1-9BA1-4759-92FE-71F527C3CF04}" srcOrd="1" destOrd="0" parTransId="{C2426598-6DBE-4599-9C02-D8E493957D92}" sibTransId="{5F43414A-4294-4852-B99F-F838DC55D24F}"/>
    <dgm:cxn modelId="{58E17BE5-92B4-4700-8E48-4FA2787CF3AE}" type="presOf" srcId="{8F9C7B97-BC15-4A1B-93E0-4D39BC8C1690}" destId="{DD6B35BF-45CF-456D-8AA2-C8B8E9D6121B}" srcOrd="0" destOrd="2" presId="urn:microsoft.com/office/officeart/2005/8/layout/chevron2"/>
    <dgm:cxn modelId="{D6F605EC-026B-4C9D-9732-B1799C8BAD4C}" srcId="{8BD9B2CE-5403-4DE4-80B1-2710BF389872}" destId="{0B892EBD-FAA6-4957-A254-BFE9C1FBADD7}" srcOrd="0" destOrd="0" parTransId="{F0C2D0C4-6B97-4D48-94DB-E68EBED65D80}" sibTransId="{388CA7F9-005C-4ED0-86A4-64B11B83D262}"/>
    <dgm:cxn modelId="{47A430ED-B0F6-4834-B300-BE696860E5D8}" srcId="{45A95D9B-48C0-422A-872C-0248B85AC858}" destId="{C69E8DA1-15D7-4B06-BBFF-B2FDFD5B406D}" srcOrd="1" destOrd="0" parTransId="{A7B143DF-169C-4690-AE86-38DC95F0185F}" sibTransId="{D868F4EB-2F5F-40B7-97CA-8FFA735F01D8}"/>
    <dgm:cxn modelId="{CA599AF2-31A2-44B1-B6DC-D27021B93E4E}" type="presOf" srcId="{64382351-C665-4458-B501-D5BC58AE3AAF}" destId="{B3DAC0C3-BB0A-46BC-8CF6-DBDBDAAECC76}" srcOrd="0" destOrd="0" presId="urn:microsoft.com/office/officeart/2005/8/layout/chevron2"/>
    <dgm:cxn modelId="{2F5D7EF3-C4C9-4A34-99EA-D2BD7FC8CD52}" srcId="{14753975-B906-4658-8F24-3E70CC0B2571}" destId="{64382351-C665-4458-B501-D5BC58AE3AAF}" srcOrd="0" destOrd="0" parTransId="{B217D6C7-17D5-44F6-BCCE-50BC9B23690B}" sibTransId="{F5E52E36-11BE-48FC-9C25-531A75B50826}"/>
    <dgm:cxn modelId="{F78243CA-044C-4B03-A0AF-D6A53DA25B4C}" type="presParOf" srcId="{62F11DD7-921F-44F0-A966-49D54BECE7EC}" destId="{CD34F342-71BE-4985-BF1A-617AF6173912}" srcOrd="0" destOrd="0" presId="urn:microsoft.com/office/officeart/2005/8/layout/chevron2"/>
    <dgm:cxn modelId="{DB780E3B-2F71-41A6-B8B2-47ADACCF3B27}" type="presParOf" srcId="{CD34F342-71BE-4985-BF1A-617AF6173912}" destId="{CCBA971D-FB38-4688-91DC-3AE7EC616FE0}" srcOrd="0" destOrd="0" presId="urn:microsoft.com/office/officeart/2005/8/layout/chevron2"/>
    <dgm:cxn modelId="{ED61B859-6E1E-40FD-BD9E-85A8060CC55D}" type="presParOf" srcId="{CD34F342-71BE-4985-BF1A-617AF6173912}" destId="{DD6B35BF-45CF-456D-8AA2-C8B8E9D6121B}" srcOrd="1" destOrd="0" presId="urn:microsoft.com/office/officeart/2005/8/layout/chevron2"/>
    <dgm:cxn modelId="{16E964F9-CFC7-4938-8A8B-5DFDD86C5C66}" type="presParOf" srcId="{62F11DD7-921F-44F0-A966-49D54BECE7EC}" destId="{B9A8FB95-01C1-44EF-A160-9D6ED9B868EA}" srcOrd="1" destOrd="0" presId="urn:microsoft.com/office/officeart/2005/8/layout/chevron2"/>
    <dgm:cxn modelId="{6A3E06D5-5C85-46D3-BC89-37046A17B387}" type="presParOf" srcId="{62F11DD7-921F-44F0-A966-49D54BECE7EC}" destId="{5B03DFCB-F596-453B-B976-73FC2D2824AB}" srcOrd="2" destOrd="0" presId="urn:microsoft.com/office/officeart/2005/8/layout/chevron2"/>
    <dgm:cxn modelId="{A6A9707C-68B3-4CAE-8C2F-EECD0B393A9F}" type="presParOf" srcId="{5B03DFCB-F596-453B-B976-73FC2D2824AB}" destId="{2AD0959D-A714-4F3E-B479-4C1C3BC0CBE4}" srcOrd="0" destOrd="0" presId="urn:microsoft.com/office/officeart/2005/8/layout/chevron2"/>
    <dgm:cxn modelId="{B0097FA2-8C01-4994-84C8-24D984F5B8FF}" type="presParOf" srcId="{5B03DFCB-F596-453B-B976-73FC2D2824AB}" destId="{B692E1C7-BEA3-457E-AFBE-D07531218B4F}" srcOrd="1" destOrd="0" presId="urn:microsoft.com/office/officeart/2005/8/layout/chevron2"/>
    <dgm:cxn modelId="{26DB8E5E-E36E-4DBD-893D-04F0C9F47A45}" type="presParOf" srcId="{62F11DD7-921F-44F0-A966-49D54BECE7EC}" destId="{6B33E396-955B-491D-8133-04002120DF89}" srcOrd="3" destOrd="0" presId="urn:microsoft.com/office/officeart/2005/8/layout/chevron2"/>
    <dgm:cxn modelId="{A119A069-E9A9-4869-984E-4C6C801562E3}" type="presParOf" srcId="{62F11DD7-921F-44F0-A966-49D54BECE7EC}" destId="{82E2511B-44E6-4D2B-AFCB-900CC3C07C36}" srcOrd="4" destOrd="0" presId="urn:microsoft.com/office/officeart/2005/8/layout/chevron2"/>
    <dgm:cxn modelId="{0E84DC4B-5650-400F-947E-18D3E13B7D3B}" type="presParOf" srcId="{82E2511B-44E6-4D2B-AFCB-900CC3C07C36}" destId="{DC7A89BC-B449-4A68-84A1-16758DAE82DB}" srcOrd="0" destOrd="0" presId="urn:microsoft.com/office/officeart/2005/8/layout/chevron2"/>
    <dgm:cxn modelId="{DCA4F2B6-365F-4148-97AB-7967A5197ABD}" type="presParOf" srcId="{82E2511B-44E6-4D2B-AFCB-900CC3C07C36}" destId="{B3DAC0C3-BB0A-46BC-8CF6-DBDBDAAECC7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FFDEA9-307E-4483-9155-C56C45F32C30}" type="doc">
      <dgm:prSet loTypeId="urn:microsoft.com/office/officeart/2005/8/layout/list1" loCatId="list" qsTypeId="urn:microsoft.com/office/officeart/2005/8/quickstyle/simple2" qsCatId="simple" csTypeId="urn:microsoft.com/office/officeart/2005/8/colors/accent4_2" csCatId="accent4"/>
      <dgm:spPr/>
      <dgm:t>
        <a:bodyPr/>
        <a:lstStyle/>
        <a:p>
          <a:endParaRPr lang="en-US"/>
        </a:p>
      </dgm:t>
    </dgm:pt>
    <dgm:pt modelId="{F62D5581-B05C-4D60-9C8F-490398EB0CDE}">
      <dgm:prSet/>
      <dgm:spPr/>
      <dgm:t>
        <a:bodyPr/>
        <a:lstStyle/>
        <a:p>
          <a:r>
            <a:rPr lang="en-US"/>
            <a:t>Responsible disposal of SALW/Ammo</a:t>
          </a:r>
        </a:p>
      </dgm:t>
    </dgm:pt>
    <dgm:pt modelId="{D0D13752-3307-4BAA-8141-878C0855886F}" type="parTrans" cxnId="{6FE0C43D-5E62-40B0-AC33-A2A488F48C2F}">
      <dgm:prSet/>
      <dgm:spPr/>
      <dgm:t>
        <a:bodyPr/>
        <a:lstStyle/>
        <a:p>
          <a:endParaRPr lang="en-US"/>
        </a:p>
      </dgm:t>
    </dgm:pt>
    <dgm:pt modelId="{D4DFC859-590B-40AC-A6D0-9AEE5B22DF59}" type="sibTrans" cxnId="{6FE0C43D-5E62-40B0-AC33-A2A488F48C2F}">
      <dgm:prSet/>
      <dgm:spPr/>
      <dgm:t>
        <a:bodyPr/>
        <a:lstStyle/>
        <a:p>
          <a:endParaRPr lang="en-US"/>
        </a:p>
      </dgm:t>
    </dgm:pt>
    <dgm:pt modelId="{A21608A8-77A1-4ADE-AB1A-6B6D826E5274}">
      <dgm:prSet/>
      <dgm:spPr/>
      <dgm:t>
        <a:bodyPr/>
        <a:lstStyle/>
        <a:p>
          <a:r>
            <a:rPr lang="en-US"/>
            <a:t>Evidencing weapons for destruction</a:t>
          </a:r>
        </a:p>
      </dgm:t>
    </dgm:pt>
    <dgm:pt modelId="{C13CD22C-43B0-4E0F-B5BD-F01677236AF2}" type="parTrans" cxnId="{685A7B56-921F-4084-B930-4EDD162538AE}">
      <dgm:prSet/>
      <dgm:spPr/>
      <dgm:t>
        <a:bodyPr/>
        <a:lstStyle/>
        <a:p>
          <a:endParaRPr lang="en-US"/>
        </a:p>
      </dgm:t>
    </dgm:pt>
    <dgm:pt modelId="{838CDC9B-D0D2-40FE-BEE4-9A8168D328E4}" type="sibTrans" cxnId="{685A7B56-921F-4084-B930-4EDD162538AE}">
      <dgm:prSet/>
      <dgm:spPr/>
      <dgm:t>
        <a:bodyPr/>
        <a:lstStyle/>
        <a:p>
          <a:endParaRPr lang="en-US"/>
        </a:p>
      </dgm:t>
    </dgm:pt>
    <dgm:pt modelId="{B04F60D6-45DE-4DAD-8F5A-40A4AA5624C0}">
      <dgm:prSet/>
      <dgm:spPr/>
      <dgm:t>
        <a:bodyPr/>
        <a:lstStyle/>
        <a:p>
          <a:r>
            <a:rPr lang="en-US"/>
            <a:t>Deactivation Regulation</a:t>
          </a:r>
        </a:p>
      </dgm:t>
    </dgm:pt>
    <dgm:pt modelId="{34B47852-BF54-4D07-A0AF-D6D7FFD76460}" type="parTrans" cxnId="{85A45AB7-86F6-40F0-AB8C-6DC994FDF052}">
      <dgm:prSet/>
      <dgm:spPr/>
      <dgm:t>
        <a:bodyPr/>
        <a:lstStyle/>
        <a:p>
          <a:endParaRPr lang="en-US"/>
        </a:p>
      </dgm:t>
    </dgm:pt>
    <dgm:pt modelId="{03CEB941-7C8A-4000-BCF6-49CE47081777}" type="sibTrans" cxnId="{85A45AB7-86F6-40F0-AB8C-6DC994FDF052}">
      <dgm:prSet/>
      <dgm:spPr/>
      <dgm:t>
        <a:bodyPr/>
        <a:lstStyle/>
        <a:p>
          <a:endParaRPr lang="en-US"/>
        </a:p>
      </dgm:t>
    </dgm:pt>
    <dgm:pt modelId="{C013B1BA-1598-45DD-B25F-07A871B176D3}">
      <dgm:prSet/>
      <dgm:spPr/>
      <dgm:t>
        <a:bodyPr/>
        <a:lstStyle/>
        <a:p>
          <a:r>
            <a:rPr lang="en-US"/>
            <a:t>Cross cutting Issues</a:t>
          </a:r>
        </a:p>
      </dgm:t>
    </dgm:pt>
    <dgm:pt modelId="{4585625C-6202-4840-9237-F5E26C305FFF}" type="parTrans" cxnId="{75696E32-5160-4D77-9D36-8E1374F349EB}">
      <dgm:prSet/>
      <dgm:spPr/>
      <dgm:t>
        <a:bodyPr/>
        <a:lstStyle/>
        <a:p>
          <a:endParaRPr lang="en-US"/>
        </a:p>
      </dgm:t>
    </dgm:pt>
    <dgm:pt modelId="{73BCC7A0-5038-416C-AD4D-BF88EB171F82}" type="sibTrans" cxnId="{75696E32-5160-4D77-9D36-8E1374F349EB}">
      <dgm:prSet/>
      <dgm:spPr/>
      <dgm:t>
        <a:bodyPr/>
        <a:lstStyle/>
        <a:p>
          <a:endParaRPr lang="en-US"/>
        </a:p>
      </dgm:t>
    </dgm:pt>
    <dgm:pt modelId="{E5790CDA-6F3D-4DD9-A269-77D13299C255}">
      <dgm:prSet/>
      <dgm:spPr/>
      <dgm:t>
        <a:bodyPr/>
        <a:lstStyle/>
        <a:p>
          <a:r>
            <a:rPr lang="en-US"/>
            <a:t>I Arms Support</a:t>
          </a:r>
        </a:p>
      </dgm:t>
    </dgm:pt>
    <dgm:pt modelId="{9893BC91-0C9A-4A79-8EC8-3CA8CDF8BD86}" type="parTrans" cxnId="{A93F1C6F-60EF-48D1-BE93-9316FDC5BAF5}">
      <dgm:prSet/>
      <dgm:spPr/>
      <dgm:t>
        <a:bodyPr/>
        <a:lstStyle/>
        <a:p>
          <a:endParaRPr lang="en-US"/>
        </a:p>
      </dgm:t>
    </dgm:pt>
    <dgm:pt modelId="{63F02BA4-3256-4EF2-961C-68EF7716B354}" type="sibTrans" cxnId="{A93F1C6F-60EF-48D1-BE93-9316FDC5BAF5}">
      <dgm:prSet/>
      <dgm:spPr/>
      <dgm:t>
        <a:bodyPr/>
        <a:lstStyle/>
        <a:p>
          <a:endParaRPr lang="en-US"/>
        </a:p>
      </dgm:t>
    </dgm:pt>
    <dgm:pt modelId="{301F98F1-89F4-4313-B191-517FD01C0BA6}">
      <dgm:prSet/>
      <dgm:spPr/>
      <dgm:t>
        <a:bodyPr/>
        <a:lstStyle/>
        <a:p>
          <a:r>
            <a:rPr lang="en-US"/>
            <a:t>Synergy Iarms – SIS II</a:t>
          </a:r>
        </a:p>
      </dgm:t>
    </dgm:pt>
    <dgm:pt modelId="{D856F8C7-0C99-4624-8243-7AAD5CAB235B}" type="parTrans" cxnId="{7D12952B-086E-426C-9562-8E0C29AAFC50}">
      <dgm:prSet/>
      <dgm:spPr/>
      <dgm:t>
        <a:bodyPr/>
        <a:lstStyle/>
        <a:p>
          <a:endParaRPr lang="en-US"/>
        </a:p>
      </dgm:t>
    </dgm:pt>
    <dgm:pt modelId="{31143977-52A4-4232-9DA2-8C11FCECFDEA}" type="sibTrans" cxnId="{7D12952B-086E-426C-9562-8E0C29AAFC50}">
      <dgm:prSet/>
      <dgm:spPr/>
      <dgm:t>
        <a:bodyPr/>
        <a:lstStyle/>
        <a:p>
          <a:endParaRPr lang="en-US"/>
        </a:p>
      </dgm:t>
    </dgm:pt>
    <dgm:pt modelId="{D4F05096-BF9B-424A-99A4-273B2EDDA34E}">
      <dgm:prSet/>
      <dgm:spPr/>
      <dgm:t>
        <a:bodyPr/>
        <a:lstStyle/>
        <a:p>
          <a:r>
            <a:rPr lang="en-US"/>
            <a:t>Promote Resaerch</a:t>
          </a:r>
        </a:p>
      </dgm:t>
    </dgm:pt>
    <dgm:pt modelId="{E41EC2EF-5FD0-4963-979B-BC8032726E8E}" type="parTrans" cxnId="{079BE27A-7250-4AF0-B278-ED0E680BFDCA}">
      <dgm:prSet/>
      <dgm:spPr/>
      <dgm:t>
        <a:bodyPr/>
        <a:lstStyle/>
        <a:p>
          <a:endParaRPr lang="en-US"/>
        </a:p>
      </dgm:t>
    </dgm:pt>
    <dgm:pt modelId="{A7E6CDA1-4486-4103-BAAB-1463EC4FE60E}" type="sibTrans" cxnId="{079BE27A-7250-4AF0-B278-ED0E680BFDCA}">
      <dgm:prSet/>
      <dgm:spPr/>
      <dgm:t>
        <a:bodyPr/>
        <a:lstStyle/>
        <a:p>
          <a:endParaRPr lang="en-US"/>
        </a:p>
      </dgm:t>
    </dgm:pt>
    <dgm:pt modelId="{A50BCE81-097C-41DC-8B93-1998136F4A15}" type="pres">
      <dgm:prSet presAssocID="{00FFDEA9-307E-4483-9155-C56C45F32C30}" presName="linear" presStyleCnt="0">
        <dgm:presLayoutVars>
          <dgm:dir/>
          <dgm:animLvl val="lvl"/>
          <dgm:resizeHandles val="exact"/>
        </dgm:presLayoutVars>
      </dgm:prSet>
      <dgm:spPr/>
    </dgm:pt>
    <dgm:pt modelId="{74045C66-B152-4C17-B156-947B9F39951F}" type="pres">
      <dgm:prSet presAssocID="{F62D5581-B05C-4D60-9C8F-490398EB0CDE}" presName="parentLin" presStyleCnt="0"/>
      <dgm:spPr/>
    </dgm:pt>
    <dgm:pt modelId="{C190AF84-277F-401A-8463-513456D22512}" type="pres">
      <dgm:prSet presAssocID="{F62D5581-B05C-4D60-9C8F-490398EB0CDE}" presName="parentLeftMargin" presStyleLbl="node1" presStyleIdx="0" presStyleCnt="2"/>
      <dgm:spPr/>
    </dgm:pt>
    <dgm:pt modelId="{81F59324-A80D-4395-9B0C-7B39698EDB44}" type="pres">
      <dgm:prSet presAssocID="{F62D5581-B05C-4D60-9C8F-490398EB0CDE}" presName="parentText" presStyleLbl="node1" presStyleIdx="0" presStyleCnt="2">
        <dgm:presLayoutVars>
          <dgm:chMax val="0"/>
          <dgm:bulletEnabled val="1"/>
        </dgm:presLayoutVars>
      </dgm:prSet>
      <dgm:spPr/>
    </dgm:pt>
    <dgm:pt modelId="{2DE6B41F-F776-4ABC-95C9-469206988E55}" type="pres">
      <dgm:prSet presAssocID="{F62D5581-B05C-4D60-9C8F-490398EB0CDE}" presName="negativeSpace" presStyleCnt="0"/>
      <dgm:spPr/>
    </dgm:pt>
    <dgm:pt modelId="{DF7C6776-93A7-484E-AA36-23A7AA6C8913}" type="pres">
      <dgm:prSet presAssocID="{F62D5581-B05C-4D60-9C8F-490398EB0CDE}" presName="childText" presStyleLbl="conFgAcc1" presStyleIdx="0" presStyleCnt="2">
        <dgm:presLayoutVars>
          <dgm:bulletEnabled val="1"/>
        </dgm:presLayoutVars>
      </dgm:prSet>
      <dgm:spPr/>
    </dgm:pt>
    <dgm:pt modelId="{45FC958F-5A11-40DF-BA56-FD7CB482604C}" type="pres">
      <dgm:prSet presAssocID="{D4DFC859-590B-40AC-A6D0-9AEE5B22DF59}" presName="spaceBetweenRectangles" presStyleCnt="0"/>
      <dgm:spPr/>
    </dgm:pt>
    <dgm:pt modelId="{122BD32E-5728-4C4D-B72A-78125A07BF9D}" type="pres">
      <dgm:prSet presAssocID="{C013B1BA-1598-45DD-B25F-07A871B176D3}" presName="parentLin" presStyleCnt="0"/>
      <dgm:spPr/>
    </dgm:pt>
    <dgm:pt modelId="{79ED052F-E4B9-45F0-AF05-BA6E9D278469}" type="pres">
      <dgm:prSet presAssocID="{C013B1BA-1598-45DD-B25F-07A871B176D3}" presName="parentLeftMargin" presStyleLbl="node1" presStyleIdx="0" presStyleCnt="2"/>
      <dgm:spPr/>
    </dgm:pt>
    <dgm:pt modelId="{C7A3C60E-7EB2-4452-A26B-ABE0BD44C60A}" type="pres">
      <dgm:prSet presAssocID="{C013B1BA-1598-45DD-B25F-07A871B176D3}" presName="parentText" presStyleLbl="node1" presStyleIdx="1" presStyleCnt="2">
        <dgm:presLayoutVars>
          <dgm:chMax val="0"/>
          <dgm:bulletEnabled val="1"/>
        </dgm:presLayoutVars>
      </dgm:prSet>
      <dgm:spPr/>
    </dgm:pt>
    <dgm:pt modelId="{63E82D79-5174-4C6E-A41C-2CE5B5AB8FAF}" type="pres">
      <dgm:prSet presAssocID="{C013B1BA-1598-45DD-B25F-07A871B176D3}" presName="negativeSpace" presStyleCnt="0"/>
      <dgm:spPr/>
    </dgm:pt>
    <dgm:pt modelId="{05ABBB34-7B24-4C9E-B43F-6FCB907270B2}" type="pres">
      <dgm:prSet presAssocID="{C013B1BA-1598-45DD-B25F-07A871B176D3}" presName="childText" presStyleLbl="conFgAcc1" presStyleIdx="1" presStyleCnt="2">
        <dgm:presLayoutVars>
          <dgm:bulletEnabled val="1"/>
        </dgm:presLayoutVars>
      </dgm:prSet>
      <dgm:spPr/>
    </dgm:pt>
  </dgm:ptLst>
  <dgm:cxnLst>
    <dgm:cxn modelId="{873E8902-D9A2-431F-AB23-F098DBBEDB81}" type="presOf" srcId="{301F98F1-89F4-4313-B191-517FD01C0BA6}" destId="{05ABBB34-7B24-4C9E-B43F-6FCB907270B2}" srcOrd="0" destOrd="1" presId="urn:microsoft.com/office/officeart/2005/8/layout/list1"/>
    <dgm:cxn modelId="{0834EF06-90A4-41A4-A430-3286CD5C1C68}" type="presOf" srcId="{D4F05096-BF9B-424A-99A4-273B2EDDA34E}" destId="{05ABBB34-7B24-4C9E-B43F-6FCB907270B2}" srcOrd="0" destOrd="2" presId="urn:microsoft.com/office/officeart/2005/8/layout/list1"/>
    <dgm:cxn modelId="{C901610E-0EDA-49E5-AF63-E52B761DBBFA}" type="presOf" srcId="{F62D5581-B05C-4D60-9C8F-490398EB0CDE}" destId="{C190AF84-277F-401A-8463-513456D22512}" srcOrd="0" destOrd="0" presId="urn:microsoft.com/office/officeart/2005/8/layout/list1"/>
    <dgm:cxn modelId="{7D12952B-086E-426C-9562-8E0C29AAFC50}" srcId="{C013B1BA-1598-45DD-B25F-07A871B176D3}" destId="{301F98F1-89F4-4313-B191-517FD01C0BA6}" srcOrd="1" destOrd="0" parTransId="{D856F8C7-0C99-4624-8243-7AAD5CAB235B}" sibTransId="{31143977-52A4-4232-9DA2-8C11FCECFDEA}"/>
    <dgm:cxn modelId="{0531B22E-D626-49AE-9909-806926892D46}" type="presOf" srcId="{A21608A8-77A1-4ADE-AB1A-6B6D826E5274}" destId="{DF7C6776-93A7-484E-AA36-23A7AA6C8913}" srcOrd="0" destOrd="0" presId="urn:microsoft.com/office/officeart/2005/8/layout/list1"/>
    <dgm:cxn modelId="{75696E32-5160-4D77-9D36-8E1374F349EB}" srcId="{00FFDEA9-307E-4483-9155-C56C45F32C30}" destId="{C013B1BA-1598-45DD-B25F-07A871B176D3}" srcOrd="1" destOrd="0" parTransId="{4585625C-6202-4840-9237-F5E26C305FFF}" sibTransId="{73BCC7A0-5038-416C-AD4D-BF88EB171F82}"/>
    <dgm:cxn modelId="{8EC2C93C-5DA2-4C98-99C2-8D698B631393}" type="presOf" srcId="{B04F60D6-45DE-4DAD-8F5A-40A4AA5624C0}" destId="{DF7C6776-93A7-484E-AA36-23A7AA6C8913}" srcOrd="0" destOrd="1" presId="urn:microsoft.com/office/officeart/2005/8/layout/list1"/>
    <dgm:cxn modelId="{6FE0C43D-5E62-40B0-AC33-A2A488F48C2F}" srcId="{00FFDEA9-307E-4483-9155-C56C45F32C30}" destId="{F62D5581-B05C-4D60-9C8F-490398EB0CDE}" srcOrd="0" destOrd="0" parTransId="{D0D13752-3307-4BAA-8141-878C0855886F}" sibTransId="{D4DFC859-590B-40AC-A6D0-9AEE5B22DF59}"/>
    <dgm:cxn modelId="{A93F1C6F-60EF-48D1-BE93-9316FDC5BAF5}" srcId="{C013B1BA-1598-45DD-B25F-07A871B176D3}" destId="{E5790CDA-6F3D-4DD9-A269-77D13299C255}" srcOrd="0" destOrd="0" parTransId="{9893BC91-0C9A-4A79-8EC8-3CA8CDF8BD86}" sibTransId="{63F02BA4-3256-4EF2-961C-68EF7716B354}"/>
    <dgm:cxn modelId="{685A7B56-921F-4084-B930-4EDD162538AE}" srcId="{F62D5581-B05C-4D60-9C8F-490398EB0CDE}" destId="{A21608A8-77A1-4ADE-AB1A-6B6D826E5274}" srcOrd="0" destOrd="0" parTransId="{C13CD22C-43B0-4E0F-B5BD-F01677236AF2}" sibTransId="{838CDC9B-D0D2-40FE-BEE4-9A8168D328E4}"/>
    <dgm:cxn modelId="{079BE27A-7250-4AF0-B278-ED0E680BFDCA}" srcId="{C013B1BA-1598-45DD-B25F-07A871B176D3}" destId="{D4F05096-BF9B-424A-99A4-273B2EDDA34E}" srcOrd="2" destOrd="0" parTransId="{E41EC2EF-5FD0-4963-979B-BC8032726E8E}" sibTransId="{A7E6CDA1-4486-4103-BAAB-1463EC4FE60E}"/>
    <dgm:cxn modelId="{43749E7E-1F70-411C-9715-3BCFE927AEDF}" type="presOf" srcId="{00FFDEA9-307E-4483-9155-C56C45F32C30}" destId="{A50BCE81-097C-41DC-8B93-1998136F4A15}" srcOrd="0" destOrd="0" presId="urn:microsoft.com/office/officeart/2005/8/layout/list1"/>
    <dgm:cxn modelId="{0E25F1A7-6AFC-4334-A503-6034E05E5C83}" type="presOf" srcId="{E5790CDA-6F3D-4DD9-A269-77D13299C255}" destId="{05ABBB34-7B24-4C9E-B43F-6FCB907270B2}" srcOrd="0" destOrd="0" presId="urn:microsoft.com/office/officeart/2005/8/layout/list1"/>
    <dgm:cxn modelId="{F058E9B2-886A-4E6E-9ECB-4981693387CF}" type="presOf" srcId="{F62D5581-B05C-4D60-9C8F-490398EB0CDE}" destId="{81F59324-A80D-4395-9B0C-7B39698EDB44}" srcOrd="1" destOrd="0" presId="urn:microsoft.com/office/officeart/2005/8/layout/list1"/>
    <dgm:cxn modelId="{85A45AB7-86F6-40F0-AB8C-6DC994FDF052}" srcId="{F62D5581-B05C-4D60-9C8F-490398EB0CDE}" destId="{B04F60D6-45DE-4DAD-8F5A-40A4AA5624C0}" srcOrd="1" destOrd="0" parTransId="{34B47852-BF54-4D07-A0AF-D6D7FFD76460}" sibTransId="{03CEB941-7C8A-4000-BCF6-49CE47081777}"/>
    <dgm:cxn modelId="{3B2713D8-8362-46F3-8EE1-203A33A71EC5}" type="presOf" srcId="{C013B1BA-1598-45DD-B25F-07A871B176D3}" destId="{79ED052F-E4B9-45F0-AF05-BA6E9D278469}" srcOrd="0" destOrd="0" presId="urn:microsoft.com/office/officeart/2005/8/layout/list1"/>
    <dgm:cxn modelId="{E95788EA-6725-4BE3-B26E-A6A0E6DC4629}" type="presOf" srcId="{C013B1BA-1598-45DD-B25F-07A871B176D3}" destId="{C7A3C60E-7EB2-4452-A26B-ABE0BD44C60A}" srcOrd="1" destOrd="0" presId="urn:microsoft.com/office/officeart/2005/8/layout/list1"/>
    <dgm:cxn modelId="{E284FB9C-1679-4FAB-A30B-E2B8502904AC}" type="presParOf" srcId="{A50BCE81-097C-41DC-8B93-1998136F4A15}" destId="{74045C66-B152-4C17-B156-947B9F39951F}" srcOrd="0" destOrd="0" presId="urn:microsoft.com/office/officeart/2005/8/layout/list1"/>
    <dgm:cxn modelId="{39C063B7-ACFB-43BE-B9AD-71A2A212D5DF}" type="presParOf" srcId="{74045C66-B152-4C17-B156-947B9F39951F}" destId="{C190AF84-277F-401A-8463-513456D22512}" srcOrd="0" destOrd="0" presId="urn:microsoft.com/office/officeart/2005/8/layout/list1"/>
    <dgm:cxn modelId="{9E33AD62-1EEB-4FB8-B52B-61EBA8A52316}" type="presParOf" srcId="{74045C66-B152-4C17-B156-947B9F39951F}" destId="{81F59324-A80D-4395-9B0C-7B39698EDB44}" srcOrd="1" destOrd="0" presId="urn:microsoft.com/office/officeart/2005/8/layout/list1"/>
    <dgm:cxn modelId="{F370DAB1-33B0-4D06-B249-41A37E683C8A}" type="presParOf" srcId="{A50BCE81-097C-41DC-8B93-1998136F4A15}" destId="{2DE6B41F-F776-4ABC-95C9-469206988E55}" srcOrd="1" destOrd="0" presId="urn:microsoft.com/office/officeart/2005/8/layout/list1"/>
    <dgm:cxn modelId="{774F41DE-F207-422D-8111-C74DB9397EBC}" type="presParOf" srcId="{A50BCE81-097C-41DC-8B93-1998136F4A15}" destId="{DF7C6776-93A7-484E-AA36-23A7AA6C8913}" srcOrd="2" destOrd="0" presId="urn:microsoft.com/office/officeart/2005/8/layout/list1"/>
    <dgm:cxn modelId="{1589BC87-A4B5-4EC2-B204-ED3D8326AA87}" type="presParOf" srcId="{A50BCE81-097C-41DC-8B93-1998136F4A15}" destId="{45FC958F-5A11-40DF-BA56-FD7CB482604C}" srcOrd="3" destOrd="0" presId="urn:microsoft.com/office/officeart/2005/8/layout/list1"/>
    <dgm:cxn modelId="{94E3F553-F948-4FBC-B5F5-853957E020FB}" type="presParOf" srcId="{A50BCE81-097C-41DC-8B93-1998136F4A15}" destId="{122BD32E-5728-4C4D-B72A-78125A07BF9D}" srcOrd="4" destOrd="0" presId="urn:microsoft.com/office/officeart/2005/8/layout/list1"/>
    <dgm:cxn modelId="{BF1295CD-2F46-4A47-82DA-460CB0BE3FB4}" type="presParOf" srcId="{122BD32E-5728-4C4D-B72A-78125A07BF9D}" destId="{79ED052F-E4B9-45F0-AF05-BA6E9D278469}" srcOrd="0" destOrd="0" presId="urn:microsoft.com/office/officeart/2005/8/layout/list1"/>
    <dgm:cxn modelId="{60AD59F0-EE40-4C40-BD22-EE38AAD8CE30}" type="presParOf" srcId="{122BD32E-5728-4C4D-B72A-78125A07BF9D}" destId="{C7A3C60E-7EB2-4452-A26B-ABE0BD44C60A}" srcOrd="1" destOrd="0" presId="urn:microsoft.com/office/officeart/2005/8/layout/list1"/>
    <dgm:cxn modelId="{F8FAB461-BF1C-4EE2-BBAB-86AAA1BF1ADD}" type="presParOf" srcId="{A50BCE81-097C-41DC-8B93-1998136F4A15}" destId="{63E82D79-5174-4C6E-A41C-2CE5B5AB8FAF}" srcOrd="5" destOrd="0" presId="urn:microsoft.com/office/officeart/2005/8/layout/list1"/>
    <dgm:cxn modelId="{455FF788-0750-43D0-BA54-7468895FA945}" type="presParOf" srcId="{A50BCE81-097C-41DC-8B93-1998136F4A15}" destId="{05ABBB34-7B24-4C9E-B43F-6FCB907270B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AF248B-CC42-49AA-8767-491CB006C0C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AAF06AF-1EE5-43E2-9950-860786561A0F}">
      <dgm:prSet/>
      <dgm:spPr/>
      <dgm:t>
        <a:bodyPr/>
        <a:lstStyle/>
        <a:p>
          <a:r>
            <a:rPr lang="en-US"/>
            <a:t>EU INTCEN to compile report on illicit arms trafficking</a:t>
          </a:r>
        </a:p>
      </dgm:t>
    </dgm:pt>
    <dgm:pt modelId="{A8FE225C-DECD-496E-BB9F-D18012161771}" type="parTrans" cxnId="{C909F5D1-F085-49B5-A8A0-D88E5FC66D19}">
      <dgm:prSet/>
      <dgm:spPr/>
      <dgm:t>
        <a:bodyPr/>
        <a:lstStyle/>
        <a:p>
          <a:endParaRPr lang="en-US"/>
        </a:p>
      </dgm:t>
    </dgm:pt>
    <dgm:pt modelId="{12509C18-28B2-45B9-B436-F21F351E17A5}" type="sibTrans" cxnId="{C909F5D1-F085-49B5-A8A0-D88E5FC66D19}">
      <dgm:prSet/>
      <dgm:spPr/>
      <dgm:t>
        <a:bodyPr/>
        <a:lstStyle/>
        <a:p>
          <a:endParaRPr lang="en-US"/>
        </a:p>
      </dgm:t>
    </dgm:pt>
    <dgm:pt modelId="{D2760004-BCAB-480A-AD74-E46BD8AEE129}">
      <dgm:prSet/>
      <dgm:spPr/>
      <dgm:t>
        <a:bodyPr/>
        <a:lstStyle/>
        <a:p>
          <a:r>
            <a:rPr lang="en-US"/>
            <a:t>CEPOL training on CIAT</a:t>
          </a:r>
        </a:p>
      </dgm:t>
    </dgm:pt>
    <dgm:pt modelId="{D56DFA2D-58A8-4B67-9EC4-D215632676BB}" type="parTrans" cxnId="{582837C8-51E9-4B84-BE6E-8472315D7924}">
      <dgm:prSet/>
      <dgm:spPr/>
      <dgm:t>
        <a:bodyPr/>
        <a:lstStyle/>
        <a:p>
          <a:endParaRPr lang="en-US"/>
        </a:p>
      </dgm:t>
    </dgm:pt>
    <dgm:pt modelId="{ACF41B2D-BBDF-4576-980D-23D2BF4D59D6}" type="sibTrans" cxnId="{582837C8-51E9-4B84-BE6E-8472315D7924}">
      <dgm:prSet/>
      <dgm:spPr/>
      <dgm:t>
        <a:bodyPr/>
        <a:lstStyle/>
        <a:p>
          <a:endParaRPr lang="en-US"/>
        </a:p>
      </dgm:t>
    </dgm:pt>
    <dgm:pt modelId="{785A0644-9DAE-4870-8A1E-6ADF78B193CA}">
      <dgm:prSet/>
      <dgm:spPr/>
      <dgm:t>
        <a:bodyPr/>
        <a:lstStyle/>
        <a:p>
          <a:r>
            <a:rPr lang="en-US"/>
            <a:t>Improve Cross border cooperation – FFPs</a:t>
          </a:r>
        </a:p>
      </dgm:t>
    </dgm:pt>
    <dgm:pt modelId="{F4C24642-5B24-42BC-A2C0-FFF6F849D75A}" type="parTrans" cxnId="{318C3205-C273-4768-8423-940150E077AE}">
      <dgm:prSet/>
      <dgm:spPr/>
      <dgm:t>
        <a:bodyPr/>
        <a:lstStyle/>
        <a:p>
          <a:endParaRPr lang="en-US"/>
        </a:p>
      </dgm:t>
    </dgm:pt>
    <dgm:pt modelId="{8878BC04-962A-4DFC-A806-2CA18E6FE167}" type="sibTrans" cxnId="{318C3205-C273-4768-8423-940150E077AE}">
      <dgm:prSet/>
      <dgm:spPr/>
      <dgm:t>
        <a:bodyPr/>
        <a:lstStyle/>
        <a:p>
          <a:endParaRPr lang="en-US"/>
        </a:p>
      </dgm:t>
    </dgm:pt>
    <dgm:pt modelId="{BBC5E98A-2E04-4776-BC59-6773C2F26DFB}">
      <dgm:prSet/>
      <dgm:spPr/>
      <dgm:t>
        <a:bodyPr/>
        <a:lstStyle/>
        <a:p>
          <a:r>
            <a:rPr lang="en-US"/>
            <a:t>Exchange information with EUROPOL</a:t>
          </a:r>
        </a:p>
      </dgm:t>
    </dgm:pt>
    <dgm:pt modelId="{214A3F6C-9034-4F2A-85EC-E872EC3339DE}" type="parTrans" cxnId="{847A3FE8-BA9C-4779-B3BA-130C34C7ABB1}">
      <dgm:prSet/>
      <dgm:spPr/>
      <dgm:t>
        <a:bodyPr/>
        <a:lstStyle/>
        <a:p>
          <a:endParaRPr lang="en-US"/>
        </a:p>
      </dgm:t>
    </dgm:pt>
    <dgm:pt modelId="{C6B32006-5A2F-4DB2-8241-5A1290BAE375}" type="sibTrans" cxnId="{847A3FE8-BA9C-4779-B3BA-130C34C7ABB1}">
      <dgm:prSet/>
      <dgm:spPr/>
      <dgm:t>
        <a:bodyPr/>
        <a:lstStyle/>
        <a:p>
          <a:endParaRPr lang="en-US"/>
        </a:p>
      </dgm:t>
    </dgm:pt>
    <dgm:pt modelId="{7C7D9433-B212-4FBF-8D76-8B8CCF579B6A}">
      <dgm:prSet/>
      <dgm:spPr/>
      <dgm:t>
        <a:bodyPr/>
        <a:lstStyle/>
        <a:p>
          <a:r>
            <a:rPr lang="en-US"/>
            <a:t>Cooperation with EMPACT</a:t>
          </a:r>
        </a:p>
      </dgm:t>
    </dgm:pt>
    <dgm:pt modelId="{A65309B8-1551-4C5E-8FF6-BC623560EF0C}" type="parTrans" cxnId="{5C373BB4-29C7-4DC6-BD31-4FD5C0F9DD8D}">
      <dgm:prSet/>
      <dgm:spPr/>
      <dgm:t>
        <a:bodyPr/>
        <a:lstStyle/>
        <a:p>
          <a:endParaRPr lang="en-US"/>
        </a:p>
      </dgm:t>
    </dgm:pt>
    <dgm:pt modelId="{F53DA2E7-BB82-4C33-B790-6CADD2AF34D3}" type="sibTrans" cxnId="{5C373BB4-29C7-4DC6-BD31-4FD5C0F9DD8D}">
      <dgm:prSet/>
      <dgm:spPr/>
      <dgm:t>
        <a:bodyPr/>
        <a:lstStyle/>
        <a:p>
          <a:endParaRPr lang="en-US"/>
        </a:p>
      </dgm:t>
    </dgm:pt>
    <dgm:pt modelId="{28A38AE8-9670-4914-BBA6-B324BB04C7BC}" type="pres">
      <dgm:prSet presAssocID="{F9AF248B-CC42-49AA-8767-491CB006C0C4}" presName="linear" presStyleCnt="0">
        <dgm:presLayoutVars>
          <dgm:animLvl val="lvl"/>
          <dgm:resizeHandles val="exact"/>
        </dgm:presLayoutVars>
      </dgm:prSet>
      <dgm:spPr/>
    </dgm:pt>
    <dgm:pt modelId="{7698EF33-93BE-4E65-ABDB-B3D181B776FF}" type="pres">
      <dgm:prSet presAssocID="{8AAF06AF-1EE5-43E2-9950-860786561A0F}" presName="parentText" presStyleLbl="node1" presStyleIdx="0" presStyleCnt="5">
        <dgm:presLayoutVars>
          <dgm:chMax val="0"/>
          <dgm:bulletEnabled val="1"/>
        </dgm:presLayoutVars>
      </dgm:prSet>
      <dgm:spPr/>
    </dgm:pt>
    <dgm:pt modelId="{683D5D78-9523-4825-93B0-BEFDDF1A141E}" type="pres">
      <dgm:prSet presAssocID="{12509C18-28B2-45B9-B436-F21F351E17A5}" presName="spacer" presStyleCnt="0"/>
      <dgm:spPr/>
    </dgm:pt>
    <dgm:pt modelId="{1CC38A2B-A77E-485A-9BAE-BBDE32FE240D}" type="pres">
      <dgm:prSet presAssocID="{D2760004-BCAB-480A-AD74-E46BD8AEE129}" presName="parentText" presStyleLbl="node1" presStyleIdx="1" presStyleCnt="5">
        <dgm:presLayoutVars>
          <dgm:chMax val="0"/>
          <dgm:bulletEnabled val="1"/>
        </dgm:presLayoutVars>
      </dgm:prSet>
      <dgm:spPr/>
    </dgm:pt>
    <dgm:pt modelId="{39276B56-9BFD-4EA1-A54D-C4538C0B84F1}" type="pres">
      <dgm:prSet presAssocID="{ACF41B2D-BBDF-4576-980D-23D2BF4D59D6}" presName="spacer" presStyleCnt="0"/>
      <dgm:spPr/>
    </dgm:pt>
    <dgm:pt modelId="{26EA0EB4-F5A2-4530-96F2-0EF1C7E6EF85}" type="pres">
      <dgm:prSet presAssocID="{785A0644-9DAE-4870-8A1E-6ADF78B193CA}" presName="parentText" presStyleLbl="node1" presStyleIdx="2" presStyleCnt="5">
        <dgm:presLayoutVars>
          <dgm:chMax val="0"/>
          <dgm:bulletEnabled val="1"/>
        </dgm:presLayoutVars>
      </dgm:prSet>
      <dgm:spPr/>
    </dgm:pt>
    <dgm:pt modelId="{CF28C5E6-7F0B-4241-AE6E-056077CDE0A2}" type="pres">
      <dgm:prSet presAssocID="{8878BC04-962A-4DFC-A806-2CA18E6FE167}" presName="spacer" presStyleCnt="0"/>
      <dgm:spPr/>
    </dgm:pt>
    <dgm:pt modelId="{623C9308-898F-4248-A51A-D85038209A7E}" type="pres">
      <dgm:prSet presAssocID="{BBC5E98A-2E04-4776-BC59-6773C2F26DFB}" presName="parentText" presStyleLbl="node1" presStyleIdx="3" presStyleCnt="5">
        <dgm:presLayoutVars>
          <dgm:chMax val="0"/>
          <dgm:bulletEnabled val="1"/>
        </dgm:presLayoutVars>
      </dgm:prSet>
      <dgm:spPr/>
    </dgm:pt>
    <dgm:pt modelId="{D159ED7A-3576-45BD-A0A0-523B1B73010F}" type="pres">
      <dgm:prSet presAssocID="{C6B32006-5A2F-4DB2-8241-5A1290BAE375}" presName="spacer" presStyleCnt="0"/>
      <dgm:spPr/>
    </dgm:pt>
    <dgm:pt modelId="{BF290614-5F28-462E-88D8-290D47068E84}" type="pres">
      <dgm:prSet presAssocID="{7C7D9433-B212-4FBF-8D76-8B8CCF579B6A}" presName="parentText" presStyleLbl="node1" presStyleIdx="4" presStyleCnt="5">
        <dgm:presLayoutVars>
          <dgm:chMax val="0"/>
          <dgm:bulletEnabled val="1"/>
        </dgm:presLayoutVars>
      </dgm:prSet>
      <dgm:spPr/>
    </dgm:pt>
  </dgm:ptLst>
  <dgm:cxnLst>
    <dgm:cxn modelId="{318C3205-C273-4768-8423-940150E077AE}" srcId="{F9AF248B-CC42-49AA-8767-491CB006C0C4}" destId="{785A0644-9DAE-4870-8A1E-6ADF78B193CA}" srcOrd="2" destOrd="0" parTransId="{F4C24642-5B24-42BC-A2C0-FFF6F849D75A}" sibTransId="{8878BC04-962A-4DFC-A806-2CA18E6FE167}"/>
    <dgm:cxn modelId="{AB228B5C-281D-4A49-8965-8CC371BBAF27}" type="presOf" srcId="{8AAF06AF-1EE5-43E2-9950-860786561A0F}" destId="{7698EF33-93BE-4E65-ABDB-B3D181B776FF}" srcOrd="0" destOrd="0" presId="urn:microsoft.com/office/officeart/2005/8/layout/vList2"/>
    <dgm:cxn modelId="{723BAF45-DC0F-4806-BB3A-B01A4F86D562}" type="presOf" srcId="{D2760004-BCAB-480A-AD74-E46BD8AEE129}" destId="{1CC38A2B-A77E-485A-9BAE-BBDE32FE240D}" srcOrd="0" destOrd="0" presId="urn:microsoft.com/office/officeart/2005/8/layout/vList2"/>
    <dgm:cxn modelId="{A185E277-7327-4FE0-BE91-A8012BF90C53}" type="presOf" srcId="{F9AF248B-CC42-49AA-8767-491CB006C0C4}" destId="{28A38AE8-9670-4914-BBA6-B324BB04C7BC}" srcOrd="0" destOrd="0" presId="urn:microsoft.com/office/officeart/2005/8/layout/vList2"/>
    <dgm:cxn modelId="{DCC6DF89-F9BA-4022-B9A6-6EAB17AC2D44}" type="presOf" srcId="{BBC5E98A-2E04-4776-BC59-6773C2F26DFB}" destId="{623C9308-898F-4248-A51A-D85038209A7E}" srcOrd="0" destOrd="0" presId="urn:microsoft.com/office/officeart/2005/8/layout/vList2"/>
    <dgm:cxn modelId="{2C80C5B3-1403-4E0E-8C70-2D82391EBD56}" type="presOf" srcId="{785A0644-9DAE-4870-8A1E-6ADF78B193CA}" destId="{26EA0EB4-F5A2-4530-96F2-0EF1C7E6EF85}" srcOrd="0" destOrd="0" presId="urn:microsoft.com/office/officeart/2005/8/layout/vList2"/>
    <dgm:cxn modelId="{5C373BB4-29C7-4DC6-BD31-4FD5C0F9DD8D}" srcId="{F9AF248B-CC42-49AA-8767-491CB006C0C4}" destId="{7C7D9433-B212-4FBF-8D76-8B8CCF579B6A}" srcOrd="4" destOrd="0" parTransId="{A65309B8-1551-4C5E-8FF6-BC623560EF0C}" sibTransId="{F53DA2E7-BB82-4C33-B790-6CADD2AF34D3}"/>
    <dgm:cxn modelId="{582837C8-51E9-4B84-BE6E-8472315D7924}" srcId="{F9AF248B-CC42-49AA-8767-491CB006C0C4}" destId="{D2760004-BCAB-480A-AD74-E46BD8AEE129}" srcOrd="1" destOrd="0" parTransId="{D56DFA2D-58A8-4B67-9EC4-D215632676BB}" sibTransId="{ACF41B2D-BBDF-4576-980D-23D2BF4D59D6}"/>
    <dgm:cxn modelId="{C909F5D1-F085-49B5-A8A0-D88E5FC66D19}" srcId="{F9AF248B-CC42-49AA-8767-491CB006C0C4}" destId="{8AAF06AF-1EE5-43E2-9950-860786561A0F}" srcOrd="0" destOrd="0" parTransId="{A8FE225C-DECD-496E-BB9F-D18012161771}" sibTransId="{12509C18-28B2-45B9-B436-F21F351E17A5}"/>
    <dgm:cxn modelId="{D90EB0D7-406E-43E4-85EF-AE92B237614B}" type="presOf" srcId="{7C7D9433-B212-4FBF-8D76-8B8CCF579B6A}" destId="{BF290614-5F28-462E-88D8-290D47068E84}" srcOrd="0" destOrd="0" presId="urn:microsoft.com/office/officeart/2005/8/layout/vList2"/>
    <dgm:cxn modelId="{847A3FE8-BA9C-4779-B3BA-130C34C7ABB1}" srcId="{F9AF248B-CC42-49AA-8767-491CB006C0C4}" destId="{BBC5E98A-2E04-4776-BC59-6773C2F26DFB}" srcOrd="3" destOrd="0" parTransId="{214A3F6C-9034-4F2A-85EC-E872EC3339DE}" sibTransId="{C6B32006-5A2F-4DB2-8241-5A1290BAE375}"/>
    <dgm:cxn modelId="{0A251B37-092C-4870-A60E-9A8810C5F149}" type="presParOf" srcId="{28A38AE8-9670-4914-BBA6-B324BB04C7BC}" destId="{7698EF33-93BE-4E65-ABDB-B3D181B776FF}" srcOrd="0" destOrd="0" presId="urn:microsoft.com/office/officeart/2005/8/layout/vList2"/>
    <dgm:cxn modelId="{BDFA0D80-BD0A-4A29-9410-3399E231B52E}" type="presParOf" srcId="{28A38AE8-9670-4914-BBA6-B324BB04C7BC}" destId="{683D5D78-9523-4825-93B0-BEFDDF1A141E}" srcOrd="1" destOrd="0" presId="urn:microsoft.com/office/officeart/2005/8/layout/vList2"/>
    <dgm:cxn modelId="{42DA2431-2C6F-4E18-BE41-B2FCEE9D59E3}" type="presParOf" srcId="{28A38AE8-9670-4914-BBA6-B324BB04C7BC}" destId="{1CC38A2B-A77E-485A-9BAE-BBDE32FE240D}" srcOrd="2" destOrd="0" presId="urn:microsoft.com/office/officeart/2005/8/layout/vList2"/>
    <dgm:cxn modelId="{AE261D38-CB5B-4C7D-A8B2-4FCDED309BAB}" type="presParOf" srcId="{28A38AE8-9670-4914-BBA6-B324BB04C7BC}" destId="{39276B56-9BFD-4EA1-A54D-C4538C0B84F1}" srcOrd="3" destOrd="0" presId="urn:microsoft.com/office/officeart/2005/8/layout/vList2"/>
    <dgm:cxn modelId="{35A79630-C718-4473-B0C4-F30363C7203A}" type="presParOf" srcId="{28A38AE8-9670-4914-BBA6-B324BB04C7BC}" destId="{26EA0EB4-F5A2-4530-96F2-0EF1C7E6EF85}" srcOrd="4" destOrd="0" presId="urn:microsoft.com/office/officeart/2005/8/layout/vList2"/>
    <dgm:cxn modelId="{B06CCFD3-AB8C-46D8-A043-7E2F73C9C3CB}" type="presParOf" srcId="{28A38AE8-9670-4914-BBA6-B324BB04C7BC}" destId="{CF28C5E6-7F0B-4241-AE6E-056077CDE0A2}" srcOrd="5" destOrd="0" presId="urn:microsoft.com/office/officeart/2005/8/layout/vList2"/>
    <dgm:cxn modelId="{06AEBCBA-8E67-4AEE-B55E-48D40DD3B6C1}" type="presParOf" srcId="{28A38AE8-9670-4914-BBA6-B324BB04C7BC}" destId="{623C9308-898F-4248-A51A-D85038209A7E}" srcOrd="6" destOrd="0" presId="urn:microsoft.com/office/officeart/2005/8/layout/vList2"/>
    <dgm:cxn modelId="{9A27EFD9-9532-468F-99A6-DD95CD383E40}" type="presParOf" srcId="{28A38AE8-9670-4914-BBA6-B324BB04C7BC}" destId="{D159ED7A-3576-45BD-A0A0-523B1B73010F}" srcOrd="7" destOrd="0" presId="urn:microsoft.com/office/officeart/2005/8/layout/vList2"/>
    <dgm:cxn modelId="{10E289B6-F3FB-4ADE-B283-DBDC4C38907D}" type="presParOf" srcId="{28A38AE8-9670-4914-BBA6-B324BB04C7BC}" destId="{BF290614-5F28-462E-88D8-290D47068E8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F423A-2CAC-4F11-8FA7-5B3FB863E8B4}">
      <dsp:nvSpPr>
        <dsp:cNvPr id="0" name=""/>
        <dsp:cNvSpPr/>
      </dsp:nvSpPr>
      <dsp:spPr>
        <a:xfrm>
          <a:off x="0" y="1168205"/>
          <a:ext cx="6513603" cy="64759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Explosives Directives 2013/39 and 2014/28</a:t>
          </a:r>
        </a:p>
      </dsp:txBody>
      <dsp:txXfrm>
        <a:off x="31613" y="1199818"/>
        <a:ext cx="6450377" cy="584369"/>
      </dsp:txXfrm>
    </dsp:sp>
    <dsp:sp modelId="{D2952B0D-EA49-4328-AF01-5C90C3B956CD}">
      <dsp:nvSpPr>
        <dsp:cNvPr id="0" name=""/>
        <dsp:cNvSpPr/>
      </dsp:nvSpPr>
      <dsp:spPr>
        <a:xfrm>
          <a:off x="0" y="1893560"/>
          <a:ext cx="6513603" cy="647595"/>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Precursors Regulation 98/2013</a:t>
          </a:r>
        </a:p>
      </dsp:txBody>
      <dsp:txXfrm>
        <a:off x="31613" y="1925173"/>
        <a:ext cx="6450377" cy="584369"/>
      </dsp:txXfrm>
    </dsp:sp>
    <dsp:sp modelId="{601C7844-6A2F-42BD-BDA5-C7964008F196}">
      <dsp:nvSpPr>
        <dsp:cNvPr id="0" name=""/>
        <dsp:cNvSpPr/>
      </dsp:nvSpPr>
      <dsp:spPr>
        <a:xfrm>
          <a:off x="0" y="2618915"/>
          <a:ext cx="6513603" cy="64759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Implementing directives EU Firearms</a:t>
          </a:r>
        </a:p>
      </dsp:txBody>
      <dsp:txXfrm>
        <a:off x="31613" y="2650528"/>
        <a:ext cx="6450377" cy="584369"/>
      </dsp:txXfrm>
    </dsp:sp>
    <dsp:sp modelId="{4D98056A-2B4C-4AFB-950C-3E5CB88F869A}">
      <dsp:nvSpPr>
        <dsp:cNvPr id="0" name=""/>
        <dsp:cNvSpPr/>
      </dsp:nvSpPr>
      <dsp:spPr>
        <a:xfrm>
          <a:off x="0" y="3344270"/>
          <a:ext cx="6513603" cy="647595"/>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EU Strategy on SALW</a:t>
          </a:r>
        </a:p>
      </dsp:txBody>
      <dsp:txXfrm>
        <a:off x="31613" y="3375883"/>
        <a:ext cx="6450377" cy="584369"/>
      </dsp:txXfrm>
    </dsp:sp>
    <dsp:sp modelId="{61659B06-5C48-4ACC-8D9A-CA9E49BD5EF3}">
      <dsp:nvSpPr>
        <dsp:cNvPr id="0" name=""/>
        <dsp:cNvSpPr/>
      </dsp:nvSpPr>
      <dsp:spPr>
        <a:xfrm>
          <a:off x="0" y="4069625"/>
          <a:ext cx="6513603" cy="64759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MOSAIC</a:t>
          </a:r>
        </a:p>
      </dsp:txBody>
      <dsp:txXfrm>
        <a:off x="31613" y="4101238"/>
        <a:ext cx="6450377" cy="5843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8DADF-D732-4DB4-B402-FCB53256FE8B}">
      <dsp:nvSpPr>
        <dsp:cNvPr id="0" name=""/>
        <dsp:cNvSpPr/>
      </dsp:nvSpPr>
      <dsp:spPr>
        <a:xfrm>
          <a:off x="0" y="325199"/>
          <a:ext cx="6492875" cy="1827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3919" tIns="416560" rIns="50391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UNODC: Global Firearms Trafficking</a:t>
          </a:r>
        </a:p>
        <a:p>
          <a:pPr marL="228600" lvl="1" indent="-228600" algn="l" defTabSz="889000">
            <a:lnSpc>
              <a:spcPct val="90000"/>
            </a:lnSpc>
            <a:spcBef>
              <a:spcPct val="0"/>
            </a:spcBef>
            <a:spcAft>
              <a:spcPct val="15000"/>
            </a:spcAft>
            <a:buChar char="•"/>
          </a:pPr>
          <a:r>
            <a:rPr lang="en-US" sz="2000" kern="1200"/>
            <a:t>Interpol: Iarms</a:t>
          </a:r>
        </a:p>
        <a:p>
          <a:pPr marL="228600" lvl="1" indent="-228600" algn="l" defTabSz="889000">
            <a:lnSpc>
              <a:spcPct val="90000"/>
            </a:lnSpc>
            <a:spcBef>
              <a:spcPct val="0"/>
            </a:spcBef>
            <a:spcAft>
              <a:spcPct val="15000"/>
            </a:spcAft>
            <a:buChar char="•"/>
          </a:pPr>
          <a:r>
            <a:rPr lang="en-US" sz="2000" kern="1200"/>
            <a:t>WCO: SALW strategy</a:t>
          </a:r>
        </a:p>
        <a:p>
          <a:pPr marL="228600" lvl="1" indent="-228600" algn="l" defTabSz="889000">
            <a:lnSpc>
              <a:spcPct val="90000"/>
            </a:lnSpc>
            <a:spcBef>
              <a:spcPct val="0"/>
            </a:spcBef>
            <a:spcAft>
              <a:spcPct val="15000"/>
            </a:spcAft>
            <a:buChar char="•"/>
          </a:pPr>
          <a:r>
            <a:rPr lang="en-US" sz="2000" kern="1200"/>
            <a:t>Mainstream Gender</a:t>
          </a:r>
        </a:p>
      </dsp:txBody>
      <dsp:txXfrm>
        <a:off x="0" y="325199"/>
        <a:ext cx="6492875" cy="1827000"/>
      </dsp:txXfrm>
    </dsp:sp>
    <dsp:sp modelId="{D73D8665-79C8-4116-8555-1DFB3F1054CF}">
      <dsp:nvSpPr>
        <dsp:cNvPr id="0" name=""/>
        <dsp:cNvSpPr/>
      </dsp:nvSpPr>
      <dsp:spPr>
        <a:xfrm>
          <a:off x="324643" y="29999"/>
          <a:ext cx="4545012" cy="5904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89000">
            <a:lnSpc>
              <a:spcPct val="90000"/>
            </a:lnSpc>
            <a:spcBef>
              <a:spcPct val="0"/>
            </a:spcBef>
            <a:spcAft>
              <a:spcPct val="35000"/>
            </a:spcAft>
            <a:buNone/>
          </a:pPr>
          <a:r>
            <a:rPr lang="en-US" sz="2000" kern="1200"/>
            <a:t>International </a:t>
          </a:r>
        </a:p>
      </dsp:txBody>
      <dsp:txXfrm>
        <a:off x="353464" y="58820"/>
        <a:ext cx="4487370" cy="532758"/>
      </dsp:txXfrm>
    </dsp:sp>
    <dsp:sp modelId="{776788C6-D73E-428F-BD4A-5D9380D6E58A}">
      <dsp:nvSpPr>
        <dsp:cNvPr id="0" name=""/>
        <dsp:cNvSpPr/>
      </dsp:nvSpPr>
      <dsp:spPr>
        <a:xfrm>
          <a:off x="0" y="2555399"/>
          <a:ext cx="6492875" cy="2520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3919" tIns="416560" rIns="50391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WB and Turkey</a:t>
          </a:r>
        </a:p>
        <a:p>
          <a:pPr marL="457200" lvl="2" indent="-228600" algn="l" defTabSz="889000">
            <a:lnSpc>
              <a:spcPct val="90000"/>
            </a:lnSpc>
            <a:spcBef>
              <a:spcPct val="0"/>
            </a:spcBef>
            <a:spcAft>
              <a:spcPct val="15000"/>
            </a:spcAft>
            <a:buChar char="•"/>
          </a:pPr>
          <a:r>
            <a:rPr lang="en-US" sz="2000" kern="1200"/>
            <a:t>Support to SEESAC</a:t>
          </a:r>
        </a:p>
        <a:p>
          <a:pPr marL="457200" lvl="2" indent="-228600" algn="l" defTabSz="889000">
            <a:lnSpc>
              <a:spcPct val="90000"/>
            </a:lnSpc>
            <a:spcBef>
              <a:spcPct val="0"/>
            </a:spcBef>
            <a:spcAft>
              <a:spcPct val="15000"/>
            </a:spcAft>
            <a:buChar char="•"/>
          </a:pPr>
          <a:r>
            <a:rPr lang="en-US" sz="2000" kern="1200"/>
            <a:t>Support to RM</a:t>
          </a:r>
        </a:p>
        <a:p>
          <a:pPr marL="457200" lvl="2" indent="-228600" algn="l" defTabSz="889000">
            <a:lnSpc>
              <a:spcPct val="90000"/>
            </a:lnSpc>
            <a:spcBef>
              <a:spcPct val="0"/>
            </a:spcBef>
            <a:spcAft>
              <a:spcPct val="15000"/>
            </a:spcAft>
            <a:buChar char="•"/>
          </a:pPr>
          <a:r>
            <a:rPr lang="en-US" sz="2000" kern="1200"/>
            <a:t>Support to Empact/IISG</a:t>
          </a:r>
        </a:p>
        <a:p>
          <a:pPr marL="228600" lvl="1" indent="-228600" algn="l" defTabSz="889000">
            <a:lnSpc>
              <a:spcPct val="90000"/>
            </a:lnSpc>
            <a:spcBef>
              <a:spcPct val="0"/>
            </a:spcBef>
            <a:spcAft>
              <a:spcPct val="15000"/>
            </a:spcAft>
            <a:buChar char="•"/>
          </a:pPr>
          <a:r>
            <a:rPr lang="en-US" sz="2000" kern="1200"/>
            <a:t>Eastern Neighbourhood</a:t>
          </a:r>
        </a:p>
        <a:p>
          <a:pPr marL="228600" lvl="1" indent="-228600" algn="l" defTabSz="889000">
            <a:lnSpc>
              <a:spcPct val="90000"/>
            </a:lnSpc>
            <a:spcBef>
              <a:spcPct val="0"/>
            </a:spcBef>
            <a:spcAft>
              <a:spcPct val="15000"/>
            </a:spcAft>
            <a:buChar char="•"/>
          </a:pPr>
          <a:r>
            <a:rPr lang="en-US" sz="2000" kern="1200"/>
            <a:t>Southern Neighbourhood</a:t>
          </a:r>
        </a:p>
      </dsp:txBody>
      <dsp:txXfrm>
        <a:off x="0" y="2555399"/>
        <a:ext cx="6492875" cy="2520000"/>
      </dsp:txXfrm>
    </dsp:sp>
    <dsp:sp modelId="{79742FCF-2B17-4337-BA1F-4563C650F46E}">
      <dsp:nvSpPr>
        <dsp:cNvPr id="0" name=""/>
        <dsp:cNvSpPr/>
      </dsp:nvSpPr>
      <dsp:spPr>
        <a:xfrm>
          <a:off x="324643" y="2260199"/>
          <a:ext cx="4545012" cy="5904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89000">
            <a:lnSpc>
              <a:spcPct val="90000"/>
            </a:lnSpc>
            <a:spcBef>
              <a:spcPct val="0"/>
            </a:spcBef>
            <a:spcAft>
              <a:spcPct val="35000"/>
            </a:spcAft>
            <a:buNone/>
          </a:pPr>
          <a:r>
            <a:rPr lang="en-US" sz="2000" kern="1200"/>
            <a:t>Regional</a:t>
          </a:r>
        </a:p>
      </dsp:txBody>
      <dsp:txXfrm>
        <a:off x="353464" y="2289020"/>
        <a:ext cx="4487370"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9230C-D82A-490F-A1D5-4A0E2B2C78FE}">
      <dsp:nvSpPr>
        <dsp:cNvPr id="0" name=""/>
        <dsp:cNvSpPr/>
      </dsp:nvSpPr>
      <dsp:spPr>
        <a:xfrm>
          <a:off x="0" y="335720"/>
          <a:ext cx="105156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CE2E4A-F6E8-49A4-A5C8-B5ECB069209A}">
      <dsp:nvSpPr>
        <dsp:cNvPr id="0" name=""/>
        <dsp:cNvSpPr/>
      </dsp:nvSpPr>
      <dsp:spPr>
        <a:xfrm>
          <a:off x="525780" y="84800"/>
          <a:ext cx="73609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i="0" u="none" kern="1200" dirty="0"/>
            <a:t> </a:t>
          </a:r>
          <a:r>
            <a:rPr lang="en-US" sz="1600" b="1" i="0" kern="1200" dirty="0">
              <a:solidFill>
                <a:schemeClr val="bg1"/>
              </a:solidFill>
            </a:rPr>
            <a:t>Regulation (EU) No 98/2013 on the marketing and use of explosives precursors</a:t>
          </a:r>
          <a:r>
            <a:rPr lang="en-US" sz="1600" b="1" i="0" u="none" kern="1200" dirty="0">
              <a:solidFill>
                <a:schemeClr val="bg1"/>
              </a:solidFill>
            </a:rPr>
            <a:t> </a:t>
          </a:r>
          <a:endParaRPr lang="en-US" sz="1600" b="1" kern="1200" dirty="0">
            <a:solidFill>
              <a:schemeClr val="bg1"/>
            </a:solidFill>
          </a:endParaRPr>
        </a:p>
      </dsp:txBody>
      <dsp:txXfrm>
        <a:off x="550278" y="109298"/>
        <a:ext cx="7311924" cy="452844"/>
      </dsp:txXfrm>
    </dsp:sp>
    <dsp:sp modelId="{8B226978-F27C-4FDC-A8AA-E88C2C1DFD08}">
      <dsp:nvSpPr>
        <dsp:cNvPr id="0" name=""/>
        <dsp:cNvSpPr/>
      </dsp:nvSpPr>
      <dsp:spPr>
        <a:xfrm>
          <a:off x="0" y="1106840"/>
          <a:ext cx="105156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endParaRPr lang="en-US" sz="1700" kern="1200"/>
        </a:p>
      </dsp:txBody>
      <dsp:txXfrm>
        <a:off x="0" y="1106840"/>
        <a:ext cx="10515600" cy="428400"/>
      </dsp:txXfrm>
    </dsp:sp>
    <dsp:sp modelId="{C5CE864D-EB8B-49B2-BFA2-368460932373}">
      <dsp:nvSpPr>
        <dsp:cNvPr id="0" name=""/>
        <dsp:cNvSpPr/>
      </dsp:nvSpPr>
      <dsp:spPr>
        <a:xfrm>
          <a:off x="525780" y="855920"/>
          <a:ext cx="73609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1" kern="1200" dirty="0"/>
            <a:t>30 November 2016: </a:t>
          </a:r>
          <a:r>
            <a:rPr lang="en-US" sz="1600" b="1" i="0" u="none" kern="1200" dirty="0"/>
            <a:t>Delegated regulations </a:t>
          </a:r>
          <a:r>
            <a:rPr lang="en-US" sz="1600" b="1" i="0" kern="1200" dirty="0"/>
            <a:t>2017/214</a:t>
          </a:r>
          <a:r>
            <a:rPr lang="en-US" sz="1600" b="1" i="0" u="none" kern="1200" dirty="0"/>
            <a:t> , </a:t>
          </a:r>
          <a:r>
            <a:rPr lang="en-US" sz="1600" b="1" i="0" kern="1200" dirty="0"/>
            <a:t>2017/215</a:t>
          </a:r>
          <a:r>
            <a:rPr lang="en-US" sz="1600" b="1" i="0" u="none" kern="1200" dirty="0"/>
            <a:t> , and </a:t>
          </a:r>
          <a:r>
            <a:rPr lang="en-US" sz="1600" b="1" i="0" kern="1200" dirty="0"/>
            <a:t>2017/216</a:t>
          </a:r>
          <a:r>
            <a:rPr lang="en-US" sz="1600" b="1" i="0" u="none" kern="1200" dirty="0"/>
            <a:t> , adding substances to Annex II.</a:t>
          </a:r>
          <a:endParaRPr lang="en-US" sz="1600" b="1" kern="1200" dirty="0"/>
        </a:p>
      </dsp:txBody>
      <dsp:txXfrm>
        <a:off x="550278" y="880418"/>
        <a:ext cx="7311924" cy="452844"/>
      </dsp:txXfrm>
    </dsp:sp>
    <dsp:sp modelId="{0B9D8F54-A341-4B27-9C70-07C7A1CCAF9E}">
      <dsp:nvSpPr>
        <dsp:cNvPr id="0" name=""/>
        <dsp:cNvSpPr/>
      </dsp:nvSpPr>
      <dsp:spPr>
        <a:xfrm>
          <a:off x="0" y="1877960"/>
          <a:ext cx="105156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endParaRPr lang="en-US" sz="1700" kern="1200"/>
        </a:p>
      </dsp:txBody>
      <dsp:txXfrm>
        <a:off x="0" y="1877960"/>
        <a:ext cx="10515600" cy="428400"/>
      </dsp:txXfrm>
    </dsp:sp>
    <dsp:sp modelId="{87869503-7E03-4FCE-945D-6CD49943B264}">
      <dsp:nvSpPr>
        <dsp:cNvPr id="0" name=""/>
        <dsp:cNvSpPr/>
      </dsp:nvSpPr>
      <dsp:spPr>
        <a:xfrm>
          <a:off x="525780" y="1627040"/>
          <a:ext cx="73609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1" kern="1200" dirty="0"/>
            <a:t>February 2017: </a:t>
          </a:r>
          <a:r>
            <a:rPr lang="en-US" sz="1600" b="1" i="0" u="none" kern="1200" dirty="0"/>
            <a:t>Report on the application of the Regulation [</a:t>
          </a:r>
          <a:r>
            <a:rPr lang="en-US" sz="1600" b="1" i="0" kern="1200" dirty="0">
              <a:solidFill>
                <a:schemeClr val="bg1"/>
              </a:solidFill>
            </a:rPr>
            <a:t>COM(2017) 103 final</a:t>
          </a:r>
          <a:r>
            <a:rPr lang="en-US" sz="1600" b="1" i="0" u="none" kern="1200" dirty="0"/>
            <a:t>]</a:t>
          </a:r>
          <a:endParaRPr lang="en-US" sz="1600" b="1" kern="1200" dirty="0"/>
        </a:p>
      </dsp:txBody>
      <dsp:txXfrm>
        <a:off x="550278" y="1651538"/>
        <a:ext cx="7311924" cy="452844"/>
      </dsp:txXfrm>
    </dsp:sp>
    <dsp:sp modelId="{86B0E25E-C3D8-4284-ABD9-72220ADFD75B}">
      <dsp:nvSpPr>
        <dsp:cNvPr id="0" name=""/>
        <dsp:cNvSpPr/>
      </dsp:nvSpPr>
      <dsp:spPr>
        <a:xfrm>
          <a:off x="0" y="2649080"/>
          <a:ext cx="105156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FE2E0F-3720-4E5E-A20B-6107FD11ACC6}">
      <dsp:nvSpPr>
        <dsp:cNvPr id="0" name=""/>
        <dsp:cNvSpPr/>
      </dsp:nvSpPr>
      <dsp:spPr>
        <a:xfrm>
          <a:off x="525780" y="2398160"/>
          <a:ext cx="73609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1" i="0" u="none" kern="1200" dirty="0"/>
            <a:t>18 October 2017: </a:t>
          </a:r>
          <a:r>
            <a:rPr lang="en-US" sz="1600" b="1" i="0" kern="1200" dirty="0"/>
            <a:t>Recommendation on immediate steps to prevent misuse of explosives precursors </a:t>
          </a:r>
          <a:endParaRPr lang="en-US" sz="1600" b="1" kern="1200" dirty="0"/>
        </a:p>
      </dsp:txBody>
      <dsp:txXfrm>
        <a:off x="550278" y="2422658"/>
        <a:ext cx="7311924" cy="452844"/>
      </dsp:txXfrm>
    </dsp:sp>
    <dsp:sp modelId="{A95E8A64-7B71-4DCA-836C-E0D46B8FDF9E}">
      <dsp:nvSpPr>
        <dsp:cNvPr id="0" name=""/>
        <dsp:cNvSpPr/>
      </dsp:nvSpPr>
      <dsp:spPr>
        <a:xfrm>
          <a:off x="0" y="3844920"/>
          <a:ext cx="105156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78444B-A75A-4F5F-8431-6093E4E9632C}">
      <dsp:nvSpPr>
        <dsp:cNvPr id="0" name=""/>
        <dsp:cNvSpPr/>
      </dsp:nvSpPr>
      <dsp:spPr>
        <a:xfrm>
          <a:off x="472718" y="3225958"/>
          <a:ext cx="7729996" cy="919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1" kern="1200" dirty="0"/>
            <a:t>17 April 2018: </a:t>
          </a:r>
          <a:r>
            <a:rPr lang="en-US" sz="1600" b="1" i="0" kern="1200" dirty="0"/>
            <a:t>proposal for Regulation on the marketing and use of explosives precursors, amending Annex XVII to Regulation (EC) No 1907/2006 and repealing Regulation (EU) No 98/2013 on the marketing and use of explosives precursors. </a:t>
          </a:r>
          <a:endParaRPr lang="en-US" sz="1600" b="1" kern="1200" dirty="0"/>
        </a:p>
      </dsp:txBody>
      <dsp:txXfrm>
        <a:off x="517618" y="3270858"/>
        <a:ext cx="7640196" cy="829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B6832-2A13-4B3A-80D8-2ED5AA6DCD7D}">
      <dsp:nvSpPr>
        <dsp:cNvPr id="0" name=""/>
        <dsp:cNvSpPr/>
      </dsp:nvSpPr>
      <dsp:spPr>
        <a:xfrm>
          <a:off x="0" y="4827324"/>
          <a:ext cx="6513603" cy="10561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New EU SALW strategy</a:t>
          </a:r>
        </a:p>
      </dsp:txBody>
      <dsp:txXfrm>
        <a:off x="0" y="4827324"/>
        <a:ext cx="6513603" cy="1056100"/>
      </dsp:txXfrm>
    </dsp:sp>
    <dsp:sp modelId="{DD5C8BCC-2123-4CD3-8589-AEEFDD85CA2E}">
      <dsp:nvSpPr>
        <dsp:cNvPr id="0" name=""/>
        <dsp:cNvSpPr/>
      </dsp:nvSpPr>
      <dsp:spPr>
        <a:xfrm rot="10800000">
          <a:off x="0" y="3218883"/>
          <a:ext cx="6513603" cy="1624282"/>
        </a:xfrm>
        <a:prstGeom prst="upArrowCallou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Joint Communication on elements for an EU Strategy against illicit firearms, small arms &amp; light weapons and their ammunition3  issued by the European Commission and the High Representative of the Union for Foreign Affairs and Security Policy on 13 June 2018</a:t>
          </a:r>
        </a:p>
      </dsp:txBody>
      <dsp:txXfrm rot="10800000">
        <a:off x="0" y="3218883"/>
        <a:ext cx="6513603" cy="1055410"/>
      </dsp:txXfrm>
    </dsp:sp>
    <dsp:sp modelId="{F96FD31D-4125-455F-8AD5-179AB6769306}">
      <dsp:nvSpPr>
        <dsp:cNvPr id="0" name=""/>
        <dsp:cNvSpPr/>
      </dsp:nvSpPr>
      <dsp:spPr>
        <a:xfrm rot="10800000">
          <a:off x="0" y="1610442"/>
          <a:ext cx="6513603" cy="1624282"/>
        </a:xfrm>
        <a:prstGeom prst="upArrowCallou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Third Conference to review the progress of the implementation of the UN Programme of Action that took place in June 2018 as it reflects many of the objectives of the EU position adopted by the Council on 28 May 2018</a:t>
          </a:r>
        </a:p>
      </dsp:txBody>
      <dsp:txXfrm rot="10800000">
        <a:off x="0" y="1610442"/>
        <a:ext cx="6513603" cy="1055410"/>
      </dsp:txXfrm>
    </dsp:sp>
    <dsp:sp modelId="{44DA9146-F12F-4C1D-A352-5F01E9C18DC4}">
      <dsp:nvSpPr>
        <dsp:cNvPr id="0" name=""/>
        <dsp:cNvSpPr/>
      </dsp:nvSpPr>
      <dsp:spPr>
        <a:xfrm rot="10800000">
          <a:off x="0" y="2000"/>
          <a:ext cx="6513603" cy="1624282"/>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EU  SALW Strategy 2005</a:t>
          </a:r>
        </a:p>
      </dsp:txBody>
      <dsp:txXfrm rot="10800000">
        <a:off x="0" y="2000"/>
        <a:ext cx="6513603" cy="1055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75B53-D617-46F1-9F55-E987DBC22A8F}">
      <dsp:nvSpPr>
        <dsp:cNvPr id="0" name=""/>
        <dsp:cNvSpPr/>
      </dsp:nvSpPr>
      <dsp:spPr>
        <a:xfrm>
          <a:off x="0" y="38279"/>
          <a:ext cx="6492875" cy="24265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en-US" sz="6100" kern="1200"/>
            <a:t>SALW = Military grade weapons</a:t>
          </a:r>
        </a:p>
      </dsp:txBody>
      <dsp:txXfrm>
        <a:off x="118456" y="156735"/>
        <a:ext cx="6255963" cy="2189668"/>
      </dsp:txXfrm>
    </dsp:sp>
    <dsp:sp modelId="{8D44B189-3C03-49A9-A394-42784B22FC95}">
      <dsp:nvSpPr>
        <dsp:cNvPr id="0" name=""/>
        <dsp:cNvSpPr/>
      </dsp:nvSpPr>
      <dsp:spPr>
        <a:xfrm>
          <a:off x="0" y="2640540"/>
          <a:ext cx="6492875" cy="2426580"/>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en-US" sz="6100" kern="1200"/>
            <a:t>FIREARMS = civilian firearms</a:t>
          </a:r>
        </a:p>
      </dsp:txBody>
      <dsp:txXfrm>
        <a:off x="118456" y="2758996"/>
        <a:ext cx="6255963" cy="21896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8B61E-4122-451F-865E-D1E86208323F}">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DBBE80-4449-4F87-9B9C-B0A34E68A9A7}">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STRENGTHENING THE NORMATIVE FRAMEWORK </a:t>
          </a:r>
        </a:p>
      </dsp:txBody>
      <dsp:txXfrm>
        <a:off x="0" y="0"/>
        <a:ext cx="6492875" cy="1276350"/>
      </dsp:txXfrm>
    </dsp:sp>
    <dsp:sp modelId="{FE6BEA4A-9586-4C76-B668-3ADC2B4E9A56}">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B434A-F8BE-4E6E-B353-2E978D558720}">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IMPLEMENTATION OF NORMS IN THE DIFFERENT LIFE CYCLE PHASES OF FIREARMS/SALW</a:t>
          </a:r>
        </a:p>
      </dsp:txBody>
      <dsp:txXfrm>
        <a:off x="0" y="1276350"/>
        <a:ext cx="6492875" cy="1276350"/>
      </dsp:txXfrm>
    </dsp:sp>
    <dsp:sp modelId="{40AD21FA-6DEB-4D4B-B6A4-0EB75FD93712}">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EDA4B-B95D-4022-85DF-0AD63AE43CA3}">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COMPLIANCE THROUGH MONITORING AND ENFORCEMENT</a:t>
          </a:r>
        </a:p>
      </dsp:txBody>
      <dsp:txXfrm>
        <a:off x="0" y="2552700"/>
        <a:ext cx="6492875" cy="1276350"/>
      </dsp:txXfrm>
    </dsp:sp>
    <dsp:sp modelId="{3DD86796-E711-4423-95A2-2F8CE31A27EB}">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CCA56-70DD-4E75-9895-126F37A8B706}">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INTERNATIONAL COOPERATION AND ASSISTANCE</a:t>
          </a:r>
        </a:p>
      </dsp:txBody>
      <dsp:txXfrm>
        <a:off x="0" y="3829050"/>
        <a:ext cx="6492875" cy="12763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A88A0-794F-473F-9B65-4B2105B1877F}">
      <dsp:nvSpPr>
        <dsp:cNvPr id="0" name=""/>
        <dsp:cNvSpPr/>
      </dsp:nvSpPr>
      <dsp:spPr>
        <a:xfrm>
          <a:off x="0" y="337259"/>
          <a:ext cx="6492875"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735B39-7BA4-4B9A-A118-F2D1F37B28C3}">
      <dsp:nvSpPr>
        <dsp:cNvPr id="0" name=""/>
        <dsp:cNvSpPr/>
      </dsp:nvSpPr>
      <dsp:spPr>
        <a:xfrm>
          <a:off x="324643" y="101099"/>
          <a:ext cx="4545012" cy="47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711200">
            <a:lnSpc>
              <a:spcPct val="90000"/>
            </a:lnSpc>
            <a:spcBef>
              <a:spcPct val="0"/>
            </a:spcBef>
            <a:spcAft>
              <a:spcPct val="35000"/>
            </a:spcAft>
            <a:buNone/>
          </a:pPr>
          <a:r>
            <a:rPr lang="en-US" sz="1600" kern="1200"/>
            <a:t>UNPOA – International Tracing Instrument</a:t>
          </a:r>
        </a:p>
      </dsp:txBody>
      <dsp:txXfrm>
        <a:off x="347700" y="124156"/>
        <a:ext cx="4498898" cy="426206"/>
      </dsp:txXfrm>
    </dsp:sp>
    <dsp:sp modelId="{DEC7B667-9055-4B0A-BB86-E0E87B56F5D3}">
      <dsp:nvSpPr>
        <dsp:cNvPr id="0" name=""/>
        <dsp:cNvSpPr/>
      </dsp:nvSpPr>
      <dsp:spPr>
        <a:xfrm>
          <a:off x="0" y="1063019"/>
          <a:ext cx="6492875"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9379E3-DDF0-4B43-B443-EC30787CC86A}">
      <dsp:nvSpPr>
        <dsp:cNvPr id="0" name=""/>
        <dsp:cNvSpPr/>
      </dsp:nvSpPr>
      <dsp:spPr>
        <a:xfrm>
          <a:off x="324643" y="826859"/>
          <a:ext cx="4545012" cy="4723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711200">
            <a:lnSpc>
              <a:spcPct val="90000"/>
            </a:lnSpc>
            <a:spcBef>
              <a:spcPct val="0"/>
            </a:spcBef>
            <a:spcAft>
              <a:spcPct val="35000"/>
            </a:spcAft>
            <a:buNone/>
          </a:pPr>
          <a:r>
            <a:rPr lang="en-US" sz="1600" kern="1200"/>
            <a:t>ATT</a:t>
          </a:r>
        </a:p>
      </dsp:txBody>
      <dsp:txXfrm>
        <a:off x="347700" y="849916"/>
        <a:ext cx="4498898" cy="426206"/>
      </dsp:txXfrm>
    </dsp:sp>
    <dsp:sp modelId="{CAAC2787-64C7-4A9E-B865-ED06BDC678EC}">
      <dsp:nvSpPr>
        <dsp:cNvPr id="0" name=""/>
        <dsp:cNvSpPr/>
      </dsp:nvSpPr>
      <dsp:spPr>
        <a:xfrm>
          <a:off x="0" y="1788779"/>
          <a:ext cx="6492875" cy="680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3919" tIns="333248" rIns="50391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Recommendation of 17 April 2018 – Security measures export</a:t>
          </a:r>
        </a:p>
      </dsp:txBody>
      <dsp:txXfrm>
        <a:off x="0" y="1788779"/>
        <a:ext cx="6492875" cy="680400"/>
      </dsp:txXfrm>
    </dsp:sp>
    <dsp:sp modelId="{A738B5D8-50F1-43A1-8B96-961B75BF91DA}">
      <dsp:nvSpPr>
        <dsp:cNvPr id="0" name=""/>
        <dsp:cNvSpPr/>
      </dsp:nvSpPr>
      <dsp:spPr>
        <a:xfrm>
          <a:off x="324643" y="1552619"/>
          <a:ext cx="4545012" cy="4723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711200">
            <a:lnSpc>
              <a:spcPct val="90000"/>
            </a:lnSpc>
            <a:spcBef>
              <a:spcPct val="0"/>
            </a:spcBef>
            <a:spcAft>
              <a:spcPct val="35000"/>
            </a:spcAft>
            <a:buNone/>
          </a:pPr>
          <a:r>
            <a:rPr lang="en-US" sz="1600" kern="1200"/>
            <a:t>UN Firearms Protocol</a:t>
          </a:r>
        </a:p>
      </dsp:txBody>
      <dsp:txXfrm>
        <a:off x="347700" y="1575676"/>
        <a:ext cx="4498898" cy="426206"/>
      </dsp:txXfrm>
    </dsp:sp>
    <dsp:sp modelId="{35A32193-EA27-46A0-860A-ADA2325E3868}">
      <dsp:nvSpPr>
        <dsp:cNvPr id="0" name=""/>
        <dsp:cNvSpPr/>
      </dsp:nvSpPr>
      <dsp:spPr>
        <a:xfrm>
          <a:off x="0" y="2791740"/>
          <a:ext cx="6492875" cy="680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3919" tIns="333248" rIns="50391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Regional and national indicators</a:t>
          </a:r>
        </a:p>
      </dsp:txBody>
      <dsp:txXfrm>
        <a:off x="0" y="2791740"/>
        <a:ext cx="6492875" cy="680400"/>
      </dsp:txXfrm>
    </dsp:sp>
    <dsp:sp modelId="{6497902D-11C9-4D77-9A58-6762672FB887}">
      <dsp:nvSpPr>
        <dsp:cNvPr id="0" name=""/>
        <dsp:cNvSpPr/>
      </dsp:nvSpPr>
      <dsp:spPr>
        <a:xfrm>
          <a:off x="324643" y="2555580"/>
          <a:ext cx="4545012" cy="4723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711200">
            <a:lnSpc>
              <a:spcPct val="90000"/>
            </a:lnSpc>
            <a:spcBef>
              <a:spcPct val="0"/>
            </a:spcBef>
            <a:spcAft>
              <a:spcPct val="35000"/>
            </a:spcAft>
            <a:buNone/>
          </a:pPr>
          <a:r>
            <a:rPr lang="en-US" sz="1600" kern="1200"/>
            <a:t>SDG 16.4</a:t>
          </a:r>
        </a:p>
      </dsp:txBody>
      <dsp:txXfrm>
        <a:off x="347700" y="2578637"/>
        <a:ext cx="4498898" cy="426206"/>
      </dsp:txXfrm>
    </dsp:sp>
    <dsp:sp modelId="{F88A6BE3-CDE2-43C6-895C-9F113C3853C0}">
      <dsp:nvSpPr>
        <dsp:cNvPr id="0" name=""/>
        <dsp:cNvSpPr/>
      </dsp:nvSpPr>
      <dsp:spPr>
        <a:xfrm>
          <a:off x="0" y="3794700"/>
          <a:ext cx="6492875" cy="12096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3919" tIns="333248" rIns="50391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Standard SALW control clause</a:t>
          </a:r>
        </a:p>
        <a:p>
          <a:pPr marL="171450" lvl="1" indent="-171450" algn="l" defTabSz="711200">
            <a:lnSpc>
              <a:spcPct val="90000"/>
            </a:lnSpc>
            <a:spcBef>
              <a:spcPct val="0"/>
            </a:spcBef>
            <a:spcAft>
              <a:spcPct val="15000"/>
            </a:spcAft>
            <a:buChar char="•"/>
          </a:pPr>
          <a:r>
            <a:rPr lang="en-US" sz="1600" kern="1200"/>
            <a:t>Decision on Marking</a:t>
          </a:r>
        </a:p>
        <a:p>
          <a:pPr marL="171450" lvl="1" indent="-171450" algn="l" defTabSz="711200">
            <a:lnSpc>
              <a:spcPct val="90000"/>
            </a:lnSpc>
            <a:spcBef>
              <a:spcPct val="0"/>
            </a:spcBef>
            <a:spcAft>
              <a:spcPct val="15000"/>
            </a:spcAft>
            <a:buChar char="•"/>
          </a:pPr>
          <a:r>
            <a:rPr lang="en-US" sz="1600" kern="1200"/>
            <a:t>Delegated Act Information exchange transfer civilian firearms</a:t>
          </a:r>
        </a:p>
      </dsp:txBody>
      <dsp:txXfrm>
        <a:off x="0" y="3794700"/>
        <a:ext cx="6492875" cy="1209600"/>
      </dsp:txXfrm>
    </dsp:sp>
    <dsp:sp modelId="{95FCA2B0-7373-4D7E-987E-2C0683509133}">
      <dsp:nvSpPr>
        <dsp:cNvPr id="0" name=""/>
        <dsp:cNvSpPr/>
      </dsp:nvSpPr>
      <dsp:spPr>
        <a:xfrm>
          <a:off x="324643" y="3558540"/>
          <a:ext cx="4545012" cy="47232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711200">
            <a:lnSpc>
              <a:spcPct val="90000"/>
            </a:lnSpc>
            <a:spcBef>
              <a:spcPct val="0"/>
            </a:spcBef>
            <a:spcAft>
              <a:spcPct val="35000"/>
            </a:spcAft>
            <a:buNone/>
          </a:pPr>
          <a:r>
            <a:rPr lang="en-US" sz="1600" kern="1200"/>
            <a:t>Stronger EU Norms</a:t>
          </a:r>
        </a:p>
      </dsp:txBody>
      <dsp:txXfrm>
        <a:off x="347700" y="3581597"/>
        <a:ext cx="4498898"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A971D-FB38-4688-91DC-3AE7EC616FE0}">
      <dsp:nvSpPr>
        <dsp:cNvPr id="0" name=""/>
        <dsp:cNvSpPr/>
      </dsp:nvSpPr>
      <dsp:spPr>
        <a:xfrm rot="5400000">
          <a:off x="-274465" y="274500"/>
          <a:ext cx="1829767" cy="1280837"/>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Control on</a:t>
          </a:r>
        </a:p>
      </dsp:txBody>
      <dsp:txXfrm rot="-5400000">
        <a:off x="1" y="640454"/>
        <a:ext cx="1280837" cy="548930"/>
      </dsp:txXfrm>
    </dsp:sp>
    <dsp:sp modelId="{DD6B35BF-45CF-456D-8AA2-C8B8E9D6121B}">
      <dsp:nvSpPr>
        <dsp:cNvPr id="0" name=""/>
        <dsp:cNvSpPr/>
      </dsp:nvSpPr>
      <dsp:spPr>
        <a:xfrm rot="5400000">
          <a:off x="3292181" y="-2011308"/>
          <a:ext cx="1189348" cy="5212037"/>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t>Control on firearms and SALW manufacturing</a:t>
          </a:r>
        </a:p>
        <a:p>
          <a:pPr marL="114300" lvl="2" indent="-57150" algn="l" defTabSz="488950">
            <a:lnSpc>
              <a:spcPct val="90000"/>
            </a:lnSpc>
            <a:spcBef>
              <a:spcPct val="0"/>
            </a:spcBef>
            <a:spcAft>
              <a:spcPct val="15000"/>
            </a:spcAft>
            <a:buChar char="•"/>
          </a:pPr>
          <a:r>
            <a:rPr lang="en-US" sz="1100" kern="1200"/>
            <a:t>Polymer, Modular weapons, 3D</a:t>
          </a:r>
        </a:p>
        <a:p>
          <a:pPr marL="114300" lvl="2" indent="-57150" algn="l" defTabSz="488950">
            <a:lnSpc>
              <a:spcPct val="90000"/>
            </a:lnSpc>
            <a:spcBef>
              <a:spcPct val="0"/>
            </a:spcBef>
            <a:spcAft>
              <a:spcPct val="15000"/>
            </a:spcAft>
            <a:buChar char="•"/>
          </a:pPr>
          <a:r>
            <a:rPr lang="en-US" sz="1100" kern="1200"/>
            <a:t>New technologies for use, PSSM , record keeping, marking</a:t>
          </a:r>
        </a:p>
      </dsp:txBody>
      <dsp:txXfrm rot="-5400000">
        <a:off x="1280837" y="58095"/>
        <a:ext cx="5153978" cy="1073230"/>
      </dsp:txXfrm>
    </dsp:sp>
    <dsp:sp modelId="{2AD0959D-A714-4F3E-B479-4C1C3BC0CBE4}">
      <dsp:nvSpPr>
        <dsp:cNvPr id="0" name=""/>
        <dsp:cNvSpPr/>
      </dsp:nvSpPr>
      <dsp:spPr>
        <a:xfrm rot="5400000">
          <a:off x="-274465" y="1912281"/>
          <a:ext cx="1829767" cy="1280837"/>
        </a:xfrm>
        <a:prstGeom prst="chevron">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Control on</a:t>
          </a:r>
        </a:p>
      </dsp:txBody>
      <dsp:txXfrm rot="-5400000">
        <a:off x="1" y="2278235"/>
        <a:ext cx="1280837" cy="548930"/>
      </dsp:txXfrm>
    </dsp:sp>
    <dsp:sp modelId="{B692E1C7-BEA3-457E-AFBE-D07531218B4F}">
      <dsp:nvSpPr>
        <dsp:cNvPr id="0" name=""/>
        <dsp:cNvSpPr/>
      </dsp:nvSpPr>
      <dsp:spPr>
        <a:xfrm rot="5400000">
          <a:off x="3292181" y="-373528"/>
          <a:ext cx="1189348" cy="5212037"/>
        </a:xfrm>
        <a:prstGeom prst="round2Same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t>Control on the export of FA and their ammunition</a:t>
          </a:r>
        </a:p>
        <a:p>
          <a:pPr marL="114300" lvl="2" indent="-57150" algn="l" defTabSz="488950">
            <a:lnSpc>
              <a:spcPct val="90000"/>
            </a:lnSpc>
            <a:spcBef>
              <a:spcPct val="0"/>
            </a:spcBef>
            <a:spcAft>
              <a:spcPct val="15000"/>
            </a:spcAft>
            <a:buChar char="•"/>
          </a:pPr>
          <a:r>
            <a:rPr lang="en-US" sz="1100" kern="1200"/>
            <a:t>EU regulations and Directives</a:t>
          </a:r>
        </a:p>
        <a:p>
          <a:pPr marL="114300" lvl="2" indent="-57150" algn="l" defTabSz="488950">
            <a:lnSpc>
              <a:spcPct val="90000"/>
            </a:lnSpc>
            <a:spcBef>
              <a:spcPct val="0"/>
            </a:spcBef>
            <a:spcAft>
              <a:spcPct val="15000"/>
            </a:spcAft>
            <a:buChar char="•"/>
          </a:pPr>
          <a:r>
            <a:rPr lang="en-US" sz="1100" kern="1200"/>
            <a:t>Improvement export authorization</a:t>
          </a:r>
        </a:p>
        <a:p>
          <a:pPr marL="114300" lvl="2" indent="-57150" algn="l" defTabSz="488950">
            <a:lnSpc>
              <a:spcPct val="90000"/>
            </a:lnSpc>
            <a:spcBef>
              <a:spcPct val="0"/>
            </a:spcBef>
            <a:spcAft>
              <a:spcPct val="15000"/>
            </a:spcAft>
            <a:buChar char="•"/>
          </a:pPr>
          <a:r>
            <a:rPr lang="en-US" sz="1100" kern="1200"/>
            <a:t>Decision on end user certificates</a:t>
          </a:r>
        </a:p>
        <a:p>
          <a:pPr marL="114300" lvl="2" indent="-57150" algn="l" defTabSz="488950">
            <a:lnSpc>
              <a:spcPct val="90000"/>
            </a:lnSpc>
            <a:spcBef>
              <a:spcPct val="0"/>
            </a:spcBef>
            <a:spcAft>
              <a:spcPct val="15000"/>
            </a:spcAft>
            <a:buChar char="•"/>
          </a:pPr>
          <a:r>
            <a:rPr lang="en-US" sz="1100" kern="1200"/>
            <a:t>Upgrade Co Arms DB</a:t>
          </a:r>
        </a:p>
        <a:p>
          <a:pPr marL="114300" lvl="2" indent="-57150" algn="l" defTabSz="488950">
            <a:lnSpc>
              <a:spcPct val="90000"/>
            </a:lnSpc>
            <a:spcBef>
              <a:spcPct val="0"/>
            </a:spcBef>
            <a:spcAft>
              <a:spcPct val="15000"/>
            </a:spcAft>
            <a:buChar char="•"/>
          </a:pPr>
          <a:r>
            <a:rPr lang="en-US" sz="1100" kern="1200"/>
            <a:t>Linking ECRIS to risk assesment</a:t>
          </a:r>
        </a:p>
      </dsp:txBody>
      <dsp:txXfrm rot="-5400000">
        <a:off x="1280837" y="1695875"/>
        <a:ext cx="5153978" cy="1073230"/>
      </dsp:txXfrm>
    </dsp:sp>
    <dsp:sp modelId="{DC7A89BC-B449-4A68-84A1-16758DAE82DB}">
      <dsp:nvSpPr>
        <dsp:cNvPr id="0" name=""/>
        <dsp:cNvSpPr/>
      </dsp:nvSpPr>
      <dsp:spPr>
        <a:xfrm rot="5400000">
          <a:off x="-274465" y="3550061"/>
          <a:ext cx="1829767" cy="1280837"/>
        </a:xfrm>
        <a:prstGeom prst="chevron">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Secure</a:t>
          </a:r>
        </a:p>
      </dsp:txBody>
      <dsp:txXfrm rot="-5400000">
        <a:off x="1" y="3916015"/>
        <a:ext cx="1280837" cy="548930"/>
      </dsp:txXfrm>
    </dsp:sp>
    <dsp:sp modelId="{B3DAC0C3-BB0A-46BC-8CF6-DBDBDAAECC76}">
      <dsp:nvSpPr>
        <dsp:cNvPr id="0" name=""/>
        <dsp:cNvSpPr/>
      </dsp:nvSpPr>
      <dsp:spPr>
        <a:xfrm rot="5400000">
          <a:off x="3292181" y="1264252"/>
          <a:ext cx="1189348" cy="5212037"/>
        </a:xfrm>
        <a:prstGeom prst="round2Same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t>Secure SALW/Ammo stockpiles</a:t>
          </a:r>
        </a:p>
        <a:p>
          <a:pPr marL="114300" lvl="2" indent="-57150" algn="l" defTabSz="488950">
            <a:lnSpc>
              <a:spcPct val="90000"/>
            </a:lnSpc>
            <a:spcBef>
              <a:spcPct val="0"/>
            </a:spcBef>
            <a:spcAft>
              <a:spcPct val="15000"/>
            </a:spcAft>
            <a:buChar char="•"/>
          </a:pPr>
          <a:r>
            <a:rPr lang="en-US" sz="1100" kern="1200"/>
            <a:t>PSSM</a:t>
          </a:r>
        </a:p>
        <a:p>
          <a:pPr marL="114300" lvl="2" indent="-57150" algn="l" defTabSz="488950">
            <a:lnSpc>
              <a:spcPct val="90000"/>
            </a:lnSpc>
            <a:spcBef>
              <a:spcPct val="0"/>
            </a:spcBef>
            <a:spcAft>
              <a:spcPct val="15000"/>
            </a:spcAft>
            <a:buChar char="•"/>
          </a:pPr>
          <a:r>
            <a:rPr lang="en-US" sz="1100" kern="1200"/>
            <a:t>IATG/MOSAIC</a:t>
          </a:r>
        </a:p>
      </dsp:txBody>
      <dsp:txXfrm rot="-5400000">
        <a:off x="1280837" y="3333656"/>
        <a:ext cx="5153978" cy="10732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C6776-93A7-484E-AA36-23A7AA6C8913}">
      <dsp:nvSpPr>
        <dsp:cNvPr id="0" name=""/>
        <dsp:cNvSpPr/>
      </dsp:nvSpPr>
      <dsp:spPr>
        <a:xfrm>
          <a:off x="0" y="1090312"/>
          <a:ext cx="6492875" cy="122377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3919" tIns="437388" rIns="50391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Evidencing weapons for destruction</a:t>
          </a:r>
        </a:p>
        <a:p>
          <a:pPr marL="228600" lvl="1" indent="-228600" algn="l" defTabSz="933450">
            <a:lnSpc>
              <a:spcPct val="90000"/>
            </a:lnSpc>
            <a:spcBef>
              <a:spcPct val="0"/>
            </a:spcBef>
            <a:spcAft>
              <a:spcPct val="15000"/>
            </a:spcAft>
            <a:buChar char="•"/>
          </a:pPr>
          <a:r>
            <a:rPr lang="en-US" sz="2100" kern="1200"/>
            <a:t>Deactivation Regulation</a:t>
          </a:r>
        </a:p>
      </dsp:txBody>
      <dsp:txXfrm>
        <a:off x="0" y="1090312"/>
        <a:ext cx="6492875" cy="1223775"/>
      </dsp:txXfrm>
    </dsp:sp>
    <dsp:sp modelId="{81F59324-A80D-4395-9B0C-7B39698EDB44}">
      <dsp:nvSpPr>
        <dsp:cNvPr id="0" name=""/>
        <dsp:cNvSpPr/>
      </dsp:nvSpPr>
      <dsp:spPr>
        <a:xfrm>
          <a:off x="324643" y="780352"/>
          <a:ext cx="4545012" cy="6199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933450">
            <a:lnSpc>
              <a:spcPct val="90000"/>
            </a:lnSpc>
            <a:spcBef>
              <a:spcPct val="0"/>
            </a:spcBef>
            <a:spcAft>
              <a:spcPct val="35000"/>
            </a:spcAft>
            <a:buNone/>
          </a:pPr>
          <a:r>
            <a:rPr lang="en-US" sz="2100" kern="1200"/>
            <a:t>Responsible disposal of SALW/Ammo</a:t>
          </a:r>
        </a:p>
      </dsp:txBody>
      <dsp:txXfrm>
        <a:off x="354905" y="810614"/>
        <a:ext cx="4484488" cy="559396"/>
      </dsp:txXfrm>
    </dsp:sp>
    <dsp:sp modelId="{05ABBB34-7B24-4C9E-B43F-6FCB907270B2}">
      <dsp:nvSpPr>
        <dsp:cNvPr id="0" name=""/>
        <dsp:cNvSpPr/>
      </dsp:nvSpPr>
      <dsp:spPr>
        <a:xfrm>
          <a:off x="0" y="2737447"/>
          <a:ext cx="6492875" cy="1587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3919" tIns="437388" rIns="50391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I Arms Support</a:t>
          </a:r>
        </a:p>
        <a:p>
          <a:pPr marL="228600" lvl="1" indent="-228600" algn="l" defTabSz="933450">
            <a:lnSpc>
              <a:spcPct val="90000"/>
            </a:lnSpc>
            <a:spcBef>
              <a:spcPct val="0"/>
            </a:spcBef>
            <a:spcAft>
              <a:spcPct val="15000"/>
            </a:spcAft>
            <a:buChar char="•"/>
          </a:pPr>
          <a:r>
            <a:rPr lang="en-US" sz="2100" kern="1200"/>
            <a:t>Synergy Iarms – SIS II</a:t>
          </a:r>
        </a:p>
        <a:p>
          <a:pPr marL="228600" lvl="1" indent="-228600" algn="l" defTabSz="933450">
            <a:lnSpc>
              <a:spcPct val="90000"/>
            </a:lnSpc>
            <a:spcBef>
              <a:spcPct val="0"/>
            </a:spcBef>
            <a:spcAft>
              <a:spcPct val="15000"/>
            </a:spcAft>
            <a:buChar char="•"/>
          </a:pPr>
          <a:r>
            <a:rPr lang="en-US" sz="2100" kern="1200"/>
            <a:t>Promote Resaerch</a:t>
          </a:r>
        </a:p>
      </dsp:txBody>
      <dsp:txXfrm>
        <a:off x="0" y="2737447"/>
        <a:ext cx="6492875" cy="1587600"/>
      </dsp:txXfrm>
    </dsp:sp>
    <dsp:sp modelId="{C7A3C60E-7EB2-4452-A26B-ABE0BD44C60A}">
      <dsp:nvSpPr>
        <dsp:cNvPr id="0" name=""/>
        <dsp:cNvSpPr/>
      </dsp:nvSpPr>
      <dsp:spPr>
        <a:xfrm>
          <a:off x="324643" y="2427487"/>
          <a:ext cx="4545012" cy="6199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933450">
            <a:lnSpc>
              <a:spcPct val="90000"/>
            </a:lnSpc>
            <a:spcBef>
              <a:spcPct val="0"/>
            </a:spcBef>
            <a:spcAft>
              <a:spcPct val="35000"/>
            </a:spcAft>
            <a:buNone/>
          </a:pPr>
          <a:r>
            <a:rPr lang="en-US" sz="2100" kern="1200"/>
            <a:t>Cross cutting Issues</a:t>
          </a:r>
        </a:p>
      </dsp:txBody>
      <dsp:txXfrm>
        <a:off x="354905" y="2457749"/>
        <a:ext cx="4484488" cy="559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8EF33-93BE-4E65-ABDB-B3D181B776FF}">
      <dsp:nvSpPr>
        <dsp:cNvPr id="0" name=""/>
        <dsp:cNvSpPr/>
      </dsp:nvSpPr>
      <dsp:spPr>
        <a:xfrm>
          <a:off x="0" y="27660"/>
          <a:ext cx="6492875"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EU INTCEN to compile report on illicit arms trafficking</a:t>
          </a:r>
        </a:p>
      </dsp:txBody>
      <dsp:txXfrm>
        <a:off x="46606" y="74266"/>
        <a:ext cx="6399663" cy="861507"/>
      </dsp:txXfrm>
    </dsp:sp>
    <dsp:sp modelId="{1CC38A2B-A77E-485A-9BAE-BBDE32FE240D}">
      <dsp:nvSpPr>
        <dsp:cNvPr id="0" name=""/>
        <dsp:cNvSpPr/>
      </dsp:nvSpPr>
      <dsp:spPr>
        <a:xfrm>
          <a:off x="0" y="1051500"/>
          <a:ext cx="6492875" cy="95471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CEPOL training on CIAT</a:t>
          </a:r>
        </a:p>
      </dsp:txBody>
      <dsp:txXfrm>
        <a:off x="46606" y="1098106"/>
        <a:ext cx="6399663" cy="861507"/>
      </dsp:txXfrm>
    </dsp:sp>
    <dsp:sp modelId="{26EA0EB4-F5A2-4530-96F2-0EF1C7E6EF85}">
      <dsp:nvSpPr>
        <dsp:cNvPr id="0" name=""/>
        <dsp:cNvSpPr/>
      </dsp:nvSpPr>
      <dsp:spPr>
        <a:xfrm>
          <a:off x="0" y="2075340"/>
          <a:ext cx="6492875" cy="95471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Improve Cross border cooperation – FFPs</a:t>
          </a:r>
        </a:p>
      </dsp:txBody>
      <dsp:txXfrm>
        <a:off x="46606" y="2121946"/>
        <a:ext cx="6399663" cy="861507"/>
      </dsp:txXfrm>
    </dsp:sp>
    <dsp:sp modelId="{623C9308-898F-4248-A51A-D85038209A7E}">
      <dsp:nvSpPr>
        <dsp:cNvPr id="0" name=""/>
        <dsp:cNvSpPr/>
      </dsp:nvSpPr>
      <dsp:spPr>
        <a:xfrm>
          <a:off x="0" y="3099180"/>
          <a:ext cx="6492875" cy="95471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Exchange information with EUROPOL</a:t>
          </a:r>
        </a:p>
      </dsp:txBody>
      <dsp:txXfrm>
        <a:off x="46606" y="3145786"/>
        <a:ext cx="6399663" cy="861507"/>
      </dsp:txXfrm>
    </dsp:sp>
    <dsp:sp modelId="{BF290614-5F28-462E-88D8-290D47068E84}">
      <dsp:nvSpPr>
        <dsp:cNvPr id="0" name=""/>
        <dsp:cNvSpPr/>
      </dsp:nvSpPr>
      <dsp:spPr>
        <a:xfrm>
          <a:off x="0" y="4123020"/>
          <a:ext cx="6492875" cy="9547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Cooperation with EMPACT</a:t>
          </a:r>
        </a:p>
      </dsp:txBody>
      <dsp:txXfrm>
        <a:off x="46606" y="4169626"/>
        <a:ext cx="6399663" cy="8615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D66F1-5263-4C85-93EB-0A903E7F5D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21835B-FC8C-4E55-8E80-03C4C73642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969BF1-28A4-468E-AD68-57DCA3765017}"/>
              </a:ext>
            </a:extLst>
          </p:cNvPr>
          <p:cNvSpPr>
            <a:spLocks noGrp="1"/>
          </p:cNvSpPr>
          <p:nvPr>
            <p:ph type="dt" sz="half" idx="10"/>
          </p:nvPr>
        </p:nvSpPr>
        <p:spPr/>
        <p:txBody>
          <a:bodyPr/>
          <a:lstStyle/>
          <a:p>
            <a:fld id="{A78000C9-E87E-43C0-A84C-4BAF86B45ECC}" type="datetimeFigureOut">
              <a:rPr lang="en-US" smtClean="0"/>
              <a:t>11/24/2018</a:t>
            </a:fld>
            <a:endParaRPr lang="en-US"/>
          </a:p>
        </p:txBody>
      </p:sp>
      <p:sp>
        <p:nvSpPr>
          <p:cNvPr id="5" name="Footer Placeholder 4">
            <a:extLst>
              <a:ext uri="{FF2B5EF4-FFF2-40B4-BE49-F238E27FC236}">
                <a16:creationId xmlns:a16="http://schemas.microsoft.com/office/drawing/2014/main" id="{C8859301-3896-4B98-997C-C919D7246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AEE1B-7329-4669-90BB-A6838F6F962D}"/>
              </a:ext>
            </a:extLst>
          </p:cNvPr>
          <p:cNvSpPr>
            <a:spLocks noGrp="1"/>
          </p:cNvSpPr>
          <p:nvPr>
            <p:ph type="sldNum" sz="quarter" idx="12"/>
          </p:nvPr>
        </p:nvSpPr>
        <p:spPr/>
        <p:txBody>
          <a:bodyPr/>
          <a:lstStyle/>
          <a:p>
            <a:fld id="{90CC92D6-2AEF-4710-A0D5-A3DB1A1AC708}" type="slidenum">
              <a:rPr lang="en-US" smtClean="0"/>
              <a:t>‹#›</a:t>
            </a:fld>
            <a:endParaRPr lang="en-US"/>
          </a:p>
        </p:txBody>
      </p:sp>
    </p:spTree>
    <p:extLst>
      <p:ext uri="{BB962C8B-B14F-4D97-AF65-F5344CB8AC3E}">
        <p14:creationId xmlns:p14="http://schemas.microsoft.com/office/powerpoint/2010/main" val="386142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0D6E-4835-45B4-B3D9-01A8E4E5AC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07F4E4-FE17-4715-9173-E110BA10EB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0DE12-F480-4388-829F-F97F00935F0A}"/>
              </a:ext>
            </a:extLst>
          </p:cNvPr>
          <p:cNvSpPr>
            <a:spLocks noGrp="1"/>
          </p:cNvSpPr>
          <p:nvPr>
            <p:ph type="dt" sz="half" idx="10"/>
          </p:nvPr>
        </p:nvSpPr>
        <p:spPr/>
        <p:txBody>
          <a:bodyPr/>
          <a:lstStyle/>
          <a:p>
            <a:fld id="{A78000C9-E87E-43C0-A84C-4BAF86B45ECC}" type="datetimeFigureOut">
              <a:rPr lang="en-US" smtClean="0"/>
              <a:t>11/24/2018</a:t>
            </a:fld>
            <a:endParaRPr lang="en-US"/>
          </a:p>
        </p:txBody>
      </p:sp>
      <p:sp>
        <p:nvSpPr>
          <p:cNvPr id="5" name="Footer Placeholder 4">
            <a:extLst>
              <a:ext uri="{FF2B5EF4-FFF2-40B4-BE49-F238E27FC236}">
                <a16:creationId xmlns:a16="http://schemas.microsoft.com/office/drawing/2014/main" id="{61D789CE-9AFC-4E8A-B133-12E1583F3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0B803-AC72-425F-9BC8-142E80A1DD96}"/>
              </a:ext>
            </a:extLst>
          </p:cNvPr>
          <p:cNvSpPr>
            <a:spLocks noGrp="1"/>
          </p:cNvSpPr>
          <p:nvPr>
            <p:ph type="sldNum" sz="quarter" idx="12"/>
          </p:nvPr>
        </p:nvSpPr>
        <p:spPr/>
        <p:txBody>
          <a:bodyPr/>
          <a:lstStyle/>
          <a:p>
            <a:fld id="{90CC92D6-2AEF-4710-A0D5-A3DB1A1AC708}" type="slidenum">
              <a:rPr lang="en-US" smtClean="0"/>
              <a:t>‹#›</a:t>
            </a:fld>
            <a:endParaRPr lang="en-US"/>
          </a:p>
        </p:txBody>
      </p:sp>
    </p:spTree>
    <p:extLst>
      <p:ext uri="{BB962C8B-B14F-4D97-AF65-F5344CB8AC3E}">
        <p14:creationId xmlns:p14="http://schemas.microsoft.com/office/powerpoint/2010/main" val="34790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C247E1-20B4-42D0-8A8B-128C13A83F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38DCD1-79B4-4DD3-BA59-F2D899FDAB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18267-11B0-4557-B7AE-E4C6D2307A71}"/>
              </a:ext>
            </a:extLst>
          </p:cNvPr>
          <p:cNvSpPr>
            <a:spLocks noGrp="1"/>
          </p:cNvSpPr>
          <p:nvPr>
            <p:ph type="dt" sz="half" idx="10"/>
          </p:nvPr>
        </p:nvSpPr>
        <p:spPr/>
        <p:txBody>
          <a:bodyPr/>
          <a:lstStyle/>
          <a:p>
            <a:fld id="{A78000C9-E87E-43C0-A84C-4BAF86B45ECC}" type="datetimeFigureOut">
              <a:rPr lang="en-US" smtClean="0"/>
              <a:t>11/24/2018</a:t>
            </a:fld>
            <a:endParaRPr lang="en-US"/>
          </a:p>
        </p:txBody>
      </p:sp>
      <p:sp>
        <p:nvSpPr>
          <p:cNvPr id="5" name="Footer Placeholder 4">
            <a:extLst>
              <a:ext uri="{FF2B5EF4-FFF2-40B4-BE49-F238E27FC236}">
                <a16:creationId xmlns:a16="http://schemas.microsoft.com/office/drawing/2014/main" id="{B4CABC6A-1A9D-4BDA-972C-81007AED0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328A3-7279-4DF8-AC7B-E7DE13884FB0}"/>
              </a:ext>
            </a:extLst>
          </p:cNvPr>
          <p:cNvSpPr>
            <a:spLocks noGrp="1"/>
          </p:cNvSpPr>
          <p:nvPr>
            <p:ph type="sldNum" sz="quarter" idx="12"/>
          </p:nvPr>
        </p:nvSpPr>
        <p:spPr/>
        <p:txBody>
          <a:bodyPr/>
          <a:lstStyle/>
          <a:p>
            <a:fld id="{90CC92D6-2AEF-4710-A0D5-A3DB1A1AC708}" type="slidenum">
              <a:rPr lang="en-US" smtClean="0"/>
              <a:t>‹#›</a:t>
            </a:fld>
            <a:endParaRPr lang="en-US"/>
          </a:p>
        </p:txBody>
      </p:sp>
    </p:spTree>
    <p:extLst>
      <p:ext uri="{BB962C8B-B14F-4D97-AF65-F5344CB8AC3E}">
        <p14:creationId xmlns:p14="http://schemas.microsoft.com/office/powerpoint/2010/main" val="374645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C15C-DCD1-49E0-B2E1-4122092FFD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3A3BA7-069A-4D58-B717-51E010958A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66BF6-D1A1-4F2E-A69C-EC9E89B0A190}"/>
              </a:ext>
            </a:extLst>
          </p:cNvPr>
          <p:cNvSpPr>
            <a:spLocks noGrp="1"/>
          </p:cNvSpPr>
          <p:nvPr>
            <p:ph type="dt" sz="half" idx="10"/>
          </p:nvPr>
        </p:nvSpPr>
        <p:spPr/>
        <p:txBody>
          <a:bodyPr/>
          <a:lstStyle/>
          <a:p>
            <a:fld id="{A78000C9-E87E-43C0-A84C-4BAF86B45ECC}" type="datetimeFigureOut">
              <a:rPr lang="en-US" smtClean="0"/>
              <a:t>11/24/2018</a:t>
            </a:fld>
            <a:endParaRPr lang="en-US"/>
          </a:p>
        </p:txBody>
      </p:sp>
      <p:sp>
        <p:nvSpPr>
          <p:cNvPr id="5" name="Footer Placeholder 4">
            <a:extLst>
              <a:ext uri="{FF2B5EF4-FFF2-40B4-BE49-F238E27FC236}">
                <a16:creationId xmlns:a16="http://schemas.microsoft.com/office/drawing/2014/main" id="{E007B141-F205-46C9-9501-5745DCB58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340A5-94B9-4B54-8FB1-3D2A5BF3A25F}"/>
              </a:ext>
            </a:extLst>
          </p:cNvPr>
          <p:cNvSpPr>
            <a:spLocks noGrp="1"/>
          </p:cNvSpPr>
          <p:nvPr>
            <p:ph type="sldNum" sz="quarter" idx="12"/>
          </p:nvPr>
        </p:nvSpPr>
        <p:spPr/>
        <p:txBody>
          <a:bodyPr/>
          <a:lstStyle/>
          <a:p>
            <a:fld id="{90CC92D6-2AEF-4710-A0D5-A3DB1A1AC708}" type="slidenum">
              <a:rPr lang="en-US" smtClean="0"/>
              <a:t>‹#›</a:t>
            </a:fld>
            <a:endParaRPr lang="en-US"/>
          </a:p>
        </p:txBody>
      </p:sp>
    </p:spTree>
    <p:extLst>
      <p:ext uri="{BB962C8B-B14F-4D97-AF65-F5344CB8AC3E}">
        <p14:creationId xmlns:p14="http://schemas.microsoft.com/office/powerpoint/2010/main" val="377485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3CA6-5FDE-46B4-8D19-16FAC9D680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E12007-6060-44C7-87AF-08017DD556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651745-71D6-4460-93CB-02907A7ADDA2}"/>
              </a:ext>
            </a:extLst>
          </p:cNvPr>
          <p:cNvSpPr>
            <a:spLocks noGrp="1"/>
          </p:cNvSpPr>
          <p:nvPr>
            <p:ph type="dt" sz="half" idx="10"/>
          </p:nvPr>
        </p:nvSpPr>
        <p:spPr/>
        <p:txBody>
          <a:bodyPr/>
          <a:lstStyle/>
          <a:p>
            <a:fld id="{A78000C9-E87E-43C0-A84C-4BAF86B45ECC}" type="datetimeFigureOut">
              <a:rPr lang="en-US" smtClean="0"/>
              <a:t>11/24/2018</a:t>
            </a:fld>
            <a:endParaRPr lang="en-US"/>
          </a:p>
        </p:txBody>
      </p:sp>
      <p:sp>
        <p:nvSpPr>
          <p:cNvPr id="5" name="Footer Placeholder 4">
            <a:extLst>
              <a:ext uri="{FF2B5EF4-FFF2-40B4-BE49-F238E27FC236}">
                <a16:creationId xmlns:a16="http://schemas.microsoft.com/office/drawing/2014/main" id="{9565B97E-7933-424C-ADCF-A4B26454A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8D0DE-2C57-4752-9A94-B292DC5C47DA}"/>
              </a:ext>
            </a:extLst>
          </p:cNvPr>
          <p:cNvSpPr>
            <a:spLocks noGrp="1"/>
          </p:cNvSpPr>
          <p:nvPr>
            <p:ph type="sldNum" sz="quarter" idx="12"/>
          </p:nvPr>
        </p:nvSpPr>
        <p:spPr/>
        <p:txBody>
          <a:bodyPr/>
          <a:lstStyle/>
          <a:p>
            <a:fld id="{90CC92D6-2AEF-4710-A0D5-A3DB1A1AC708}" type="slidenum">
              <a:rPr lang="en-US" smtClean="0"/>
              <a:t>‹#›</a:t>
            </a:fld>
            <a:endParaRPr lang="en-US"/>
          </a:p>
        </p:txBody>
      </p:sp>
    </p:spTree>
    <p:extLst>
      <p:ext uri="{BB962C8B-B14F-4D97-AF65-F5344CB8AC3E}">
        <p14:creationId xmlns:p14="http://schemas.microsoft.com/office/powerpoint/2010/main" val="17927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3DB4-80F1-422B-8997-DB1CD051F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886B41-1FC8-4B52-BDD5-B5E837F7C9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B62CA7-D67C-412B-AE0B-35925A15E7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E76F01-3194-4DD2-9B04-65C26C9FC0AD}"/>
              </a:ext>
            </a:extLst>
          </p:cNvPr>
          <p:cNvSpPr>
            <a:spLocks noGrp="1"/>
          </p:cNvSpPr>
          <p:nvPr>
            <p:ph type="dt" sz="half" idx="10"/>
          </p:nvPr>
        </p:nvSpPr>
        <p:spPr/>
        <p:txBody>
          <a:bodyPr/>
          <a:lstStyle/>
          <a:p>
            <a:fld id="{A78000C9-E87E-43C0-A84C-4BAF86B45ECC}" type="datetimeFigureOut">
              <a:rPr lang="en-US" smtClean="0"/>
              <a:t>11/24/2018</a:t>
            </a:fld>
            <a:endParaRPr lang="en-US"/>
          </a:p>
        </p:txBody>
      </p:sp>
      <p:sp>
        <p:nvSpPr>
          <p:cNvPr id="6" name="Footer Placeholder 5">
            <a:extLst>
              <a:ext uri="{FF2B5EF4-FFF2-40B4-BE49-F238E27FC236}">
                <a16:creationId xmlns:a16="http://schemas.microsoft.com/office/drawing/2014/main" id="{74B1D547-C16A-45D2-919C-C05D85FB22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1017F4-0F95-4EAE-B16A-4F01E114EE31}"/>
              </a:ext>
            </a:extLst>
          </p:cNvPr>
          <p:cNvSpPr>
            <a:spLocks noGrp="1"/>
          </p:cNvSpPr>
          <p:nvPr>
            <p:ph type="sldNum" sz="quarter" idx="12"/>
          </p:nvPr>
        </p:nvSpPr>
        <p:spPr/>
        <p:txBody>
          <a:bodyPr/>
          <a:lstStyle/>
          <a:p>
            <a:fld id="{90CC92D6-2AEF-4710-A0D5-A3DB1A1AC708}" type="slidenum">
              <a:rPr lang="en-US" smtClean="0"/>
              <a:t>‹#›</a:t>
            </a:fld>
            <a:endParaRPr lang="en-US"/>
          </a:p>
        </p:txBody>
      </p:sp>
    </p:spTree>
    <p:extLst>
      <p:ext uri="{BB962C8B-B14F-4D97-AF65-F5344CB8AC3E}">
        <p14:creationId xmlns:p14="http://schemas.microsoft.com/office/powerpoint/2010/main" val="298382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BC36-943E-429C-9120-A436914442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62D43B-149F-4FCA-B32E-AEFB10BF1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C35411-C88C-423C-BE6F-B20755D188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EAD6AD-22AC-40DD-94A8-49823526FC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AF4BC1-6E22-48D3-B491-EE0007C0EA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997B4C-5440-41BA-BCCA-BC339D1E098F}"/>
              </a:ext>
            </a:extLst>
          </p:cNvPr>
          <p:cNvSpPr>
            <a:spLocks noGrp="1"/>
          </p:cNvSpPr>
          <p:nvPr>
            <p:ph type="dt" sz="half" idx="10"/>
          </p:nvPr>
        </p:nvSpPr>
        <p:spPr/>
        <p:txBody>
          <a:bodyPr/>
          <a:lstStyle/>
          <a:p>
            <a:fld id="{A78000C9-E87E-43C0-A84C-4BAF86B45ECC}" type="datetimeFigureOut">
              <a:rPr lang="en-US" smtClean="0"/>
              <a:t>11/24/2018</a:t>
            </a:fld>
            <a:endParaRPr lang="en-US"/>
          </a:p>
        </p:txBody>
      </p:sp>
      <p:sp>
        <p:nvSpPr>
          <p:cNvPr id="8" name="Footer Placeholder 7">
            <a:extLst>
              <a:ext uri="{FF2B5EF4-FFF2-40B4-BE49-F238E27FC236}">
                <a16:creationId xmlns:a16="http://schemas.microsoft.com/office/drawing/2014/main" id="{CC142B0F-3AAF-4976-8CE3-5C960DB56C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EE521B-DC75-4659-AE03-7D80DDDFB218}"/>
              </a:ext>
            </a:extLst>
          </p:cNvPr>
          <p:cNvSpPr>
            <a:spLocks noGrp="1"/>
          </p:cNvSpPr>
          <p:nvPr>
            <p:ph type="sldNum" sz="quarter" idx="12"/>
          </p:nvPr>
        </p:nvSpPr>
        <p:spPr/>
        <p:txBody>
          <a:bodyPr/>
          <a:lstStyle/>
          <a:p>
            <a:fld id="{90CC92D6-2AEF-4710-A0D5-A3DB1A1AC708}" type="slidenum">
              <a:rPr lang="en-US" smtClean="0"/>
              <a:t>‹#›</a:t>
            </a:fld>
            <a:endParaRPr lang="en-US"/>
          </a:p>
        </p:txBody>
      </p:sp>
    </p:spTree>
    <p:extLst>
      <p:ext uri="{BB962C8B-B14F-4D97-AF65-F5344CB8AC3E}">
        <p14:creationId xmlns:p14="http://schemas.microsoft.com/office/powerpoint/2010/main" val="181654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13D0-BB34-4D44-BB27-B57B3956B7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544711-7777-4D9A-A155-4F056CC33C6F}"/>
              </a:ext>
            </a:extLst>
          </p:cNvPr>
          <p:cNvSpPr>
            <a:spLocks noGrp="1"/>
          </p:cNvSpPr>
          <p:nvPr>
            <p:ph type="dt" sz="half" idx="10"/>
          </p:nvPr>
        </p:nvSpPr>
        <p:spPr/>
        <p:txBody>
          <a:bodyPr/>
          <a:lstStyle/>
          <a:p>
            <a:fld id="{A78000C9-E87E-43C0-A84C-4BAF86B45ECC}" type="datetimeFigureOut">
              <a:rPr lang="en-US" smtClean="0"/>
              <a:t>11/24/2018</a:t>
            </a:fld>
            <a:endParaRPr lang="en-US"/>
          </a:p>
        </p:txBody>
      </p:sp>
      <p:sp>
        <p:nvSpPr>
          <p:cNvPr id="4" name="Footer Placeholder 3">
            <a:extLst>
              <a:ext uri="{FF2B5EF4-FFF2-40B4-BE49-F238E27FC236}">
                <a16:creationId xmlns:a16="http://schemas.microsoft.com/office/drawing/2014/main" id="{830ED992-7FDC-4039-A1CE-BA366CCED3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1B116D-79B2-4A92-8671-A2C3CABA272E}"/>
              </a:ext>
            </a:extLst>
          </p:cNvPr>
          <p:cNvSpPr>
            <a:spLocks noGrp="1"/>
          </p:cNvSpPr>
          <p:nvPr>
            <p:ph type="sldNum" sz="quarter" idx="12"/>
          </p:nvPr>
        </p:nvSpPr>
        <p:spPr/>
        <p:txBody>
          <a:bodyPr/>
          <a:lstStyle/>
          <a:p>
            <a:fld id="{90CC92D6-2AEF-4710-A0D5-A3DB1A1AC708}" type="slidenum">
              <a:rPr lang="en-US" smtClean="0"/>
              <a:t>‹#›</a:t>
            </a:fld>
            <a:endParaRPr lang="en-US"/>
          </a:p>
        </p:txBody>
      </p:sp>
    </p:spTree>
    <p:extLst>
      <p:ext uri="{BB962C8B-B14F-4D97-AF65-F5344CB8AC3E}">
        <p14:creationId xmlns:p14="http://schemas.microsoft.com/office/powerpoint/2010/main" val="390181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26CF73-4A82-4833-A0FD-D114DFF79548}"/>
              </a:ext>
            </a:extLst>
          </p:cNvPr>
          <p:cNvSpPr>
            <a:spLocks noGrp="1"/>
          </p:cNvSpPr>
          <p:nvPr>
            <p:ph type="dt" sz="half" idx="10"/>
          </p:nvPr>
        </p:nvSpPr>
        <p:spPr/>
        <p:txBody>
          <a:bodyPr/>
          <a:lstStyle/>
          <a:p>
            <a:fld id="{A78000C9-E87E-43C0-A84C-4BAF86B45ECC}" type="datetimeFigureOut">
              <a:rPr lang="en-US" smtClean="0"/>
              <a:t>11/24/2018</a:t>
            </a:fld>
            <a:endParaRPr lang="en-US"/>
          </a:p>
        </p:txBody>
      </p:sp>
      <p:sp>
        <p:nvSpPr>
          <p:cNvPr id="3" name="Footer Placeholder 2">
            <a:extLst>
              <a:ext uri="{FF2B5EF4-FFF2-40B4-BE49-F238E27FC236}">
                <a16:creationId xmlns:a16="http://schemas.microsoft.com/office/drawing/2014/main" id="{3F49114D-4154-4F86-B679-547B6E41C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522020-4B56-4416-B21D-0FCDAA5C7511}"/>
              </a:ext>
            </a:extLst>
          </p:cNvPr>
          <p:cNvSpPr>
            <a:spLocks noGrp="1"/>
          </p:cNvSpPr>
          <p:nvPr>
            <p:ph type="sldNum" sz="quarter" idx="12"/>
          </p:nvPr>
        </p:nvSpPr>
        <p:spPr/>
        <p:txBody>
          <a:bodyPr/>
          <a:lstStyle/>
          <a:p>
            <a:fld id="{90CC92D6-2AEF-4710-A0D5-A3DB1A1AC708}" type="slidenum">
              <a:rPr lang="en-US" smtClean="0"/>
              <a:t>‹#›</a:t>
            </a:fld>
            <a:endParaRPr lang="en-US"/>
          </a:p>
        </p:txBody>
      </p:sp>
    </p:spTree>
    <p:extLst>
      <p:ext uri="{BB962C8B-B14F-4D97-AF65-F5344CB8AC3E}">
        <p14:creationId xmlns:p14="http://schemas.microsoft.com/office/powerpoint/2010/main" val="293555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CAEC8-6063-4ED5-8B3B-BF932EF57E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7D2BD2-4041-4552-95CB-6455C21EE9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24656D-01F1-41F0-8143-51585A9DB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DB129A-72E2-47D4-A6B7-52CDFF354CDD}"/>
              </a:ext>
            </a:extLst>
          </p:cNvPr>
          <p:cNvSpPr>
            <a:spLocks noGrp="1"/>
          </p:cNvSpPr>
          <p:nvPr>
            <p:ph type="dt" sz="half" idx="10"/>
          </p:nvPr>
        </p:nvSpPr>
        <p:spPr/>
        <p:txBody>
          <a:bodyPr/>
          <a:lstStyle/>
          <a:p>
            <a:fld id="{A78000C9-E87E-43C0-A84C-4BAF86B45ECC}" type="datetimeFigureOut">
              <a:rPr lang="en-US" smtClean="0"/>
              <a:t>11/24/2018</a:t>
            </a:fld>
            <a:endParaRPr lang="en-US"/>
          </a:p>
        </p:txBody>
      </p:sp>
      <p:sp>
        <p:nvSpPr>
          <p:cNvPr id="6" name="Footer Placeholder 5">
            <a:extLst>
              <a:ext uri="{FF2B5EF4-FFF2-40B4-BE49-F238E27FC236}">
                <a16:creationId xmlns:a16="http://schemas.microsoft.com/office/drawing/2014/main" id="{3F284071-9A8F-44A3-AD84-35B57934C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99179-C1FD-47F0-9860-467E9348AB50}"/>
              </a:ext>
            </a:extLst>
          </p:cNvPr>
          <p:cNvSpPr>
            <a:spLocks noGrp="1"/>
          </p:cNvSpPr>
          <p:nvPr>
            <p:ph type="sldNum" sz="quarter" idx="12"/>
          </p:nvPr>
        </p:nvSpPr>
        <p:spPr/>
        <p:txBody>
          <a:bodyPr/>
          <a:lstStyle/>
          <a:p>
            <a:fld id="{90CC92D6-2AEF-4710-A0D5-A3DB1A1AC708}" type="slidenum">
              <a:rPr lang="en-US" smtClean="0"/>
              <a:t>‹#›</a:t>
            </a:fld>
            <a:endParaRPr lang="en-US"/>
          </a:p>
        </p:txBody>
      </p:sp>
    </p:spTree>
    <p:extLst>
      <p:ext uri="{BB962C8B-B14F-4D97-AF65-F5344CB8AC3E}">
        <p14:creationId xmlns:p14="http://schemas.microsoft.com/office/powerpoint/2010/main" val="87280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6181-293C-4704-9ACB-D9E3618671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4F426A-7A6F-429C-AC33-1E0829C284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E4E9F1-565D-4D15-B2DA-5CC343A26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15E034-7CC3-4793-AC16-752CBB9D6EA0}"/>
              </a:ext>
            </a:extLst>
          </p:cNvPr>
          <p:cNvSpPr>
            <a:spLocks noGrp="1"/>
          </p:cNvSpPr>
          <p:nvPr>
            <p:ph type="dt" sz="half" idx="10"/>
          </p:nvPr>
        </p:nvSpPr>
        <p:spPr/>
        <p:txBody>
          <a:bodyPr/>
          <a:lstStyle/>
          <a:p>
            <a:fld id="{A78000C9-E87E-43C0-A84C-4BAF86B45ECC}" type="datetimeFigureOut">
              <a:rPr lang="en-US" smtClean="0"/>
              <a:t>11/24/2018</a:t>
            </a:fld>
            <a:endParaRPr lang="en-US"/>
          </a:p>
        </p:txBody>
      </p:sp>
      <p:sp>
        <p:nvSpPr>
          <p:cNvPr id="6" name="Footer Placeholder 5">
            <a:extLst>
              <a:ext uri="{FF2B5EF4-FFF2-40B4-BE49-F238E27FC236}">
                <a16:creationId xmlns:a16="http://schemas.microsoft.com/office/drawing/2014/main" id="{0267CA68-3067-4A39-B83D-A115C0D89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0F7A43-7190-4182-BCF3-BED1D0C3E562}"/>
              </a:ext>
            </a:extLst>
          </p:cNvPr>
          <p:cNvSpPr>
            <a:spLocks noGrp="1"/>
          </p:cNvSpPr>
          <p:nvPr>
            <p:ph type="sldNum" sz="quarter" idx="12"/>
          </p:nvPr>
        </p:nvSpPr>
        <p:spPr/>
        <p:txBody>
          <a:bodyPr/>
          <a:lstStyle/>
          <a:p>
            <a:fld id="{90CC92D6-2AEF-4710-A0D5-A3DB1A1AC708}" type="slidenum">
              <a:rPr lang="en-US" smtClean="0"/>
              <a:t>‹#›</a:t>
            </a:fld>
            <a:endParaRPr lang="en-US"/>
          </a:p>
        </p:txBody>
      </p:sp>
    </p:spTree>
    <p:extLst>
      <p:ext uri="{BB962C8B-B14F-4D97-AF65-F5344CB8AC3E}">
        <p14:creationId xmlns:p14="http://schemas.microsoft.com/office/powerpoint/2010/main" val="60145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FD31E0-5BFC-414E-BA54-FD41C7F291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98D256-8A35-4CE4-B610-2718263F35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12A5F-80C1-42F0-A2C5-A854435DD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000C9-E87E-43C0-A84C-4BAF86B45ECC}" type="datetimeFigureOut">
              <a:rPr lang="en-US" smtClean="0"/>
              <a:t>11/24/2018</a:t>
            </a:fld>
            <a:endParaRPr lang="en-US"/>
          </a:p>
        </p:txBody>
      </p:sp>
      <p:sp>
        <p:nvSpPr>
          <p:cNvPr id="5" name="Footer Placeholder 4">
            <a:extLst>
              <a:ext uri="{FF2B5EF4-FFF2-40B4-BE49-F238E27FC236}">
                <a16:creationId xmlns:a16="http://schemas.microsoft.com/office/drawing/2014/main" id="{073B62B2-E055-4E54-9DC6-DA6ED1D56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B99A10-82F5-4B22-9919-74CE19D3E7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C92D6-2AEF-4710-A0D5-A3DB1A1AC708}" type="slidenum">
              <a:rPr lang="en-US" smtClean="0"/>
              <a:t>‹#›</a:t>
            </a:fld>
            <a:endParaRPr lang="en-US"/>
          </a:p>
        </p:txBody>
      </p:sp>
    </p:spTree>
    <p:extLst>
      <p:ext uri="{BB962C8B-B14F-4D97-AF65-F5344CB8AC3E}">
        <p14:creationId xmlns:p14="http://schemas.microsoft.com/office/powerpoint/2010/main" val="906226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explosive-explosion-bomb-sign-98646/"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explosive-explosion-bomb-sign-98646/"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8" Type="http://schemas.openxmlformats.org/officeDocument/2006/relationships/hyperlink" Target="https://pixabay.com/en/sign-explosive-explosion-danger-24042/" TargetMode="External"/><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explosive-explosion-bomb-sign-98646/"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wikimedia.org/wiki/File:Silhouette_Gun.svg"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https://commons.wikimedia.org/wiki/File:Silhouette_Gun.sv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ommons.wikimedia.org/wiki/File:Silhouette_Gun.sv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ommons.wikimedia.org/wiki/File:Silhouette_Gun.sv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ommons.wikimedia.org/wiki/File:Silhouette_Gun.sv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ommons.wikimedia.org/wiki/File:Silhouette_Gun.svg"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ommons.wikimedia.org/wiki/File:Silhouette_Gun.sv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ommons.wikimedia.org/wiki/File:Silhouette_Gun.sv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ommons.wikimedia.org/wiki/File:Silhouette_Gun.sv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ommons.wikimedia.org/wiki/File:Silhouette_Gun.sv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commons.wikimedia.org/wiki/File:Silhouette_Gun.sv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ommons.wikimedia.org/wiki/File:Silhouette_Gun.sv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flickr.com/photos/campusfrance/18898145409"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justintarte.com/2011/12/top-10-questions-to-ask-yourself-in.html#links"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sign-explosive-explosion-danger-2404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8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F8F4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B675A66-946A-41ED-940C-CE408EA9DD1E}"/>
              </a:ext>
            </a:extLst>
          </p:cNvPr>
          <p:cNvSpPr>
            <a:spLocks noGrp="1"/>
          </p:cNvSpPr>
          <p:nvPr>
            <p:ph type="ctrTitle"/>
          </p:nvPr>
        </p:nvSpPr>
        <p:spPr>
          <a:xfrm>
            <a:off x="1109980" y="4277356"/>
            <a:ext cx="9966960" cy="1560320"/>
          </a:xfrm>
        </p:spPr>
        <p:txBody>
          <a:bodyPr>
            <a:normAutofit/>
          </a:bodyPr>
          <a:lstStyle/>
          <a:p>
            <a:r>
              <a:rPr lang="en-US" sz="5400">
                <a:solidFill>
                  <a:srgbClr val="4F8F45"/>
                </a:solidFill>
              </a:rPr>
              <a:t>SALW Commission Meeting Budva</a:t>
            </a:r>
          </a:p>
        </p:txBody>
      </p:sp>
      <p:sp>
        <p:nvSpPr>
          <p:cNvPr id="3" name="Subtitle 2">
            <a:extLst>
              <a:ext uri="{FF2B5EF4-FFF2-40B4-BE49-F238E27FC236}">
                <a16:creationId xmlns:a16="http://schemas.microsoft.com/office/drawing/2014/main" id="{BA81927B-BDC7-484B-B845-AF693083F712}"/>
              </a:ext>
            </a:extLst>
          </p:cNvPr>
          <p:cNvSpPr>
            <a:spLocks noGrp="1"/>
          </p:cNvSpPr>
          <p:nvPr>
            <p:ph type="subTitle" idx="1"/>
          </p:nvPr>
        </p:nvSpPr>
        <p:spPr>
          <a:xfrm>
            <a:off x="1709530" y="5799489"/>
            <a:ext cx="8767860" cy="440822"/>
          </a:xfrm>
        </p:spPr>
        <p:txBody>
          <a:bodyPr>
            <a:normAutofit/>
          </a:bodyPr>
          <a:lstStyle/>
          <a:p>
            <a:r>
              <a:rPr lang="en-US" sz="2000">
                <a:solidFill>
                  <a:srgbClr val="4F8F45"/>
                </a:solidFill>
              </a:rPr>
              <a:t>Alain E. Lapon</a:t>
            </a:r>
          </a:p>
        </p:txBody>
      </p:sp>
      <p:pic>
        <p:nvPicPr>
          <p:cNvPr id="7" name="Picture 6">
            <a:extLst>
              <a:ext uri="{FF2B5EF4-FFF2-40B4-BE49-F238E27FC236}">
                <a16:creationId xmlns:a16="http://schemas.microsoft.com/office/drawing/2014/main" id="{7CBBBE00-0A05-4876-9BC7-C3A1B55D2E45}"/>
              </a:ext>
            </a:extLst>
          </p:cNvPr>
          <p:cNvPicPr>
            <a:picLocks noChangeAspect="1"/>
          </p:cNvPicPr>
          <p:nvPr/>
        </p:nvPicPr>
        <p:blipFill rotWithShape="1">
          <a:blip r:embed="rId2">
            <a:extLst>
              <a:ext uri="{28A0092B-C50C-407E-A947-70E740481C1C}">
                <a14:useLocalDpi xmlns:a14="http://schemas.microsoft.com/office/drawing/2010/main" val="0"/>
              </a:ext>
            </a:extLst>
          </a:blip>
          <a:srcRect t="23397" r="1" b="23879"/>
          <a:stretch/>
        </p:blipFill>
        <p:spPr>
          <a:xfrm>
            <a:off x="243840" y="256540"/>
            <a:ext cx="11704320" cy="3764276"/>
          </a:xfrm>
          <a:prstGeom prst="rect">
            <a:avLst/>
          </a:prstGeom>
        </p:spPr>
      </p:pic>
      <p:pic>
        <p:nvPicPr>
          <p:cNvPr id="8" name="Picture 7">
            <a:extLst>
              <a:ext uri="{FF2B5EF4-FFF2-40B4-BE49-F238E27FC236}">
                <a16:creationId xmlns:a16="http://schemas.microsoft.com/office/drawing/2014/main" id="{E2876358-D654-4E6E-85A8-40543EF2A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634" y="4248616"/>
            <a:ext cx="2194630" cy="679661"/>
          </a:xfrm>
          <a:prstGeom prst="rect">
            <a:avLst/>
          </a:prstGeom>
        </p:spPr>
      </p:pic>
      <p:pic>
        <p:nvPicPr>
          <p:cNvPr id="9" name="Picture 8">
            <a:extLst>
              <a:ext uri="{FF2B5EF4-FFF2-40B4-BE49-F238E27FC236}">
                <a16:creationId xmlns:a16="http://schemas.microsoft.com/office/drawing/2014/main" id="{721F9383-A5F0-42C3-8F9C-2ABEC68AF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295" y="4255710"/>
            <a:ext cx="3207026" cy="679662"/>
          </a:xfrm>
          <a:prstGeom prst="rect">
            <a:avLst/>
          </a:prstGeom>
        </p:spPr>
      </p:pic>
      <p:pic>
        <p:nvPicPr>
          <p:cNvPr id="10" name="Picture 9" descr="EU with text small ">
            <a:extLst>
              <a:ext uri="{FF2B5EF4-FFF2-40B4-BE49-F238E27FC236}">
                <a16:creationId xmlns:a16="http://schemas.microsoft.com/office/drawing/2014/main" id="{8CFA77A5-638D-4BF6-BF1A-5C019E9E5F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1299" y="4255710"/>
            <a:ext cx="830356" cy="70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6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Contents</a:t>
            </a:r>
          </a:p>
        </p:txBody>
      </p:sp>
      <p:graphicFrame>
        <p:nvGraphicFramePr>
          <p:cNvPr id="7" name="Content Placeholder 6">
            <a:extLst>
              <a:ext uri="{FF2B5EF4-FFF2-40B4-BE49-F238E27FC236}">
                <a16:creationId xmlns:a16="http://schemas.microsoft.com/office/drawing/2014/main" id="{1948A8BC-EAAA-4CE2-8560-98456B574878}"/>
              </a:ext>
            </a:extLst>
          </p:cNvPr>
          <p:cNvGraphicFramePr>
            <a:graphicFrameLocks noGrp="1"/>
          </p:cNvGraphicFramePr>
          <p:nvPr>
            <p:ph idx="1"/>
            <p:extLst>
              <p:ext uri="{D42A27DB-BD31-4B8C-83A1-F6EECF244321}">
                <p14:modId xmlns:p14="http://schemas.microsoft.com/office/powerpoint/2010/main" val="3911429765"/>
              </p:ext>
            </p:extLst>
          </p:nvPr>
        </p:nvGraphicFramePr>
        <p:xfrm>
          <a:off x="838200" y="1825625"/>
          <a:ext cx="10515600" cy="4158783"/>
        </p:xfrm>
        <a:graphic>
          <a:graphicData uri="http://schemas.openxmlformats.org/drawingml/2006/table">
            <a:tbl>
              <a:tblPr firstRow="1" bandRow="1">
                <a:tableStyleId>{5C22544A-7EE6-4342-B048-85BDC9FD1C3A}</a:tableStyleId>
              </a:tblPr>
              <a:tblGrid>
                <a:gridCol w="1523495">
                  <a:extLst>
                    <a:ext uri="{9D8B030D-6E8A-4147-A177-3AD203B41FA5}">
                      <a16:colId xmlns:a16="http://schemas.microsoft.com/office/drawing/2014/main" val="2771273855"/>
                    </a:ext>
                  </a:extLst>
                </a:gridCol>
                <a:gridCol w="8992105">
                  <a:extLst>
                    <a:ext uri="{9D8B030D-6E8A-4147-A177-3AD203B41FA5}">
                      <a16:colId xmlns:a16="http://schemas.microsoft.com/office/drawing/2014/main" val="3237039073"/>
                    </a:ext>
                  </a:extLst>
                </a:gridCol>
              </a:tblGrid>
              <a:tr h="370840">
                <a:tc>
                  <a:txBody>
                    <a:bodyPr/>
                    <a:lstStyle/>
                    <a:p>
                      <a:r>
                        <a:rPr lang="en-US" dirty="0"/>
                        <a:t>Art</a:t>
                      </a:r>
                    </a:p>
                  </a:txBody>
                  <a:tcPr/>
                </a:tc>
                <a:tc>
                  <a:txBody>
                    <a:bodyPr/>
                    <a:lstStyle/>
                    <a:p>
                      <a:r>
                        <a:rPr lang="en-US" dirty="0"/>
                        <a:t>Description</a:t>
                      </a:r>
                    </a:p>
                  </a:txBody>
                  <a:tcPr/>
                </a:tc>
                <a:extLst>
                  <a:ext uri="{0D108BD9-81ED-4DB2-BD59-A6C34878D82A}">
                    <a16:rowId xmlns:a16="http://schemas.microsoft.com/office/drawing/2014/main" val="2132052970"/>
                  </a:ext>
                </a:extLst>
              </a:tr>
              <a:tr h="370840">
                <a:tc>
                  <a:txBody>
                    <a:bodyPr/>
                    <a:lstStyle/>
                    <a:p>
                      <a:r>
                        <a:rPr lang="en-US" dirty="0"/>
                        <a:t>28</a:t>
                      </a:r>
                    </a:p>
                  </a:txBody>
                  <a:tcPr/>
                </a:tc>
                <a:tc>
                  <a:txBody>
                    <a:bodyPr/>
                    <a:lstStyle/>
                    <a:p>
                      <a:r>
                        <a:rPr lang="en-US" dirty="0"/>
                        <a:t>Application for notification </a:t>
                      </a:r>
                    </a:p>
                  </a:txBody>
                  <a:tcPr/>
                </a:tc>
                <a:extLst>
                  <a:ext uri="{0D108BD9-81ED-4DB2-BD59-A6C34878D82A}">
                    <a16:rowId xmlns:a16="http://schemas.microsoft.com/office/drawing/2014/main" val="26501194"/>
                  </a:ext>
                </a:extLst>
              </a:tr>
              <a:tr h="370840">
                <a:tc>
                  <a:txBody>
                    <a:bodyPr/>
                    <a:lstStyle/>
                    <a:p>
                      <a:r>
                        <a:rPr lang="en-US" dirty="0"/>
                        <a:t>29</a:t>
                      </a:r>
                    </a:p>
                  </a:txBody>
                  <a:tcPr/>
                </a:tc>
                <a:tc>
                  <a:txBody>
                    <a:bodyPr/>
                    <a:lstStyle/>
                    <a:p>
                      <a:r>
                        <a:rPr lang="en-US" dirty="0"/>
                        <a:t>Notification procedure </a:t>
                      </a:r>
                    </a:p>
                  </a:txBody>
                  <a:tcPr/>
                </a:tc>
                <a:extLst>
                  <a:ext uri="{0D108BD9-81ED-4DB2-BD59-A6C34878D82A}">
                    <a16:rowId xmlns:a16="http://schemas.microsoft.com/office/drawing/2014/main" val="639016977"/>
                  </a:ext>
                </a:extLst>
              </a:tr>
              <a:tr h="370840">
                <a:tc>
                  <a:txBody>
                    <a:bodyPr/>
                    <a:lstStyle/>
                    <a:p>
                      <a:r>
                        <a:rPr lang="en-US" dirty="0"/>
                        <a:t>30</a:t>
                      </a:r>
                    </a:p>
                  </a:txBody>
                  <a:tcPr/>
                </a:tc>
                <a:tc>
                  <a:txBody>
                    <a:bodyPr/>
                    <a:lstStyle/>
                    <a:p>
                      <a:r>
                        <a:rPr lang="en-US" dirty="0"/>
                        <a:t>Identification numbers and lists of notified bodies </a:t>
                      </a:r>
                    </a:p>
                  </a:txBody>
                  <a:tcPr/>
                </a:tc>
                <a:extLst>
                  <a:ext uri="{0D108BD9-81ED-4DB2-BD59-A6C34878D82A}">
                    <a16:rowId xmlns:a16="http://schemas.microsoft.com/office/drawing/2014/main" val="2469180991"/>
                  </a:ext>
                </a:extLst>
              </a:tr>
              <a:tr h="370840">
                <a:tc>
                  <a:txBody>
                    <a:bodyPr/>
                    <a:lstStyle/>
                    <a:p>
                      <a:r>
                        <a:rPr lang="en-US" dirty="0"/>
                        <a:t>31</a:t>
                      </a:r>
                    </a:p>
                  </a:txBody>
                  <a:tcPr/>
                </a:tc>
                <a:tc>
                  <a:txBody>
                    <a:bodyPr/>
                    <a:lstStyle/>
                    <a:p>
                      <a:r>
                        <a:rPr lang="en-US" dirty="0"/>
                        <a:t>Changes to notifications </a:t>
                      </a:r>
                    </a:p>
                  </a:txBody>
                  <a:tcPr/>
                </a:tc>
                <a:extLst>
                  <a:ext uri="{0D108BD9-81ED-4DB2-BD59-A6C34878D82A}">
                    <a16:rowId xmlns:a16="http://schemas.microsoft.com/office/drawing/2014/main" val="2099679506"/>
                  </a:ext>
                </a:extLst>
              </a:tr>
              <a:tr h="370840">
                <a:tc>
                  <a:txBody>
                    <a:bodyPr/>
                    <a:lstStyle/>
                    <a:p>
                      <a:r>
                        <a:rPr lang="en-US" dirty="0"/>
                        <a:t>32</a:t>
                      </a:r>
                    </a:p>
                  </a:txBody>
                  <a:tcPr/>
                </a:tc>
                <a:tc>
                  <a:txBody>
                    <a:bodyPr/>
                    <a:lstStyle/>
                    <a:p>
                      <a:r>
                        <a:rPr lang="en-US" dirty="0"/>
                        <a:t>Challenge of the competence of notified bodies </a:t>
                      </a:r>
                    </a:p>
                  </a:txBody>
                  <a:tcPr/>
                </a:tc>
                <a:extLst>
                  <a:ext uri="{0D108BD9-81ED-4DB2-BD59-A6C34878D82A}">
                    <a16:rowId xmlns:a16="http://schemas.microsoft.com/office/drawing/2014/main" val="2131299984"/>
                  </a:ext>
                </a:extLst>
              </a:tr>
              <a:tr h="370840">
                <a:tc>
                  <a:txBody>
                    <a:bodyPr/>
                    <a:lstStyle/>
                    <a:p>
                      <a:r>
                        <a:rPr lang="en-US" dirty="0"/>
                        <a:t>33</a:t>
                      </a:r>
                    </a:p>
                  </a:txBody>
                  <a:tcPr/>
                </a:tc>
                <a:tc>
                  <a:txBody>
                    <a:bodyPr/>
                    <a:lstStyle/>
                    <a:p>
                      <a:r>
                        <a:rPr lang="en-US" dirty="0"/>
                        <a:t>Operational obligations of notified bodies </a:t>
                      </a:r>
                    </a:p>
                  </a:txBody>
                  <a:tcPr/>
                </a:tc>
                <a:extLst>
                  <a:ext uri="{0D108BD9-81ED-4DB2-BD59-A6C34878D82A}">
                    <a16:rowId xmlns:a16="http://schemas.microsoft.com/office/drawing/2014/main" val="2647042491"/>
                  </a:ext>
                </a:extLst>
              </a:tr>
              <a:tr h="370840">
                <a:tc>
                  <a:txBody>
                    <a:bodyPr/>
                    <a:lstStyle/>
                    <a:p>
                      <a:r>
                        <a:rPr lang="en-US" dirty="0"/>
                        <a:t>34</a:t>
                      </a:r>
                    </a:p>
                  </a:txBody>
                  <a:tcPr/>
                </a:tc>
                <a:tc>
                  <a:txBody>
                    <a:bodyPr/>
                    <a:lstStyle/>
                    <a:p>
                      <a:r>
                        <a:rPr lang="en-US" dirty="0"/>
                        <a:t>Appeal against decisions of notified bodies </a:t>
                      </a:r>
                    </a:p>
                  </a:txBody>
                  <a:tcPr/>
                </a:tc>
                <a:extLst>
                  <a:ext uri="{0D108BD9-81ED-4DB2-BD59-A6C34878D82A}">
                    <a16:rowId xmlns:a16="http://schemas.microsoft.com/office/drawing/2014/main" val="1451351209"/>
                  </a:ext>
                </a:extLst>
              </a:tr>
              <a:tr h="370840">
                <a:tc>
                  <a:txBody>
                    <a:bodyPr/>
                    <a:lstStyle/>
                    <a:p>
                      <a:r>
                        <a:rPr lang="en-US" dirty="0"/>
                        <a:t>35</a:t>
                      </a:r>
                    </a:p>
                  </a:txBody>
                  <a:tcPr/>
                </a:tc>
                <a:tc>
                  <a:txBody>
                    <a:bodyPr/>
                    <a:lstStyle/>
                    <a:p>
                      <a:r>
                        <a:rPr lang="en-US" dirty="0"/>
                        <a:t>Information obligation on notified bodies </a:t>
                      </a:r>
                    </a:p>
                  </a:txBody>
                  <a:tcPr/>
                </a:tc>
                <a:extLst>
                  <a:ext uri="{0D108BD9-81ED-4DB2-BD59-A6C34878D82A}">
                    <a16:rowId xmlns:a16="http://schemas.microsoft.com/office/drawing/2014/main" val="1467487000"/>
                  </a:ext>
                </a:extLst>
              </a:tr>
              <a:tr h="450383">
                <a:tc>
                  <a:txBody>
                    <a:bodyPr/>
                    <a:lstStyle/>
                    <a:p>
                      <a:r>
                        <a:rPr lang="en-US" dirty="0"/>
                        <a:t>36</a:t>
                      </a:r>
                    </a:p>
                  </a:txBody>
                  <a:tcPr/>
                </a:tc>
                <a:tc>
                  <a:txBody>
                    <a:bodyPr/>
                    <a:lstStyle/>
                    <a:p>
                      <a:r>
                        <a:rPr lang="en-US" dirty="0"/>
                        <a:t>Exchange of experience </a:t>
                      </a:r>
                    </a:p>
                  </a:txBody>
                  <a:tcPr/>
                </a:tc>
                <a:extLst>
                  <a:ext uri="{0D108BD9-81ED-4DB2-BD59-A6C34878D82A}">
                    <a16:rowId xmlns:a16="http://schemas.microsoft.com/office/drawing/2014/main" val="1880883484"/>
                  </a:ext>
                </a:extLst>
              </a:tr>
              <a:tr h="370840">
                <a:tc>
                  <a:txBody>
                    <a:bodyPr/>
                    <a:lstStyle/>
                    <a:p>
                      <a:r>
                        <a:rPr lang="en-US" dirty="0"/>
                        <a:t>37</a:t>
                      </a:r>
                    </a:p>
                  </a:txBody>
                  <a:tcPr/>
                </a:tc>
                <a:tc>
                  <a:txBody>
                    <a:bodyPr/>
                    <a:lstStyle/>
                    <a:p>
                      <a:r>
                        <a:rPr lang="en-US" dirty="0"/>
                        <a:t>Coordination of notified bodies </a:t>
                      </a:r>
                    </a:p>
                  </a:txBody>
                  <a:tcPr/>
                </a:tc>
                <a:extLst>
                  <a:ext uri="{0D108BD9-81ED-4DB2-BD59-A6C34878D82A}">
                    <a16:rowId xmlns:a16="http://schemas.microsoft.com/office/drawing/2014/main" val="289473425"/>
                  </a:ext>
                </a:extLst>
              </a:tr>
            </a:tbl>
          </a:graphicData>
        </a:graphic>
      </p:graphicFrame>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Pyrotechnics</a:t>
            </a:r>
            <a:endParaRPr lang="en-US" dirty="0">
              <a:solidFill>
                <a:schemeClr val="bg1"/>
              </a:solidFill>
            </a:endParaRPr>
          </a:p>
        </p:txBody>
      </p:sp>
    </p:spTree>
    <p:extLst>
      <p:ext uri="{BB962C8B-B14F-4D97-AF65-F5344CB8AC3E}">
        <p14:creationId xmlns:p14="http://schemas.microsoft.com/office/powerpoint/2010/main" val="234080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Contents</a:t>
            </a:r>
          </a:p>
        </p:txBody>
      </p:sp>
      <p:graphicFrame>
        <p:nvGraphicFramePr>
          <p:cNvPr id="7" name="Content Placeholder 6">
            <a:extLst>
              <a:ext uri="{FF2B5EF4-FFF2-40B4-BE49-F238E27FC236}">
                <a16:creationId xmlns:a16="http://schemas.microsoft.com/office/drawing/2014/main" id="{1948A8BC-EAAA-4CE2-8560-98456B574878}"/>
              </a:ext>
            </a:extLst>
          </p:cNvPr>
          <p:cNvGraphicFramePr>
            <a:graphicFrameLocks noGrp="1"/>
          </p:cNvGraphicFramePr>
          <p:nvPr>
            <p:ph idx="1"/>
            <p:extLst>
              <p:ext uri="{D42A27DB-BD31-4B8C-83A1-F6EECF244321}">
                <p14:modId xmlns:p14="http://schemas.microsoft.com/office/powerpoint/2010/main" val="2471342622"/>
              </p:ext>
            </p:extLst>
          </p:nvPr>
        </p:nvGraphicFramePr>
        <p:xfrm>
          <a:off x="642730" y="1532555"/>
          <a:ext cx="10515600" cy="2865120"/>
        </p:xfrm>
        <a:graphic>
          <a:graphicData uri="http://schemas.openxmlformats.org/drawingml/2006/table">
            <a:tbl>
              <a:tblPr firstRow="1" bandRow="1">
                <a:tableStyleId>{5C22544A-7EE6-4342-B048-85BDC9FD1C3A}</a:tableStyleId>
              </a:tblPr>
              <a:tblGrid>
                <a:gridCol w="1523495">
                  <a:extLst>
                    <a:ext uri="{9D8B030D-6E8A-4147-A177-3AD203B41FA5}">
                      <a16:colId xmlns:a16="http://schemas.microsoft.com/office/drawing/2014/main" val="2771273855"/>
                    </a:ext>
                  </a:extLst>
                </a:gridCol>
                <a:gridCol w="8992105">
                  <a:extLst>
                    <a:ext uri="{9D8B030D-6E8A-4147-A177-3AD203B41FA5}">
                      <a16:colId xmlns:a16="http://schemas.microsoft.com/office/drawing/2014/main" val="3237039073"/>
                    </a:ext>
                  </a:extLst>
                </a:gridCol>
              </a:tblGrid>
              <a:tr h="370840">
                <a:tc>
                  <a:txBody>
                    <a:bodyPr/>
                    <a:lstStyle/>
                    <a:p>
                      <a:r>
                        <a:rPr lang="en-US" dirty="0"/>
                        <a:t>Art</a:t>
                      </a:r>
                    </a:p>
                  </a:txBody>
                  <a:tcPr/>
                </a:tc>
                <a:tc>
                  <a:txBody>
                    <a:bodyPr/>
                    <a:lstStyle/>
                    <a:p>
                      <a:r>
                        <a:rPr lang="en-US" dirty="0"/>
                        <a:t>Description</a:t>
                      </a:r>
                    </a:p>
                  </a:txBody>
                  <a:tcPr/>
                </a:tc>
                <a:extLst>
                  <a:ext uri="{0D108BD9-81ED-4DB2-BD59-A6C34878D82A}">
                    <a16:rowId xmlns:a16="http://schemas.microsoft.com/office/drawing/2014/main" val="2132052970"/>
                  </a:ext>
                </a:extLst>
              </a:tr>
              <a:tr h="370840">
                <a:tc>
                  <a:txBody>
                    <a:bodyPr/>
                    <a:lstStyle/>
                    <a:p>
                      <a:endParaRPr lang="en-US" dirty="0"/>
                    </a:p>
                  </a:txBody>
                  <a:tcPr/>
                </a:tc>
                <a:tc>
                  <a:txBody>
                    <a:bodyPr/>
                    <a:lstStyle/>
                    <a:p>
                      <a:r>
                        <a:rPr lang="en-US" dirty="0"/>
                        <a:t>UNION MARKET SURVEILLANCE, CONTROL OF PYROTECHNIC ARTICLES ENTERING THE UNION MARKET AND UNION SAFEGUARD PROCEDURE </a:t>
                      </a:r>
                    </a:p>
                  </a:txBody>
                  <a:tcPr/>
                </a:tc>
                <a:extLst>
                  <a:ext uri="{0D108BD9-81ED-4DB2-BD59-A6C34878D82A}">
                    <a16:rowId xmlns:a16="http://schemas.microsoft.com/office/drawing/2014/main" val="26501194"/>
                  </a:ext>
                </a:extLst>
              </a:tr>
              <a:tr h="370840">
                <a:tc>
                  <a:txBody>
                    <a:bodyPr/>
                    <a:lstStyle/>
                    <a:p>
                      <a:r>
                        <a:rPr lang="en-US" dirty="0"/>
                        <a:t>38</a:t>
                      </a:r>
                    </a:p>
                  </a:txBody>
                  <a:tcPr/>
                </a:tc>
                <a:tc>
                  <a:txBody>
                    <a:bodyPr/>
                    <a:lstStyle/>
                    <a:p>
                      <a:r>
                        <a:rPr lang="en-US" dirty="0"/>
                        <a:t>Union market surveillance and control of pyrotechnic articles entering the Union market </a:t>
                      </a:r>
                    </a:p>
                  </a:txBody>
                  <a:tcPr/>
                </a:tc>
                <a:extLst>
                  <a:ext uri="{0D108BD9-81ED-4DB2-BD59-A6C34878D82A}">
                    <a16:rowId xmlns:a16="http://schemas.microsoft.com/office/drawing/2014/main" val="639016977"/>
                  </a:ext>
                </a:extLst>
              </a:tr>
              <a:tr h="370840">
                <a:tc>
                  <a:txBody>
                    <a:bodyPr/>
                    <a:lstStyle/>
                    <a:p>
                      <a:r>
                        <a:rPr lang="en-US" dirty="0"/>
                        <a:t>39</a:t>
                      </a:r>
                    </a:p>
                  </a:txBody>
                  <a:tcPr/>
                </a:tc>
                <a:tc>
                  <a:txBody>
                    <a:bodyPr/>
                    <a:lstStyle/>
                    <a:p>
                      <a:r>
                        <a:rPr lang="en-US" dirty="0"/>
                        <a:t>Procedure for dealing with pyrotechnic articles presenting a risk at national level </a:t>
                      </a:r>
                    </a:p>
                  </a:txBody>
                  <a:tcPr/>
                </a:tc>
                <a:extLst>
                  <a:ext uri="{0D108BD9-81ED-4DB2-BD59-A6C34878D82A}">
                    <a16:rowId xmlns:a16="http://schemas.microsoft.com/office/drawing/2014/main" val="2469180991"/>
                  </a:ext>
                </a:extLst>
              </a:tr>
              <a:tr h="370840">
                <a:tc>
                  <a:txBody>
                    <a:bodyPr/>
                    <a:lstStyle/>
                    <a:p>
                      <a:r>
                        <a:rPr lang="en-US" dirty="0"/>
                        <a:t>40</a:t>
                      </a:r>
                    </a:p>
                  </a:txBody>
                  <a:tcPr/>
                </a:tc>
                <a:tc>
                  <a:txBody>
                    <a:bodyPr/>
                    <a:lstStyle/>
                    <a:p>
                      <a:r>
                        <a:rPr lang="en-US" b="0" dirty="0"/>
                        <a:t>Union safeguard procedure </a:t>
                      </a:r>
                    </a:p>
                  </a:txBody>
                  <a:tcPr/>
                </a:tc>
                <a:extLst>
                  <a:ext uri="{0D108BD9-81ED-4DB2-BD59-A6C34878D82A}">
                    <a16:rowId xmlns:a16="http://schemas.microsoft.com/office/drawing/2014/main" val="2099679506"/>
                  </a:ext>
                </a:extLst>
              </a:tr>
              <a:tr h="370840">
                <a:tc>
                  <a:txBody>
                    <a:bodyPr/>
                    <a:lstStyle/>
                    <a:p>
                      <a:r>
                        <a:rPr lang="en-US" dirty="0"/>
                        <a:t>41</a:t>
                      </a:r>
                    </a:p>
                  </a:txBody>
                  <a:tcPr/>
                </a:tc>
                <a:tc>
                  <a:txBody>
                    <a:bodyPr/>
                    <a:lstStyle/>
                    <a:p>
                      <a:r>
                        <a:rPr lang="en-US" dirty="0"/>
                        <a:t>Compliant pyrotechnic articles which present a risk to health or safety </a:t>
                      </a:r>
                    </a:p>
                  </a:txBody>
                  <a:tcPr/>
                </a:tc>
                <a:extLst>
                  <a:ext uri="{0D108BD9-81ED-4DB2-BD59-A6C34878D82A}">
                    <a16:rowId xmlns:a16="http://schemas.microsoft.com/office/drawing/2014/main" val="2131299984"/>
                  </a:ext>
                </a:extLst>
              </a:tr>
              <a:tr h="370840">
                <a:tc>
                  <a:txBody>
                    <a:bodyPr/>
                    <a:lstStyle/>
                    <a:p>
                      <a:r>
                        <a:rPr lang="en-US" dirty="0"/>
                        <a:t>42</a:t>
                      </a:r>
                    </a:p>
                  </a:txBody>
                  <a:tcPr/>
                </a:tc>
                <a:tc>
                  <a:txBody>
                    <a:bodyPr/>
                    <a:lstStyle/>
                    <a:p>
                      <a:r>
                        <a:rPr lang="en-US" dirty="0"/>
                        <a:t>Formal non-compliance </a:t>
                      </a:r>
                    </a:p>
                  </a:txBody>
                  <a:tcPr/>
                </a:tc>
                <a:extLst>
                  <a:ext uri="{0D108BD9-81ED-4DB2-BD59-A6C34878D82A}">
                    <a16:rowId xmlns:a16="http://schemas.microsoft.com/office/drawing/2014/main" val="2647042491"/>
                  </a:ext>
                </a:extLst>
              </a:tr>
            </a:tbl>
          </a:graphicData>
        </a:graphic>
      </p:graphicFrame>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Pyrotechnics</a:t>
            </a:r>
            <a:endParaRPr lang="en-US" dirty="0">
              <a:solidFill>
                <a:schemeClr val="bg1"/>
              </a:solidFill>
            </a:endParaRPr>
          </a:p>
        </p:txBody>
      </p:sp>
    </p:spTree>
    <p:extLst>
      <p:ext uri="{BB962C8B-B14F-4D97-AF65-F5344CB8AC3E}">
        <p14:creationId xmlns:p14="http://schemas.microsoft.com/office/powerpoint/2010/main" val="241547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9298-4CC0-4C97-A20E-DBFB8FC5E8AC}"/>
              </a:ext>
            </a:extLst>
          </p:cNvPr>
          <p:cNvSpPr>
            <a:spLocks noGrp="1"/>
          </p:cNvSpPr>
          <p:nvPr>
            <p:ph type="ctrTitle"/>
          </p:nvPr>
        </p:nvSpPr>
        <p:spPr>
          <a:xfrm>
            <a:off x="6746628" y="1783959"/>
            <a:ext cx="4645250" cy="2889114"/>
          </a:xfrm>
        </p:spPr>
        <p:txBody>
          <a:bodyPr anchor="b">
            <a:normAutofit/>
          </a:bodyPr>
          <a:lstStyle/>
          <a:p>
            <a:pPr algn="l"/>
            <a:r>
              <a:rPr lang="en-US" sz="2400" b="1"/>
              <a:t>DIRECTIVE 2014/28/EU OF THE EUROPEAN PARLIAMENT AND OF THE COUNCIL of 26 February 2014 on the </a:t>
            </a:r>
            <a:r>
              <a:rPr lang="en-US" sz="2400" b="1" err="1"/>
              <a:t>harmonisation</a:t>
            </a:r>
            <a:r>
              <a:rPr lang="en-US" sz="2400" b="1"/>
              <a:t> of the laws of the Member States relating to the making available on the market and supervision of explosives for civil uses (recast) </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generated with very high confidence">
            <a:extLst>
              <a:ext uri="{FF2B5EF4-FFF2-40B4-BE49-F238E27FC236}">
                <a16:creationId xmlns:a16="http://schemas.microsoft.com/office/drawing/2014/main" id="{C0800A9D-64E6-4446-B3AA-C952D2E56E4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664" r="12253"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Picture 5">
            <a:extLst>
              <a:ext uri="{FF2B5EF4-FFF2-40B4-BE49-F238E27FC236}">
                <a16:creationId xmlns:a16="http://schemas.microsoft.com/office/drawing/2014/main" id="{8E78D8A9-07A0-49EA-9E5C-7087C9559B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239" y="265254"/>
            <a:ext cx="2194630" cy="679661"/>
          </a:xfrm>
          <a:prstGeom prst="rect">
            <a:avLst/>
          </a:prstGeom>
        </p:spPr>
      </p:pic>
      <p:pic>
        <p:nvPicPr>
          <p:cNvPr id="7" name="Picture 6">
            <a:extLst>
              <a:ext uri="{FF2B5EF4-FFF2-40B4-BE49-F238E27FC236}">
                <a16:creationId xmlns:a16="http://schemas.microsoft.com/office/drawing/2014/main" id="{6878C6F3-EE5F-4975-B864-B6BF0720E8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00" y="272348"/>
            <a:ext cx="3207026" cy="679662"/>
          </a:xfrm>
          <a:prstGeom prst="rect">
            <a:avLst/>
          </a:prstGeom>
        </p:spPr>
      </p:pic>
      <p:pic>
        <p:nvPicPr>
          <p:cNvPr id="8" name="Picture 7" descr="EU with text small ">
            <a:extLst>
              <a:ext uri="{FF2B5EF4-FFF2-40B4-BE49-F238E27FC236}">
                <a16:creationId xmlns:a16="http://schemas.microsoft.com/office/drawing/2014/main" id="{F4BC7C7E-EA8F-4941-8839-6467D7D685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04" y="272348"/>
            <a:ext cx="830356" cy="70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5264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What?</a:t>
            </a:r>
          </a:p>
        </p:txBody>
      </p:sp>
      <p:sp>
        <p:nvSpPr>
          <p:cNvPr id="3" name="Content Placeholder 2">
            <a:extLst>
              <a:ext uri="{FF2B5EF4-FFF2-40B4-BE49-F238E27FC236}">
                <a16:creationId xmlns:a16="http://schemas.microsoft.com/office/drawing/2014/main" id="{04DCFF24-79BC-42AE-802C-7C232F67A9CB}"/>
              </a:ext>
            </a:extLst>
          </p:cNvPr>
          <p:cNvSpPr>
            <a:spLocks noGrp="1"/>
          </p:cNvSpPr>
          <p:nvPr>
            <p:ph idx="1"/>
          </p:nvPr>
        </p:nvSpPr>
        <p:spPr/>
        <p:txBody>
          <a:bodyPr/>
          <a:lstStyle/>
          <a:p>
            <a:r>
              <a:rPr lang="en-US" dirty="0"/>
              <a:t>Deals with putting on the market of explosives for civil uses</a:t>
            </a:r>
          </a:p>
          <a:p>
            <a:r>
              <a:rPr lang="en-US" dirty="0"/>
              <a:t>Exempted:  explosives, including ammunition, intended for use, in accordance with national law, by the armed forces or the police;</a:t>
            </a:r>
          </a:p>
          <a:p>
            <a:r>
              <a:rPr lang="en-US" dirty="0"/>
              <a:t>Exempted: pyrotechnic articles falling within the scope of Directive 2013/29/EU; </a:t>
            </a:r>
          </a:p>
          <a:p>
            <a:r>
              <a:rPr lang="en-US" dirty="0"/>
              <a:t>Exempted: ammunition</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CUE</a:t>
            </a:r>
            <a:endParaRPr lang="en-US" dirty="0">
              <a:solidFill>
                <a:schemeClr val="bg1"/>
              </a:solidFill>
            </a:endParaRPr>
          </a:p>
        </p:txBody>
      </p:sp>
    </p:spTree>
    <p:extLst>
      <p:ext uri="{BB962C8B-B14F-4D97-AF65-F5344CB8AC3E}">
        <p14:creationId xmlns:p14="http://schemas.microsoft.com/office/powerpoint/2010/main" val="225909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Contents</a:t>
            </a:r>
          </a:p>
        </p:txBody>
      </p:sp>
      <p:graphicFrame>
        <p:nvGraphicFramePr>
          <p:cNvPr id="7" name="Content Placeholder 6">
            <a:extLst>
              <a:ext uri="{FF2B5EF4-FFF2-40B4-BE49-F238E27FC236}">
                <a16:creationId xmlns:a16="http://schemas.microsoft.com/office/drawing/2014/main" id="{1948A8BC-EAAA-4CE2-8560-98456B574878}"/>
              </a:ext>
            </a:extLst>
          </p:cNvPr>
          <p:cNvGraphicFramePr>
            <a:graphicFrameLocks noGrp="1"/>
          </p:cNvGraphicFramePr>
          <p:nvPr>
            <p:ph idx="1"/>
            <p:extLst>
              <p:ext uri="{D42A27DB-BD31-4B8C-83A1-F6EECF244321}">
                <p14:modId xmlns:p14="http://schemas.microsoft.com/office/powerpoint/2010/main" val="1774453175"/>
              </p:ext>
            </p:extLst>
          </p:nvPr>
        </p:nvGraphicFramePr>
        <p:xfrm>
          <a:off x="838200" y="1825625"/>
          <a:ext cx="10515600" cy="4158783"/>
        </p:xfrm>
        <a:graphic>
          <a:graphicData uri="http://schemas.openxmlformats.org/drawingml/2006/table">
            <a:tbl>
              <a:tblPr firstRow="1" bandRow="1">
                <a:tableStyleId>{5C22544A-7EE6-4342-B048-85BDC9FD1C3A}</a:tableStyleId>
              </a:tblPr>
              <a:tblGrid>
                <a:gridCol w="1523495">
                  <a:extLst>
                    <a:ext uri="{9D8B030D-6E8A-4147-A177-3AD203B41FA5}">
                      <a16:colId xmlns:a16="http://schemas.microsoft.com/office/drawing/2014/main" val="2771273855"/>
                    </a:ext>
                  </a:extLst>
                </a:gridCol>
                <a:gridCol w="8992105">
                  <a:extLst>
                    <a:ext uri="{9D8B030D-6E8A-4147-A177-3AD203B41FA5}">
                      <a16:colId xmlns:a16="http://schemas.microsoft.com/office/drawing/2014/main" val="3237039073"/>
                    </a:ext>
                  </a:extLst>
                </a:gridCol>
              </a:tblGrid>
              <a:tr h="370840">
                <a:tc>
                  <a:txBody>
                    <a:bodyPr/>
                    <a:lstStyle/>
                    <a:p>
                      <a:r>
                        <a:rPr lang="en-US" dirty="0"/>
                        <a:t>Art</a:t>
                      </a:r>
                    </a:p>
                  </a:txBody>
                  <a:tcPr/>
                </a:tc>
                <a:tc>
                  <a:txBody>
                    <a:bodyPr/>
                    <a:lstStyle/>
                    <a:p>
                      <a:r>
                        <a:rPr lang="en-US" dirty="0"/>
                        <a:t>Description</a:t>
                      </a:r>
                    </a:p>
                  </a:txBody>
                  <a:tcPr/>
                </a:tc>
                <a:extLst>
                  <a:ext uri="{0D108BD9-81ED-4DB2-BD59-A6C34878D82A}">
                    <a16:rowId xmlns:a16="http://schemas.microsoft.com/office/drawing/2014/main" val="2132052970"/>
                  </a:ext>
                </a:extLst>
              </a:tr>
              <a:tr h="370840">
                <a:tc>
                  <a:txBody>
                    <a:bodyPr/>
                    <a:lstStyle/>
                    <a:p>
                      <a:r>
                        <a:rPr lang="en-US" dirty="0"/>
                        <a:t>1</a:t>
                      </a:r>
                    </a:p>
                  </a:txBody>
                  <a:tcPr/>
                </a:tc>
                <a:tc>
                  <a:txBody>
                    <a:bodyPr/>
                    <a:lstStyle/>
                    <a:p>
                      <a:r>
                        <a:rPr lang="en-US" dirty="0"/>
                        <a:t>Scope</a:t>
                      </a:r>
                    </a:p>
                  </a:txBody>
                  <a:tcPr/>
                </a:tc>
                <a:extLst>
                  <a:ext uri="{0D108BD9-81ED-4DB2-BD59-A6C34878D82A}">
                    <a16:rowId xmlns:a16="http://schemas.microsoft.com/office/drawing/2014/main" val="26501194"/>
                  </a:ext>
                </a:extLst>
              </a:tr>
              <a:tr h="370840">
                <a:tc>
                  <a:txBody>
                    <a:bodyPr/>
                    <a:lstStyle/>
                    <a:p>
                      <a:r>
                        <a:rPr lang="en-US" dirty="0"/>
                        <a:t>2</a:t>
                      </a:r>
                    </a:p>
                  </a:txBody>
                  <a:tcPr/>
                </a:tc>
                <a:tc>
                  <a:txBody>
                    <a:bodyPr/>
                    <a:lstStyle/>
                    <a:p>
                      <a:r>
                        <a:rPr lang="en-US" dirty="0"/>
                        <a:t>Definitions</a:t>
                      </a:r>
                    </a:p>
                  </a:txBody>
                  <a:tcPr/>
                </a:tc>
                <a:extLst>
                  <a:ext uri="{0D108BD9-81ED-4DB2-BD59-A6C34878D82A}">
                    <a16:rowId xmlns:a16="http://schemas.microsoft.com/office/drawing/2014/main" val="639016977"/>
                  </a:ext>
                </a:extLst>
              </a:tr>
              <a:tr h="370840">
                <a:tc>
                  <a:txBody>
                    <a:bodyPr/>
                    <a:lstStyle/>
                    <a:p>
                      <a:r>
                        <a:rPr lang="en-US" dirty="0"/>
                        <a:t>3</a:t>
                      </a:r>
                    </a:p>
                  </a:txBody>
                  <a:tcPr/>
                </a:tc>
                <a:tc>
                  <a:txBody>
                    <a:bodyPr/>
                    <a:lstStyle/>
                    <a:p>
                      <a:r>
                        <a:rPr lang="en-US" dirty="0"/>
                        <a:t>Free movement </a:t>
                      </a:r>
                    </a:p>
                  </a:txBody>
                  <a:tcPr/>
                </a:tc>
                <a:extLst>
                  <a:ext uri="{0D108BD9-81ED-4DB2-BD59-A6C34878D82A}">
                    <a16:rowId xmlns:a16="http://schemas.microsoft.com/office/drawing/2014/main" val="2469180991"/>
                  </a:ext>
                </a:extLst>
              </a:tr>
              <a:tr h="370840">
                <a:tc>
                  <a:txBody>
                    <a:bodyPr/>
                    <a:lstStyle/>
                    <a:p>
                      <a:r>
                        <a:rPr lang="en-US" dirty="0"/>
                        <a:t>4</a:t>
                      </a:r>
                    </a:p>
                  </a:txBody>
                  <a:tcPr/>
                </a:tc>
                <a:tc>
                  <a:txBody>
                    <a:bodyPr/>
                    <a:lstStyle/>
                    <a:p>
                      <a:r>
                        <a:rPr lang="en-US" dirty="0"/>
                        <a:t>Making available on the market </a:t>
                      </a:r>
                    </a:p>
                  </a:txBody>
                  <a:tcPr/>
                </a:tc>
                <a:extLst>
                  <a:ext uri="{0D108BD9-81ED-4DB2-BD59-A6C34878D82A}">
                    <a16:rowId xmlns:a16="http://schemas.microsoft.com/office/drawing/2014/main" val="2099679506"/>
                  </a:ext>
                </a:extLst>
              </a:tr>
              <a:tr h="370840">
                <a:tc>
                  <a:txBody>
                    <a:bodyPr/>
                    <a:lstStyle/>
                    <a:p>
                      <a:endParaRPr lang="en-US" dirty="0"/>
                    </a:p>
                  </a:txBody>
                  <a:tcPr/>
                </a:tc>
                <a:tc>
                  <a:txBody>
                    <a:bodyPr/>
                    <a:lstStyle/>
                    <a:p>
                      <a:r>
                        <a:rPr lang="en-US" dirty="0"/>
                        <a:t>OBLIGATIONS OF ECONOMIC OPERATORS </a:t>
                      </a:r>
                    </a:p>
                  </a:txBody>
                  <a:tcPr/>
                </a:tc>
                <a:extLst>
                  <a:ext uri="{0D108BD9-81ED-4DB2-BD59-A6C34878D82A}">
                    <a16:rowId xmlns:a16="http://schemas.microsoft.com/office/drawing/2014/main" val="2131299984"/>
                  </a:ext>
                </a:extLst>
              </a:tr>
              <a:tr h="370840">
                <a:tc>
                  <a:txBody>
                    <a:bodyPr/>
                    <a:lstStyle/>
                    <a:p>
                      <a:r>
                        <a:rPr lang="en-US" dirty="0"/>
                        <a:t>5</a:t>
                      </a:r>
                    </a:p>
                  </a:txBody>
                  <a:tcPr/>
                </a:tc>
                <a:tc>
                  <a:txBody>
                    <a:bodyPr/>
                    <a:lstStyle/>
                    <a:p>
                      <a:r>
                        <a:rPr lang="en-US" dirty="0"/>
                        <a:t>Obligations of manufacturers </a:t>
                      </a:r>
                    </a:p>
                  </a:txBody>
                  <a:tcPr/>
                </a:tc>
                <a:extLst>
                  <a:ext uri="{0D108BD9-81ED-4DB2-BD59-A6C34878D82A}">
                    <a16:rowId xmlns:a16="http://schemas.microsoft.com/office/drawing/2014/main" val="2647042491"/>
                  </a:ext>
                </a:extLst>
              </a:tr>
              <a:tr h="370840">
                <a:tc>
                  <a:txBody>
                    <a:bodyPr/>
                    <a:lstStyle/>
                    <a:p>
                      <a:r>
                        <a:rPr lang="en-US" dirty="0"/>
                        <a:t>6</a:t>
                      </a:r>
                    </a:p>
                  </a:txBody>
                  <a:tcPr/>
                </a:tc>
                <a:tc>
                  <a:txBody>
                    <a:bodyPr/>
                    <a:lstStyle/>
                    <a:p>
                      <a:r>
                        <a:rPr lang="en-US" dirty="0" err="1"/>
                        <a:t>Authorised</a:t>
                      </a:r>
                      <a:r>
                        <a:rPr lang="en-US" dirty="0"/>
                        <a:t> representatives </a:t>
                      </a:r>
                    </a:p>
                  </a:txBody>
                  <a:tcPr/>
                </a:tc>
                <a:extLst>
                  <a:ext uri="{0D108BD9-81ED-4DB2-BD59-A6C34878D82A}">
                    <a16:rowId xmlns:a16="http://schemas.microsoft.com/office/drawing/2014/main" val="1451351209"/>
                  </a:ext>
                </a:extLst>
              </a:tr>
              <a:tr h="370840">
                <a:tc>
                  <a:txBody>
                    <a:bodyPr/>
                    <a:lstStyle/>
                    <a:p>
                      <a:r>
                        <a:rPr lang="en-US" dirty="0"/>
                        <a:t>7</a:t>
                      </a:r>
                    </a:p>
                  </a:txBody>
                  <a:tcPr/>
                </a:tc>
                <a:tc>
                  <a:txBody>
                    <a:bodyPr/>
                    <a:lstStyle/>
                    <a:p>
                      <a:r>
                        <a:rPr lang="en-US" dirty="0"/>
                        <a:t>Obligations of importers </a:t>
                      </a:r>
                    </a:p>
                  </a:txBody>
                  <a:tcPr/>
                </a:tc>
                <a:extLst>
                  <a:ext uri="{0D108BD9-81ED-4DB2-BD59-A6C34878D82A}">
                    <a16:rowId xmlns:a16="http://schemas.microsoft.com/office/drawing/2014/main" val="1467487000"/>
                  </a:ext>
                </a:extLst>
              </a:tr>
              <a:tr h="450383">
                <a:tc>
                  <a:txBody>
                    <a:bodyPr/>
                    <a:lstStyle/>
                    <a:p>
                      <a:r>
                        <a:rPr lang="en-US" dirty="0"/>
                        <a:t>8</a:t>
                      </a:r>
                    </a:p>
                  </a:txBody>
                  <a:tcPr/>
                </a:tc>
                <a:tc>
                  <a:txBody>
                    <a:bodyPr/>
                    <a:lstStyle/>
                    <a:p>
                      <a:r>
                        <a:rPr lang="en-US" dirty="0"/>
                        <a:t>Obligations of distributors </a:t>
                      </a:r>
                    </a:p>
                  </a:txBody>
                  <a:tcPr/>
                </a:tc>
                <a:extLst>
                  <a:ext uri="{0D108BD9-81ED-4DB2-BD59-A6C34878D82A}">
                    <a16:rowId xmlns:a16="http://schemas.microsoft.com/office/drawing/2014/main" val="1880883484"/>
                  </a:ext>
                </a:extLst>
              </a:tr>
              <a:tr h="370840">
                <a:tc>
                  <a:txBody>
                    <a:bodyPr/>
                    <a:lstStyle/>
                    <a:p>
                      <a:r>
                        <a:rPr lang="en-US" dirty="0"/>
                        <a:t>9</a:t>
                      </a:r>
                    </a:p>
                  </a:txBody>
                  <a:tcPr/>
                </a:tc>
                <a:tc>
                  <a:txBody>
                    <a:bodyPr/>
                    <a:lstStyle/>
                    <a:p>
                      <a:r>
                        <a:rPr lang="en-US" dirty="0"/>
                        <a:t>Cases in which obligations of manufacturers apply to importers and distributors </a:t>
                      </a:r>
                    </a:p>
                  </a:txBody>
                  <a:tcPr/>
                </a:tc>
                <a:extLst>
                  <a:ext uri="{0D108BD9-81ED-4DB2-BD59-A6C34878D82A}">
                    <a16:rowId xmlns:a16="http://schemas.microsoft.com/office/drawing/2014/main" val="289473425"/>
                  </a:ext>
                </a:extLst>
              </a:tr>
            </a:tbl>
          </a:graphicData>
        </a:graphic>
      </p:graphicFrame>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CUE</a:t>
            </a:r>
            <a:endParaRPr lang="en-US" dirty="0">
              <a:solidFill>
                <a:schemeClr val="bg1"/>
              </a:solidFill>
            </a:endParaRPr>
          </a:p>
        </p:txBody>
      </p:sp>
    </p:spTree>
    <p:extLst>
      <p:ext uri="{BB962C8B-B14F-4D97-AF65-F5344CB8AC3E}">
        <p14:creationId xmlns:p14="http://schemas.microsoft.com/office/powerpoint/2010/main" val="364146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Contents</a:t>
            </a:r>
          </a:p>
        </p:txBody>
      </p:sp>
      <p:graphicFrame>
        <p:nvGraphicFramePr>
          <p:cNvPr id="7" name="Content Placeholder 6">
            <a:extLst>
              <a:ext uri="{FF2B5EF4-FFF2-40B4-BE49-F238E27FC236}">
                <a16:creationId xmlns:a16="http://schemas.microsoft.com/office/drawing/2014/main" id="{1948A8BC-EAAA-4CE2-8560-98456B574878}"/>
              </a:ext>
            </a:extLst>
          </p:cNvPr>
          <p:cNvGraphicFramePr>
            <a:graphicFrameLocks noGrp="1"/>
          </p:cNvGraphicFramePr>
          <p:nvPr>
            <p:ph idx="1"/>
            <p:extLst>
              <p:ext uri="{D42A27DB-BD31-4B8C-83A1-F6EECF244321}">
                <p14:modId xmlns:p14="http://schemas.microsoft.com/office/powerpoint/2010/main" val="2047983128"/>
              </p:ext>
            </p:extLst>
          </p:nvPr>
        </p:nvGraphicFramePr>
        <p:xfrm>
          <a:off x="838200" y="1825625"/>
          <a:ext cx="10515600" cy="4158783"/>
        </p:xfrm>
        <a:graphic>
          <a:graphicData uri="http://schemas.openxmlformats.org/drawingml/2006/table">
            <a:tbl>
              <a:tblPr firstRow="1" bandRow="1">
                <a:tableStyleId>{5C22544A-7EE6-4342-B048-85BDC9FD1C3A}</a:tableStyleId>
              </a:tblPr>
              <a:tblGrid>
                <a:gridCol w="1523495">
                  <a:extLst>
                    <a:ext uri="{9D8B030D-6E8A-4147-A177-3AD203B41FA5}">
                      <a16:colId xmlns:a16="http://schemas.microsoft.com/office/drawing/2014/main" val="2771273855"/>
                    </a:ext>
                  </a:extLst>
                </a:gridCol>
                <a:gridCol w="8992105">
                  <a:extLst>
                    <a:ext uri="{9D8B030D-6E8A-4147-A177-3AD203B41FA5}">
                      <a16:colId xmlns:a16="http://schemas.microsoft.com/office/drawing/2014/main" val="3237039073"/>
                    </a:ext>
                  </a:extLst>
                </a:gridCol>
              </a:tblGrid>
              <a:tr h="370840">
                <a:tc>
                  <a:txBody>
                    <a:bodyPr/>
                    <a:lstStyle/>
                    <a:p>
                      <a:r>
                        <a:rPr lang="en-US" dirty="0"/>
                        <a:t>Art</a:t>
                      </a:r>
                    </a:p>
                  </a:txBody>
                  <a:tcPr/>
                </a:tc>
                <a:tc>
                  <a:txBody>
                    <a:bodyPr/>
                    <a:lstStyle/>
                    <a:p>
                      <a:r>
                        <a:rPr lang="en-US" dirty="0"/>
                        <a:t>Description</a:t>
                      </a:r>
                    </a:p>
                  </a:txBody>
                  <a:tcPr/>
                </a:tc>
                <a:extLst>
                  <a:ext uri="{0D108BD9-81ED-4DB2-BD59-A6C34878D82A}">
                    <a16:rowId xmlns:a16="http://schemas.microsoft.com/office/drawing/2014/main" val="2132052970"/>
                  </a:ext>
                </a:extLst>
              </a:tr>
              <a:tr h="370840">
                <a:tc>
                  <a:txBody>
                    <a:bodyPr/>
                    <a:lstStyle/>
                    <a:p>
                      <a:r>
                        <a:rPr lang="en-US" dirty="0"/>
                        <a:t>10</a:t>
                      </a:r>
                    </a:p>
                  </a:txBody>
                  <a:tcPr/>
                </a:tc>
                <a:tc>
                  <a:txBody>
                    <a:bodyPr/>
                    <a:lstStyle/>
                    <a:p>
                      <a:r>
                        <a:rPr lang="en-US" dirty="0"/>
                        <a:t>Identification of economic operators </a:t>
                      </a:r>
                    </a:p>
                  </a:txBody>
                  <a:tcPr/>
                </a:tc>
                <a:extLst>
                  <a:ext uri="{0D108BD9-81ED-4DB2-BD59-A6C34878D82A}">
                    <a16:rowId xmlns:a16="http://schemas.microsoft.com/office/drawing/2014/main" val="26501194"/>
                  </a:ext>
                </a:extLst>
              </a:tr>
              <a:tr h="370840">
                <a:tc>
                  <a:txBody>
                    <a:bodyPr/>
                    <a:lstStyle/>
                    <a:p>
                      <a:endParaRPr lang="en-US" dirty="0"/>
                    </a:p>
                  </a:txBody>
                  <a:tcPr/>
                </a:tc>
                <a:tc>
                  <a:txBody>
                    <a:bodyPr/>
                    <a:lstStyle/>
                    <a:p>
                      <a:r>
                        <a:rPr lang="en-US" dirty="0"/>
                        <a:t>CHAPTER: SECURITY PROVISIONS</a:t>
                      </a:r>
                    </a:p>
                  </a:txBody>
                  <a:tcPr/>
                </a:tc>
                <a:extLst>
                  <a:ext uri="{0D108BD9-81ED-4DB2-BD59-A6C34878D82A}">
                    <a16:rowId xmlns:a16="http://schemas.microsoft.com/office/drawing/2014/main" val="639016977"/>
                  </a:ext>
                </a:extLst>
              </a:tr>
              <a:tr h="370840">
                <a:tc>
                  <a:txBody>
                    <a:bodyPr/>
                    <a:lstStyle/>
                    <a:p>
                      <a:r>
                        <a:rPr lang="en-US" dirty="0"/>
                        <a:t>11</a:t>
                      </a:r>
                    </a:p>
                  </a:txBody>
                  <a:tcPr/>
                </a:tc>
                <a:tc>
                  <a:txBody>
                    <a:bodyPr/>
                    <a:lstStyle/>
                    <a:p>
                      <a:r>
                        <a:rPr lang="en-US" dirty="0"/>
                        <a:t>Transfers of explosives </a:t>
                      </a:r>
                    </a:p>
                  </a:txBody>
                  <a:tcPr/>
                </a:tc>
                <a:extLst>
                  <a:ext uri="{0D108BD9-81ED-4DB2-BD59-A6C34878D82A}">
                    <a16:rowId xmlns:a16="http://schemas.microsoft.com/office/drawing/2014/main" val="2469180991"/>
                  </a:ext>
                </a:extLst>
              </a:tr>
              <a:tr h="370840">
                <a:tc>
                  <a:txBody>
                    <a:bodyPr/>
                    <a:lstStyle/>
                    <a:p>
                      <a:r>
                        <a:rPr lang="en-US" dirty="0"/>
                        <a:t>12</a:t>
                      </a:r>
                    </a:p>
                  </a:txBody>
                  <a:tcPr/>
                </a:tc>
                <a:tc>
                  <a:txBody>
                    <a:bodyPr/>
                    <a:lstStyle/>
                    <a:p>
                      <a:r>
                        <a:rPr lang="en-US" dirty="0"/>
                        <a:t>Transfers of ammunition </a:t>
                      </a:r>
                    </a:p>
                  </a:txBody>
                  <a:tcPr/>
                </a:tc>
                <a:extLst>
                  <a:ext uri="{0D108BD9-81ED-4DB2-BD59-A6C34878D82A}">
                    <a16:rowId xmlns:a16="http://schemas.microsoft.com/office/drawing/2014/main" val="2099679506"/>
                  </a:ext>
                </a:extLst>
              </a:tr>
              <a:tr h="370840">
                <a:tc>
                  <a:txBody>
                    <a:bodyPr/>
                    <a:lstStyle/>
                    <a:p>
                      <a:r>
                        <a:rPr lang="en-US" dirty="0"/>
                        <a:t>13</a:t>
                      </a:r>
                    </a:p>
                  </a:txBody>
                  <a:tcPr/>
                </a:tc>
                <a:tc>
                  <a:txBody>
                    <a:bodyPr/>
                    <a:lstStyle/>
                    <a:p>
                      <a:r>
                        <a:rPr lang="en-US" dirty="0"/>
                        <a:t>Security derogations </a:t>
                      </a:r>
                    </a:p>
                  </a:txBody>
                  <a:tcPr/>
                </a:tc>
                <a:extLst>
                  <a:ext uri="{0D108BD9-81ED-4DB2-BD59-A6C34878D82A}">
                    <a16:rowId xmlns:a16="http://schemas.microsoft.com/office/drawing/2014/main" val="2131299984"/>
                  </a:ext>
                </a:extLst>
              </a:tr>
              <a:tr h="370840">
                <a:tc>
                  <a:txBody>
                    <a:bodyPr/>
                    <a:lstStyle/>
                    <a:p>
                      <a:r>
                        <a:rPr lang="en-US" dirty="0"/>
                        <a:t>14</a:t>
                      </a:r>
                    </a:p>
                  </a:txBody>
                  <a:tcPr/>
                </a:tc>
                <a:tc>
                  <a:txBody>
                    <a:bodyPr/>
                    <a:lstStyle/>
                    <a:p>
                      <a:r>
                        <a:rPr lang="en-US" dirty="0"/>
                        <a:t>Information exchange </a:t>
                      </a:r>
                    </a:p>
                  </a:txBody>
                  <a:tcPr/>
                </a:tc>
                <a:extLst>
                  <a:ext uri="{0D108BD9-81ED-4DB2-BD59-A6C34878D82A}">
                    <a16:rowId xmlns:a16="http://schemas.microsoft.com/office/drawing/2014/main" val="2647042491"/>
                  </a:ext>
                </a:extLst>
              </a:tr>
              <a:tr h="370840">
                <a:tc>
                  <a:txBody>
                    <a:bodyPr/>
                    <a:lstStyle/>
                    <a:p>
                      <a:r>
                        <a:rPr lang="en-US" dirty="0"/>
                        <a:t>15</a:t>
                      </a:r>
                    </a:p>
                  </a:txBody>
                  <a:tcPr/>
                </a:tc>
                <a:tc>
                  <a:txBody>
                    <a:bodyPr/>
                    <a:lstStyle/>
                    <a:p>
                      <a:r>
                        <a:rPr lang="en-US" dirty="0"/>
                        <a:t>Identification and traceability of explosives </a:t>
                      </a:r>
                    </a:p>
                  </a:txBody>
                  <a:tcPr/>
                </a:tc>
                <a:extLst>
                  <a:ext uri="{0D108BD9-81ED-4DB2-BD59-A6C34878D82A}">
                    <a16:rowId xmlns:a16="http://schemas.microsoft.com/office/drawing/2014/main" val="1451351209"/>
                  </a:ext>
                </a:extLst>
              </a:tr>
              <a:tr h="370840">
                <a:tc>
                  <a:txBody>
                    <a:bodyPr/>
                    <a:lstStyle/>
                    <a:p>
                      <a:r>
                        <a:rPr lang="en-US" dirty="0"/>
                        <a:t>16</a:t>
                      </a:r>
                    </a:p>
                  </a:txBody>
                  <a:tcPr/>
                </a:tc>
                <a:tc>
                  <a:txBody>
                    <a:bodyPr/>
                    <a:lstStyle/>
                    <a:p>
                      <a:r>
                        <a:rPr lang="en-US" dirty="0" err="1"/>
                        <a:t>Licence</a:t>
                      </a:r>
                      <a:r>
                        <a:rPr lang="en-US" dirty="0"/>
                        <a:t> or </a:t>
                      </a:r>
                      <a:r>
                        <a:rPr lang="en-US" dirty="0" err="1"/>
                        <a:t>authorisation</a:t>
                      </a:r>
                      <a:r>
                        <a:rPr lang="en-US" dirty="0"/>
                        <a:t> </a:t>
                      </a:r>
                    </a:p>
                  </a:txBody>
                  <a:tcPr/>
                </a:tc>
                <a:extLst>
                  <a:ext uri="{0D108BD9-81ED-4DB2-BD59-A6C34878D82A}">
                    <a16:rowId xmlns:a16="http://schemas.microsoft.com/office/drawing/2014/main" val="1467487000"/>
                  </a:ext>
                </a:extLst>
              </a:tr>
              <a:tr h="450383">
                <a:tc>
                  <a:txBody>
                    <a:bodyPr/>
                    <a:lstStyle/>
                    <a:p>
                      <a:r>
                        <a:rPr lang="en-US" dirty="0"/>
                        <a:t>17</a:t>
                      </a:r>
                    </a:p>
                  </a:txBody>
                  <a:tcPr/>
                </a:tc>
                <a:tc>
                  <a:txBody>
                    <a:bodyPr/>
                    <a:lstStyle/>
                    <a:p>
                      <a:r>
                        <a:rPr lang="en-US" dirty="0"/>
                        <a:t>Licensing of manufacturing activities </a:t>
                      </a:r>
                    </a:p>
                  </a:txBody>
                  <a:tcPr/>
                </a:tc>
                <a:extLst>
                  <a:ext uri="{0D108BD9-81ED-4DB2-BD59-A6C34878D82A}">
                    <a16:rowId xmlns:a16="http://schemas.microsoft.com/office/drawing/2014/main" val="1880883484"/>
                  </a:ext>
                </a:extLst>
              </a:tr>
              <a:tr h="370840">
                <a:tc>
                  <a:txBody>
                    <a:bodyPr/>
                    <a:lstStyle/>
                    <a:p>
                      <a:r>
                        <a:rPr lang="en-US" dirty="0"/>
                        <a:t>18</a:t>
                      </a:r>
                    </a:p>
                  </a:txBody>
                  <a:tcPr/>
                </a:tc>
                <a:tc>
                  <a:txBody>
                    <a:bodyPr/>
                    <a:lstStyle/>
                    <a:p>
                      <a:r>
                        <a:rPr lang="en-US" dirty="0"/>
                        <a:t>Seizures </a:t>
                      </a:r>
                    </a:p>
                  </a:txBody>
                  <a:tcPr/>
                </a:tc>
                <a:extLst>
                  <a:ext uri="{0D108BD9-81ED-4DB2-BD59-A6C34878D82A}">
                    <a16:rowId xmlns:a16="http://schemas.microsoft.com/office/drawing/2014/main" val="289473425"/>
                  </a:ext>
                </a:extLst>
              </a:tr>
            </a:tbl>
          </a:graphicData>
        </a:graphic>
      </p:graphicFrame>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CUE</a:t>
            </a:r>
            <a:endParaRPr lang="en-US" dirty="0">
              <a:solidFill>
                <a:schemeClr val="bg1"/>
              </a:solidFill>
            </a:endParaRPr>
          </a:p>
        </p:txBody>
      </p:sp>
    </p:spTree>
    <p:extLst>
      <p:ext uri="{BB962C8B-B14F-4D97-AF65-F5344CB8AC3E}">
        <p14:creationId xmlns:p14="http://schemas.microsoft.com/office/powerpoint/2010/main" val="2951009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Contents</a:t>
            </a:r>
          </a:p>
        </p:txBody>
      </p:sp>
      <p:graphicFrame>
        <p:nvGraphicFramePr>
          <p:cNvPr id="7" name="Content Placeholder 6">
            <a:extLst>
              <a:ext uri="{FF2B5EF4-FFF2-40B4-BE49-F238E27FC236}">
                <a16:creationId xmlns:a16="http://schemas.microsoft.com/office/drawing/2014/main" id="{1948A8BC-EAAA-4CE2-8560-98456B574878}"/>
              </a:ext>
            </a:extLst>
          </p:cNvPr>
          <p:cNvGraphicFramePr>
            <a:graphicFrameLocks noGrp="1"/>
          </p:cNvGraphicFramePr>
          <p:nvPr>
            <p:ph idx="1"/>
            <p:extLst>
              <p:ext uri="{D42A27DB-BD31-4B8C-83A1-F6EECF244321}">
                <p14:modId xmlns:p14="http://schemas.microsoft.com/office/powerpoint/2010/main" val="1539782746"/>
              </p:ext>
            </p:extLst>
          </p:nvPr>
        </p:nvGraphicFramePr>
        <p:xfrm>
          <a:off x="838200" y="1825625"/>
          <a:ext cx="10515600" cy="4158783"/>
        </p:xfrm>
        <a:graphic>
          <a:graphicData uri="http://schemas.openxmlformats.org/drawingml/2006/table">
            <a:tbl>
              <a:tblPr firstRow="1" bandRow="1">
                <a:tableStyleId>{5C22544A-7EE6-4342-B048-85BDC9FD1C3A}</a:tableStyleId>
              </a:tblPr>
              <a:tblGrid>
                <a:gridCol w="1523495">
                  <a:extLst>
                    <a:ext uri="{9D8B030D-6E8A-4147-A177-3AD203B41FA5}">
                      <a16:colId xmlns:a16="http://schemas.microsoft.com/office/drawing/2014/main" val="2771273855"/>
                    </a:ext>
                  </a:extLst>
                </a:gridCol>
                <a:gridCol w="8992105">
                  <a:extLst>
                    <a:ext uri="{9D8B030D-6E8A-4147-A177-3AD203B41FA5}">
                      <a16:colId xmlns:a16="http://schemas.microsoft.com/office/drawing/2014/main" val="3237039073"/>
                    </a:ext>
                  </a:extLst>
                </a:gridCol>
              </a:tblGrid>
              <a:tr h="370840">
                <a:tc>
                  <a:txBody>
                    <a:bodyPr/>
                    <a:lstStyle/>
                    <a:p>
                      <a:r>
                        <a:rPr lang="en-US" dirty="0"/>
                        <a:t>Art</a:t>
                      </a:r>
                    </a:p>
                  </a:txBody>
                  <a:tcPr/>
                </a:tc>
                <a:tc>
                  <a:txBody>
                    <a:bodyPr/>
                    <a:lstStyle/>
                    <a:p>
                      <a:r>
                        <a:rPr lang="en-US" dirty="0"/>
                        <a:t>Description</a:t>
                      </a:r>
                    </a:p>
                  </a:txBody>
                  <a:tcPr/>
                </a:tc>
                <a:extLst>
                  <a:ext uri="{0D108BD9-81ED-4DB2-BD59-A6C34878D82A}">
                    <a16:rowId xmlns:a16="http://schemas.microsoft.com/office/drawing/2014/main" val="2132052970"/>
                  </a:ext>
                </a:extLst>
              </a:tr>
              <a:tr h="370840">
                <a:tc>
                  <a:txBody>
                    <a:bodyPr/>
                    <a:lstStyle/>
                    <a:p>
                      <a:endParaRPr lang="en-US" dirty="0"/>
                    </a:p>
                  </a:txBody>
                  <a:tcPr/>
                </a:tc>
                <a:tc>
                  <a:txBody>
                    <a:bodyPr/>
                    <a:lstStyle/>
                    <a:p>
                      <a:r>
                        <a:rPr lang="en-US" dirty="0"/>
                        <a:t>CHAPTER 4: CONFORMITY OF THE EXPLOSIVE </a:t>
                      </a:r>
                    </a:p>
                  </a:txBody>
                  <a:tcPr/>
                </a:tc>
                <a:extLst>
                  <a:ext uri="{0D108BD9-81ED-4DB2-BD59-A6C34878D82A}">
                    <a16:rowId xmlns:a16="http://schemas.microsoft.com/office/drawing/2014/main" val="26501194"/>
                  </a:ext>
                </a:extLst>
              </a:tr>
              <a:tr h="370840">
                <a:tc>
                  <a:txBody>
                    <a:bodyPr/>
                    <a:lstStyle/>
                    <a:p>
                      <a:r>
                        <a:rPr lang="en-US" dirty="0"/>
                        <a:t>19</a:t>
                      </a:r>
                    </a:p>
                  </a:txBody>
                  <a:tcPr/>
                </a:tc>
                <a:tc>
                  <a:txBody>
                    <a:bodyPr/>
                    <a:lstStyle/>
                    <a:p>
                      <a:r>
                        <a:rPr lang="en-US" dirty="0"/>
                        <a:t>Presumption of conformity of explosives </a:t>
                      </a:r>
                    </a:p>
                  </a:txBody>
                  <a:tcPr/>
                </a:tc>
                <a:extLst>
                  <a:ext uri="{0D108BD9-81ED-4DB2-BD59-A6C34878D82A}">
                    <a16:rowId xmlns:a16="http://schemas.microsoft.com/office/drawing/2014/main" val="639016977"/>
                  </a:ext>
                </a:extLst>
              </a:tr>
              <a:tr h="370840">
                <a:tc>
                  <a:txBody>
                    <a:bodyPr/>
                    <a:lstStyle/>
                    <a:p>
                      <a:r>
                        <a:rPr lang="en-US" dirty="0"/>
                        <a:t>20</a:t>
                      </a:r>
                    </a:p>
                  </a:txBody>
                  <a:tcPr/>
                </a:tc>
                <a:tc>
                  <a:txBody>
                    <a:bodyPr/>
                    <a:lstStyle/>
                    <a:p>
                      <a:r>
                        <a:rPr lang="en-US" dirty="0"/>
                        <a:t>Conformity assessment procedures </a:t>
                      </a:r>
                    </a:p>
                  </a:txBody>
                  <a:tcPr/>
                </a:tc>
                <a:extLst>
                  <a:ext uri="{0D108BD9-81ED-4DB2-BD59-A6C34878D82A}">
                    <a16:rowId xmlns:a16="http://schemas.microsoft.com/office/drawing/2014/main" val="2469180991"/>
                  </a:ext>
                </a:extLst>
              </a:tr>
              <a:tr h="370840">
                <a:tc>
                  <a:txBody>
                    <a:bodyPr/>
                    <a:lstStyle/>
                    <a:p>
                      <a:r>
                        <a:rPr lang="en-US" dirty="0"/>
                        <a:t>21</a:t>
                      </a:r>
                    </a:p>
                  </a:txBody>
                  <a:tcPr/>
                </a:tc>
                <a:tc>
                  <a:txBody>
                    <a:bodyPr/>
                    <a:lstStyle/>
                    <a:p>
                      <a:r>
                        <a:rPr lang="en-US" dirty="0"/>
                        <a:t>EU declaration of conformity </a:t>
                      </a:r>
                    </a:p>
                  </a:txBody>
                  <a:tcPr/>
                </a:tc>
                <a:extLst>
                  <a:ext uri="{0D108BD9-81ED-4DB2-BD59-A6C34878D82A}">
                    <a16:rowId xmlns:a16="http://schemas.microsoft.com/office/drawing/2014/main" val="2099679506"/>
                  </a:ext>
                </a:extLst>
              </a:tr>
              <a:tr h="370840">
                <a:tc>
                  <a:txBody>
                    <a:bodyPr/>
                    <a:lstStyle/>
                    <a:p>
                      <a:r>
                        <a:rPr lang="en-US" dirty="0"/>
                        <a:t>22</a:t>
                      </a:r>
                    </a:p>
                  </a:txBody>
                  <a:tcPr/>
                </a:tc>
                <a:tc>
                  <a:txBody>
                    <a:bodyPr/>
                    <a:lstStyle/>
                    <a:p>
                      <a:r>
                        <a:rPr lang="en-US" dirty="0"/>
                        <a:t>General principles of the CE marking </a:t>
                      </a:r>
                    </a:p>
                  </a:txBody>
                  <a:tcPr/>
                </a:tc>
                <a:extLst>
                  <a:ext uri="{0D108BD9-81ED-4DB2-BD59-A6C34878D82A}">
                    <a16:rowId xmlns:a16="http://schemas.microsoft.com/office/drawing/2014/main" val="2131299984"/>
                  </a:ext>
                </a:extLst>
              </a:tr>
              <a:tr h="370840">
                <a:tc>
                  <a:txBody>
                    <a:bodyPr/>
                    <a:lstStyle/>
                    <a:p>
                      <a:r>
                        <a:rPr lang="en-US" dirty="0"/>
                        <a:t>23</a:t>
                      </a:r>
                    </a:p>
                  </a:txBody>
                  <a:tcPr/>
                </a:tc>
                <a:tc>
                  <a:txBody>
                    <a:bodyPr/>
                    <a:lstStyle/>
                    <a:p>
                      <a:r>
                        <a:rPr lang="en-US" dirty="0"/>
                        <a:t>Rules and conditions for affixing the CE marking </a:t>
                      </a:r>
                    </a:p>
                  </a:txBody>
                  <a:tcPr/>
                </a:tc>
                <a:extLst>
                  <a:ext uri="{0D108BD9-81ED-4DB2-BD59-A6C34878D82A}">
                    <a16:rowId xmlns:a16="http://schemas.microsoft.com/office/drawing/2014/main" val="2647042491"/>
                  </a:ext>
                </a:extLst>
              </a:tr>
              <a:tr h="370840">
                <a:tc>
                  <a:txBody>
                    <a:bodyPr/>
                    <a:lstStyle/>
                    <a:p>
                      <a:endParaRPr lang="en-US" dirty="0"/>
                    </a:p>
                  </a:txBody>
                  <a:tcPr/>
                </a:tc>
                <a:tc>
                  <a:txBody>
                    <a:bodyPr/>
                    <a:lstStyle/>
                    <a:p>
                      <a:r>
                        <a:rPr lang="en-US" dirty="0"/>
                        <a:t>NOTIFICATION OF CONFORMITY ASSESSMENT BODIES </a:t>
                      </a:r>
                    </a:p>
                  </a:txBody>
                  <a:tcPr/>
                </a:tc>
                <a:extLst>
                  <a:ext uri="{0D108BD9-81ED-4DB2-BD59-A6C34878D82A}">
                    <a16:rowId xmlns:a16="http://schemas.microsoft.com/office/drawing/2014/main" val="1451351209"/>
                  </a:ext>
                </a:extLst>
              </a:tr>
              <a:tr h="370840">
                <a:tc>
                  <a:txBody>
                    <a:bodyPr/>
                    <a:lstStyle/>
                    <a:p>
                      <a:r>
                        <a:rPr lang="en-US" dirty="0"/>
                        <a:t>24</a:t>
                      </a:r>
                    </a:p>
                  </a:txBody>
                  <a:tcPr/>
                </a:tc>
                <a:tc>
                  <a:txBody>
                    <a:bodyPr/>
                    <a:lstStyle/>
                    <a:p>
                      <a:r>
                        <a:rPr lang="en-US" dirty="0"/>
                        <a:t>Notification</a:t>
                      </a:r>
                    </a:p>
                  </a:txBody>
                  <a:tcPr/>
                </a:tc>
                <a:extLst>
                  <a:ext uri="{0D108BD9-81ED-4DB2-BD59-A6C34878D82A}">
                    <a16:rowId xmlns:a16="http://schemas.microsoft.com/office/drawing/2014/main" val="1467487000"/>
                  </a:ext>
                </a:extLst>
              </a:tr>
              <a:tr h="450383">
                <a:tc>
                  <a:txBody>
                    <a:bodyPr/>
                    <a:lstStyle/>
                    <a:p>
                      <a:r>
                        <a:rPr lang="en-US" dirty="0"/>
                        <a:t>25</a:t>
                      </a:r>
                    </a:p>
                  </a:txBody>
                  <a:tcPr/>
                </a:tc>
                <a:tc>
                  <a:txBody>
                    <a:bodyPr/>
                    <a:lstStyle/>
                    <a:p>
                      <a:r>
                        <a:rPr lang="en-US" dirty="0"/>
                        <a:t>Notification bodies</a:t>
                      </a:r>
                    </a:p>
                  </a:txBody>
                  <a:tcPr/>
                </a:tc>
                <a:extLst>
                  <a:ext uri="{0D108BD9-81ED-4DB2-BD59-A6C34878D82A}">
                    <a16:rowId xmlns:a16="http://schemas.microsoft.com/office/drawing/2014/main" val="1880883484"/>
                  </a:ext>
                </a:extLst>
              </a:tr>
              <a:tr h="370840">
                <a:tc>
                  <a:txBody>
                    <a:bodyPr/>
                    <a:lstStyle/>
                    <a:p>
                      <a:r>
                        <a:rPr lang="en-US" dirty="0"/>
                        <a:t>26</a:t>
                      </a:r>
                    </a:p>
                  </a:txBody>
                  <a:tcPr/>
                </a:tc>
                <a:tc>
                  <a:txBody>
                    <a:bodyPr/>
                    <a:lstStyle/>
                    <a:p>
                      <a:r>
                        <a:rPr lang="en-US" dirty="0"/>
                        <a:t>Requirements relating to notifying authorities </a:t>
                      </a:r>
                    </a:p>
                  </a:txBody>
                  <a:tcPr/>
                </a:tc>
                <a:extLst>
                  <a:ext uri="{0D108BD9-81ED-4DB2-BD59-A6C34878D82A}">
                    <a16:rowId xmlns:a16="http://schemas.microsoft.com/office/drawing/2014/main" val="289473425"/>
                  </a:ext>
                </a:extLst>
              </a:tr>
            </a:tbl>
          </a:graphicData>
        </a:graphic>
      </p:graphicFrame>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CUE</a:t>
            </a:r>
            <a:endParaRPr lang="en-US" dirty="0">
              <a:solidFill>
                <a:schemeClr val="bg1"/>
              </a:solidFill>
            </a:endParaRPr>
          </a:p>
        </p:txBody>
      </p:sp>
    </p:spTree>
    <p:extLst>
      <p:ext uri="{BB962C8B-B14F-4D97-AF65-F5344CB8AC3E}">
        <p14:creationId xmlns:p14="http://schemas.microsoft.com/office/powerpoint/2010/main" val="145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Contents</a:t>
            </a:r>
          </a:p>
        </p:txBody>
      </p:sp>
      <p:graphicFrame>
        <p:nvGraphicFramePr>
          <p:cNvPr id="7" name="Content Placeholder 6">
            <a:extLst>
              <a:ext uri="{FF2B5EF4-FFF2-40B4-BE49-F238E27FC236}">
                <a16:creationId xmlns:a16="http://schemas.microsoft.com/office/drawing/2014/main" id="{1948A8BC-EAAA-4CE2-8560-98456B574878}"/>
              </a:ext>
            </a:extLst>
          </p:cNvPr>
          <p:cNvGraphicFramePr>
            <a:graphicFrameLocks noGrp="1"/>
          </p:cNvGraphicFramePr>
          <p:nvPr>
            <p:ph idx="1"/>
            <p:extLst>
              <p:ext uri="{D42A27DB-BD31-4B8C-83A1-F6EECF244321}">
                <p14:modId xmlns:p14="http://schemas.microsoft.com/office/powerpoint/2010/main" val="427358352"/>
              </p:ext>
            </p:extLst>
          </p:nvPr>
        </p:nvGraphicFramePr>
        <p:xfrm>
          <a:off x="838200" y="1825625"/>
          <a:ext cx="10515600" cy="4158783"/>
        </p:xfrm>
        <a:graphic>
          <a:graphicData uri="http://schemas.openxmlformats.org/drawingml/2006/table">
            <a:tbl>
              <a:tblPr firstRow="1" bandRow="1">
                <a:tableStyleId>{5C22544A-7EE6-4342-B048-85BDC9FD1C3A}</a:tableStyleId>
              </a:tblPr>
              <a:tblGrid>
                <a:gridCol w="1523495">
                  <a:extLst>
                    <a:ext uri="{9D8B030D-6E8A-4147-A177-3AD203B41FA5}">
                      <a16:colId xmlns:a16="http://schemas.microsoft.com/office/drawing/2014/main" val="2771273855"/>
                    </a:ext>
                  </a:extLst>
                </a:gridCol>
                <a:gridCol w="8992105">
                  <a:extLst>
                    <a:ext uri="{9D8B030D-6E8A-4147-A177-3AD203B41FA5}">
                      <a16:colId xmlns:a16="http://schemas.microsoft.com/office/drawing/2014/main" val="3237039073"/>
                    </a:ext>
                  </a:extLst>
                </a:gridCol>
              </a:tblGrid>
              <a:tr h="370840">
                <a:tc>
                  <a:txBody>
                    <a:bodyPr/>
                    <a:lstStyle/>
                    <a:p>
                      <a:r>
                        <a:rPr lang="en-US" dirty="0"/>
                        <a:t>Art</a:t>
                      </a:r>
                    </a:p>
                  </a:txBody>
                  <a:tcPr/>
                </a:tc>
                <a:tc>
                  <a:txBody>
                    <a:bodyPr/>
                    <a:lstStyle/>
                    <a:p>
                      <a:r>
                        <a:rPr lang="en-US" dirty="0"/>
                        <a:t>Description</a:t>
                      </a:r>
                    </a:p>
                  </a:txBody>
                  <a:tcPr/>
                </a:tc>
                <a:extLst>
                  <a:ext uri="{0D108BD9-81ED-4DB2-BD59-A6C34878D82A}">
                    <a16:rowId xmlns:a16="http://schemas.microsoft.com/office/drawing/2014/main" val="2132052970"/>
                  </a:ext>
                </a:extLst>
              </a:tr>
              <a:tr h="370840">
                <a:tc>
                  <a:txBody>
                    <a:bodyPr/>
                    <a:lstStyle/>
                    <a:p>
                      <a:r>
                        <a:rPr lang="en-US" dirty="0"/>
                        <a:t>27</a:t>
                      </a:r>
                    </a:p>
                  </a:txBody>
                  <a:tcPr/>
                </a:tc>
                <a:tc>
                  <a:txBody>
                    <a:bodyPr/>
                    <a:lstStyle/>
                    <a:p>
                      <a:r>
                        <a:rPr lang="en-US" dirty="0"/>
                        <a:t>Information obligation on notifying authorities </a:t>
                      </a:r>
                    </a:p>
                  </a:txBody>
                  <a:tcPr/>
                </a:tc>
                <a:extLst>
                  <a:ext uri="{0D108BD9-81ED-4DB2-BD59-A6C34878D82A}">
                    <a16:rowId xmlns:a16="http://schemas.microsoft.com/office/drawing/2014/main" val="26501194"/>
                  </a:ext>
                </a:extLst>
              </a:tr>
              <a:tr h="370840">
                <a:tc>
                  <a:txBody>
                    <a:bodyPr/>
                    <a:lstStyle/>
                    <a:p>
                      <a:r>
                        <a:rPr lang="en-US" dirty="0"/>
                        <a:t>28</a:t>
                      </a:r>
                    </a:p>
                  </a:txBody>
                  <a:tcPr/>
                </a:tc>
                <a:tc>
                  <a:txBody>
                    <a:bodyPr/>
                    <a:lstStyle/>
                    <a:p>
                      <a:r>
                        <a:rPr lang="en-US" dirty="0"/>
                        <a:t>Requirements relating to notified bodies</a:t>
                      </a:r>
                    </a:p>
                  </a:txBody>
                  <a:tcPr/>
                </a:tc>
                <a:extLst>
                  <a:ext uri="{0D108BD9-81ED-4DB2-BD59-A6C34878D82A}">
                    <a16:rowId xmlns:a16="http://schemas.microsoft.com/office/drawing/2014/main" val="639016977"/>
                  </a:ext>
                </a:extLst>
              </a:tr>
              <a:tr h="370840">
                <a:tc>
                  <a:txBody>
                    <a:bodyPr/>
                    <a:lstStyle/>
                    <a:p>
                      <a:r>
                        <a:rPr lang="en-US" dirty="0"/>
                        <a:t>29</a:t>
                      </a:r>
                    </a:p>
                  </a:txBody>
                  <a:tcPr/>
                </a:tc>
                <a:tc>
                  <a:txBody>
                    <a:bodyPr/>
                    <a:lstStyle/>
                    <a:p>
                      <a:r>
                        <a:rPr lang="en-US" dirty="0"/>
                        <a:t>Presumption of conformity of conformity assessment bodies </a:t>
                      </a:r>
                    </a:p>
                  </a:txBody>
                  <a:tcPr/>
                </a:tc>
                <a:extLst>
                  <a:ext uri="{0D108BD9-81ED-4DB2-BD59-A6C34878D82A}">
                    <a16:rowId xmlns:a16="http://schemas.microsoft.com/office/drawing/2014/main" val="2469180991"/>
                  </a:ext>
                </a:extLst>
              </a:tr>
              <a:tr h="370840">
                <a:tc>
                  <a:txBody>
                    <a:bodyPr/>
                    <a:lstStyle/>
                    <a:p>
                      <a:r>
                        <a:rPr lang="en-US" dirty="0"/>
                        <a:t>30</a:t>
                      </a:r>
                    </a:p>
                  </a:txBody>
                  <a:tcPr/>
                </a:tc>
                <a:tc>
                  <a:txBody>
                    <a:bodyPr/>
                    <a:lstStyle/>
                    <a:p>
                      <a:r>
                        <a:rPr lang="en-US" dirty="0"/>
                        <a:t>Subsidiaries of and subcontracting by notified bodies </a:t>
                      </a:r>
                    </a:p>
                  </a:txBody>
                  <a:tcPr/>
                </a:tc>
                <a:extLst>
                  <a:ext uri="{0D108BD9-81ED-4DB2-BD59-A6C34878D82A}">
                    <a16:rowId xmlns:a16="http://schemas.microsoft.com/office/drawing/2014/main" val="2099679506"/>
                  </a:ext>
                </a:extLst>
              </a:tr>
              <a:tr h="370840">
                <a:tc>
                  <a:txBody>
                    <a:bodyPr/>
                    <a:lstStyle/>
                    <a:p>
                      <a:r>
                        <a:rPr lang="en-US" dirty="0"/>
                        <a:t>31</a:t>
                      </a:r>
                    </a:p>
                  </a:txBody>
                  <a:tcPr/>
                </a:tc>
                <a:tc>
                  <a:txBody>
                    <a:bodyPr/>
                    <a:lstStyle/>
                    <a:p>
                      <a:r>
                        <a:rPr lang="en-US" dirty="0"/>
                        <a:t>Application for notification</a:t>
                      </a:r>
                    </a:p>
                  </a:txBody>
                  <a:tcPr/>
                </a:tc>
                <a:extLst>
                  <a:ext uri="{0D108BD9-81ED-4DB2-BD59-A6C34878D82A}">
                    <a16:rowId xmlns:a16="http://schemas.microsoft.com/office/drawing/2014/main" val="2131299984"/>
                  </a:ext>
                </a:extLst>
              </a:tr>
              <a:tr h="370840">
                <a:tc>
                  <a:txBody>
                    <a:bodyPr/>
                    <a:lstStyle/>
                    <a:p>
                      <a:r>
                        <a:rPr lang="en-US" dirty="0"/>
                        <a:t>32</a:t>
                      </a:r>
                    </a:p>
                  </a:txBody>
                  <a:tcPr/>
                </a:tc>
                <a:tc>
                  <a:txBody>
                    <a:bodyPr/>
                    <a:lstStyle/>
                    <a:p>
                      <a:r>
                        <a:rPr lang="en-US" dirty="0"/>
                        <a:t>Notification procedure</a:t>
                      </a:r>
                    </a:p>
                  </a:txBody>
                  <a:tcPr/>
                </a:tc>
                <a:extLst>
                  <a:ext uri="{0D108BD9-81ED-4DB2-BD59-A6C34878D82A}">
                    <a16:rowId xmlns:a16="http://schemas.microsoft.com/office/drawing/2014/main" val="2647042491"/>
                  </a:ext>
                </a:extLst>
              </a:tr>
              <a:tr h="370840">
                <a:tc>
                  <a:txBody>
                    <a:bodyPr/>
                    <a:lstStyle/>
                    <a:p>
                      <a:r>
                        <a:rPr lang="en-US" dirty="0"/>
                        <a:t>33</a:t>
                      </a:r>
                    </a:p>
                  </a:txBody>
                  <a:tcPr/>
                </a:tc>
                <a:tc>
                  <a:txBody>
                    <a:bodyPr/>
                    <a:lstStyle/>
                    <a:p>
                      <a:r>
                        <a:rPr lang="en-US" dirty="0"/>
                        <a:t>Identification numbers and lists of notified bodies </a:t>
                      </a:r>
                    </a:p>
                  </a:txBody>
                  <a:tcPr/>
                </a:tc>
                <a:extLst>
                  <a:ext uri="{0D108BD9-81ED-4DB2-BD59-A6C34878D82A}">
                    <a16:rowId xmlns:a16="http://schemas.microsoft.com/office/drawing/2014/main" val="1451351209"/>
                  </a:ext>
                </a:extLst>
              </a:tr>
              <a:tr h="370840">
                <a:tc>
                  <a:txBody>
                    <a:bodyPr/>
                    <a:lstStyle/>
                    <a:p>
                      <a:r>
                        <a:rPr lang="en-US" dirty="0"/>
                        <a:t>34</a:t>
                      </a:r>
                    </a:p>
                  </a:txBody>
                  <a:tcPr/>
                </a:tc>
                <a:tc>
                  <a:txBody>
                    <a:bodyPr/>
                    <a:lstStyle/>
                    <a:p>
                      <a:r>
                        <a:rPr lang="en-US" dirty="0"/>
                        <a:t>Changes to notifications </a:t>
                      </a:r>
                    </a:p>
                  </a:txBody>
                  <a:tcPr/>
                </a:tc>
                <a:extLst>
                  <a:ext uri="{0D108BD9-81ED-4DB2-BD59-A6C34878D82A}">
                    <a16:rowId xmlns:a16="http://schemas.microsoft.com/office/drawing/2014/main" val="1467487000"/>
                  </a:ext>
                </a:extLst>
              </a:tr>
              <a:tr h="450383">
                <a:tc>
                  <a:txBody>
                    <a:bodyPr/>
                    <a:lstStyle/>
                    <a:p>
                      <a:r>
                        <a:rPr lang="en-US" dirty="0"/>
                        <a:t>35</a:t>
                      </a:r>
                    </a:p>
                  </a:txBody>
                  <a:tcPr/>
                </a:tc>
                <a:tc>
                  <a:txBody>
                    <a:bodyPr/>
                    <a:lstStyle/>
                    <a:p>
                      <a:r>
                        <a:rPr lang="en-US" dirty="0"/>
                        <a:t>Challenge of the competence of notified bodies </a:t>
                      </a:r>
                    </a:p>
                  </a:txBody>
                  <a:tcPr/>
                </a:tc>
                <a:extLst>
                  <a:ext uri="{0D108BD9-81ED-4DB2-BD59-A6C34878D82A}">
                    <a16:rowId xmlns:a16="http://schemas.microsoft.com/office/drawing/2014/main" val="1880883484"/>
                  </a:ext>
                </a:extLst>
              </a:tr>
              <a:tr h="370840">
                <a:tc>
                  <a:txBody>
                    <a:bodyPr/>
                    <a:lstStyle/>
                    <a:p>
                      <a:r>
                        <a:rPr lang="en-US" dirty="0"/>
                        <a:t>36</a:t>
                      </a:r>
                    </a:p>
                  </a:txBody>
                  <a:tcPr/>
                </a:tc>
                <a:tc>
                  <a:txBody>
                    <a:bodyPr/>
                    <a:lstStyle/>
                    <a:p>
                      <a:r>
                        <a:rPr lang="en-US" dirty="0"/>
                        <a:t>Operational obligations of notified bodies </a:t>
                      </a:r>
                    </a:p>
                  </a:txBody>
                  <a:tcPr/>
                </a:tc>
                <a:extLst>
                  <a:ext uri="{0D108BD9-81ED-4DB2-BD59-A6C34878D82A}">
                    <a16:rowId xmlns:a16="http://schemas.microsoft.com/office/drawing/2014/main" val="289473425"/>
                  </a:ext>
                </a:extLst>
              </a:tr>
            </a:tbl>
          </a:graphicData>
        </a:graphic>
      </p:graphicFrame>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CUE</a:t>
            </a:r>
            <a:endParaRPr lang="en-US" dirty="0">
              <a:solidFill>
                <a:schemeClr val="bg1"/>
              </a:solidFill>
            </a:endParaRPr>
          </a:p>
        </p:txBody>
      </p:sp>
    </p:spTree>
    <p:extLst>
      <p:ext uri="{BB962C8B-B14F-4D97-AF65-F5344CB8AC3E}">
        <p14:creationId xmlns:p14="http://schemas.microsoft.com/office/powerpoint/2010/main" val="133901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Contents</a:t>
            </a:r>
          </a:p>
        </p:txBody>
      </p:sp>
      <p:graphicFrame>
        <p:nvGraphicFramePr>
          <p:cNvPr id="7" name="Content Placeholder 6">
            <a:extLst>
              <a:ext uri="{FF2B5EF4-FFF2-40B4-BE49-F238E27FC236}">
                <a16:creationId xmlns:a16="http://schemas.microsoft.com/office/drawing/2014/main" id="{1948A8BC-EAAA-4CE2-8560-98456B574878}"/>
              </a:ext>
            </a:extLst>
          </p:cNvPr>
          <p:cNvGraphicFramePr>
            <a:graphicFrameLocks noGrp="1"/>
          </p:cNvGraphicFramePr>
          <p:nvPr>
            <p:ph idx="1"/>
            <p:extLst>
              <p:ext uri="{D42A27DB-BD31-4B8C-83A1-F6EECF244321}">
                <p14:modId xmlns:p14="http://schemas.microsoft.com/office/powerpoint/2010/main" val="1140522334"/>
              </p:ext>
            </p:extLst>
          </p:nvPr>
        </p:nvGraphicFramePr>
        <p:xfrm>
          <a:off x="838200" y="1825625"/>
          <a:ext cx="10515600" cy="4428023"/>
        </p:xfrm>
        <a:graphic>
          <a:graphicData uri="http://schemas.openxmlformats.org/drawingml/2006/table">
            <a:tbl>
              <a:tblPr firstRow="1" bandRow="1">
                <a:tableStyleId>{5C22544A-7EE6-4342-B048-85BDC9FD1C3A}</a:tableStyleId>
              </a:tblPr>
              <a:tblGrid>
                <a:gridCol w="1523495">
                  <a:extLst>
                    <a:ext uri="{9D8B030D-6E8A-4147-A177-3AD203B41FA5}">
                      <a16:colId xmlns:a16="http://schemas.microsoft.com/office/drawing/2014/main" val="2771273855"/>
                    </a:ext>
                  </a:extLst>
                </a:gridCol>
                <a:gridCol w="8992105">
                  <a:extLst>
                    <a:ext uri="{9D8B030D-6E8A-4147-A177-3AD203B41FA5}">
                      <a16:colId xmlns:a16="http://schemas.microsoft.com/office/drawing/2014/main" val="3237039073"/>
                    </a:ext>
                  </a:extLst>
                </a:gridCol>
              </a:tblGrid>
              <a:tr h="370840">
                <a:tc>
                  <a:txBody>
                    <a:bodyPr/>
                    <a:lstStyle/>
                    <a:p>
                      <a:r>
                        <a:rPr lang="en-US" dirty="0"/>
                        <a:t>Art</a:t>
                      </a:r>
                    </a:p>
                  </a:txBody>
                  <a:tcPr/>
                </a:tc>
                <a:tc>
                  <a:txBody>
                    <a:bodyPr/>
                    <a:lstStyle/>
                    <a:p>
                      <a:r>
                        <a:rPr lang="en-US" dirty="0"/>
                        <a:t>Description</a:t>
                      </a:r>
                    </a:p>
                  </a:txBody>
                  <a:tcPr/>
                </a:tc>
                <a:extLst>
                  <a:ext uri="{0D108BD9-81ED-4DB2-BD59-A6C34878D82A}">
                    <a16:rowId xmlns:a16="http://schemas.microsoft.com/office/drawing/2014/main" val="2132052970"/>
                  </a:ext>
                </a:extLst>
              </a:tr>
              <a:tr h="370840">
                <a:tc>
                  <a:txBody>
                    <a:bodyPr/>
                    <a:lstStyle/>
                    <a:p>
                      <a:r>
                        <a:rPr lang="en-US" dirty="0"/>
                        <a:t>37</a:t>
                      </a:r>
                    </a:p>
                  </a:txBody>
                  <a:tcPr/>
                </a:tc>
                <a:tc>
                  <a:txBody>
                    <a:bodyPr/>
                    <a:lstStyle/>
                    <a:p>
                      <a:r>
                        <a:rPr lang="en-US" dirty="0"/>
                        <a:t>Appeal against decisions of notified bodies </a:t>
                      </a:r>
                    </a:p>
                  </a:txBody>
                  <a:tcPr/>
                </a:tc>
                <a:extLst>
                  <a:ext uri="{0D108BD9-81ED-4DB2-BD59-A6C34878D82A}">
                    <a16:rowId xmlns:a16="http://schemas.microsoft.com/office/drawing/2014/main" val="26501194"/>
                  </a:ext>
                </a:extLst>
              </a:tr>
              <a:tr h="370840">
                <a:tc>
                  <a:txBody>
                    <a:bodyPr/>
                    <a:lstStyle/>
                    <a:p>
                      <a:r>
                        <a:rPr lang="en-US" dirty="0"/>
                        <a:t>38</a:t>
                      </a:r>
                    </a:p>
                  </a:txBody>
                  <a:tcPr/>
                </a:tc>
                <a:tc>
                  <a:txBody>
                    <a:bodyPr/>
                    <a:lstStyle/>
                    <a:p>
                      <a:r>
                        <a:rPr lang="en-US" dirty="0"/>
                        <a:t>Information obligation on notified bodies </a:t>
                      </a:r>
                    </a:p>
                  </a:txBody>
                  <a:tcPr/>
                </a:tc>
                <a:extLst>
                  <a:ext uri="{0D108BD9-81ED-4DB2-BD59-A6C34878D82A}">
                    <a16:rowId xmlns:a16="http://schemas.microsoft.com/office/drawing/2014/main" val="639016977"/>
                  </a:ext>
                </a:extLst>
              </a:tr>
              <a:tr h="370840">
                <a:tc>
                  <a:txBody>
                    <a:bodyPr/>
                    <a:lstStyle/>
                    <a:p>
                      <a:r>
                        <a:rPr lang="en-US" dirty="0"/>
                        <a:t>39</a:t>
                      </a:r>
                    </a:p>
                  </a:txBody>
                  <a:tcPr/>
                </a:tc>
                <a:tc>
                  <a:txBody>
                    <a:bodyPr/>
                    <a:lstStyle/>
                    <a:p>
                      <a:r>
                        <a:rPr lang="en-US" dirty="0"/>
                        <a:t>Exchange of experience </a:t>
                      </a:r>
                    </a:p>
                  </a:txBody>
                  <a:tcPr/>
                </a:tc>
                <a:extLst>
                  <a:ext uri="{0D108BD9-81ED-4DB2-BD59-A6C34878D82A}">
                    <a16:rowId xmlns:a16="http://schemas.microsoft.com/office/drawing/2014/main" val="2469180991"/>
                  </a:ext>
                </a:extLst>
              </a:tr>
              <a:tr h="370840">
                <a:tc>
                  <a:txBody>
                    <a:bodyPr/>
                    <a:lstStyle/>
                    <a:p>
                      <a:r>
                        <a:rPr lang="en-US" dirty="0"/>
                        <a:t>40</a:t>
                      </a:r>
                    </a:p>
                  </a:txBody>
                  <a:tcPr/>
                </a:tc>
                <a:tc>
                  <a:txBody>
                    <a:bodyPr/>
                    <a:lstStyle/>
                    <a:p>
                      <a:r>
                        <a:rPr lang="en-US" dirty="0"/>
                        <a:t>Coordination of notified bodies </a:t>
                      </a:r>
                    </a:p>
                  </a:txBody>
                  <a:tcPr/>
                </a:tc>
                <a:extLst>
                  <a:ext uri="{0D108BD9-81ED-4DB2-BD59-A6C34878D82A}">
                    <a16:rowId xmlns:a16="http://schemas.microsoft.com/office/drawing/2014/main" val="2099679506"/>
                  </a:ext>
                </a:extLst>
              </a:tr>
              <a:tr h="370840">
                <a:tc>
                  <a:txBody>
                    <a:bodyPr/>
                    <a:lstStyle/>
                    <a:p>
                      <a:endParaRPr lang="en-US" dirty="0"/>
                    </a:p>
                  </a:txBody>
                  <a:tcPr/>
                </a:tc>
                <a:tc>
                  <a:txBody>
                    <a:bodyPr/>
                    <a:lstStyle/>
                    <a:p>
                      <a:r>
                        <a:rPr lang="en-US" dirty="0"/>
                        <a:t>CHAPTER 6: UNION MARKET SURVEILLANCE, CONTROL OF EXPLOSIVES ENTERING THE UNION MARKET AND UNION SAFEGUARD PROCEDURE </a:t>
                      </a:r>
                    </a:p>
                  </a:txBody>
                  <a:tcPr/>
                </a:tc>
                <a:extLst>
                  <a:ext uri="{0D108BD9-81ED-4DB2-BD59-A6C34878D82A}">
                    <a16:rowId xmlns:a16="http://schemas.microsoft.com/office/drawing/2014/main" val="2131299984"/>
                  </a:ext>
                </a:extLst>
              </a:tr>
              <a:tr h="370840">
                <a:tc>
                  <a:txBody>
                    <a:bodyPr/>
                    <a:lstStyle/>
                    <a:p>
                      <a:r>
                        <a:rPr lang="en-US" dirty="0"/>
                        <a:t>41</a:t>
                      </a:r>
                    </a:p>
                  </a:txBody>
                  <a:tcPr/>
                </a:tc>
                <a:tc>
                  <a:txBody>
                    <a:bodyPr/>
                    <a:lstStyle/>
                    <a:p>
                      <a:r>
                        <a:rPr lang="en-US" dirty="0"/>
                        <a:t>Union market surveillance and control of explosives entering the Union market</a:t>
                      </a:r>
                    </a:p>
                  </a:txBody>
                  <a:tcPr/>
                </a:tc>
                <a:extLst>
                  <a:ext uri="{0D108BD9-81ED-4DB2-BD59-A6C34878D82A}">
                    <a16:rowId xmlns:a16="http://schemas.microsoft.com/office/drawing/2014/main" val="2647042491"/>
                  </a:ext>
                </a:extLst>
              </a:tr>
              <a:tr h="370840">
                <a:tc>
                  <a:txBody>
                    <a:bodyPr/>
                    <a:lstStyle/>
                    <a:p>
                      <a:r>
                        <a:rPr lang="en-US" dirty="0"/>
                        <a:t>42</a:t>
                      </a:r>
                    </a:p>
                  </a:txBody>
                  <a:tcPr/>
                </a:tc>
                <a:tc>
                  <a:txBody>
                    <a:bodyPr/>
                    <a:lstStyle/>
                    <a:p>
                      <a:r>
                        <a:rPr lang="en-US" dirty="0"/>
                        <a:t>Procedure for dealing with explosives presenting a risk at national level </a:t>
                      </a:r>
                    </a:p>
                  </a:txBody>
                  <a:tcPr/>
                </a:tc>
                <a:extLst>
                  <a:ext uri="{0D108BD9-81ED-4DB2-BD59-A6C34878D82A}">
                    <a16:rowId xmlns:a16="http://schemas.microsoft.com/office/drawing/2014/main" val="1451351209"/>
                  </a:ext>
                </a:extLst>
              </a:tr>
              <a:tr h="370840">
                <a:tc>
                  <a:txBody>
                    <a:bodyPr/>
                    <a:lstStyle/>
                    <a:p>
                      <a:r>
                        <a:rPr lang="en-US" dirty="0"/>
                        <a:t>43</a:t>
                      </a:r>
                    </a:p>
                  </a:txBody>
                  <a:tcPr/>
                </a:tc>
                <a:tc>
                  <a:txBody>
                    <a:bodyPr/>
                    <a:lstStyle/>
                    <a:p>
                      <a:r>
                        <a:rPr lang="en-US" dirty="0"/>
                        <a:t>Union safeguard procedure </a:t>
                      </a:r>
                    </a:p>
                  </a:txBody>
                  <a:tcPr/>
                </a:tc>
                <a:extLst>
                  <a:ext uri="{0D108BD9-81ED-4DB2-BD59-A6C34878D82A}">
                    <a16:rowId xmlns:a16="http://schemas.microsoft.com/office/drawing/2014/main" val="1467487000"/>
                  </a:ext>
                </a:extLst>
              </a:tr>
              <a:tr h="450383">
                <a:tc>
                  <a:txBody>
                    <a:bodyPr/>
                    <a:lstStyle/>
                    <a:p>
                      <a:r>
                        <a:rPr lang="en-US" dirty="0"/>
                        <a:t>44</a:t>
                      </a:r>
                    </a:p>
                  </a:txBody>
                  <a:tcPr/>
                </a:tc>
                <a:tc>
                  <a:txBody>
                    <a:bodyPr/>
                    <a:lstStyle/>
                    <a:p>
                      <a:r>
                        <a:rPr lang="en-US" dirty="0"/>
                        <a:t>Compliant explosives which present a risk </a:t>
                      </a:r>
                    </a:p>
                  </a:txBody>
                  <a:tcPr/>
                </a:tc>
                <a:extLst>
                  <a:ext uri="{0D108BD9-81ED-4DB2-BD59-A6C34878D82A}">
                    <a16:rowId xmlns:a16="http://schemas.microsoft.com/office/drawing/2014/main" val="1880883484"/>
                  </a:ext>
                </a:extLst>
              </a:tr>
              <a:tr h="370840">
                <a:tc>
                  <a:txBody>
                    <a:bodyPr/>
                    <a:lstStyle/>
                    <a:p>
                      <a:r>
                        <a:rPr lang="en-US" dirty="0"/>
                        <a:t>45</a:t>
                      </a:r>
                    </a:p>
                  </a:txBody>
                  <a:tcPr/>
                </a:tc>
                <a:tc>
                  <a:txBody>
                    <a:bodyPr/>
                    <a:lstStyle/>
                    <a:p>
                      <a:r>
                        <a:rPr lang="en-US" dirty="0"/>
                        <a:t>Formal non-compliance</a:t>
                      </a:r>
                    </a:p>
                  </a:txBody>
                  <a:tcPr/>
                </a:tc>
                <a:extLst>
                  <a:ext uri="{0D108BD9-81ED-4DB2-BD59-A6C34878D82A}">
                    <a16:rowId xmlns:a16="http://schemas.microsoft.com/office/drawing/2014/main" val="289473425"/>
                  </a:ext>
                </a:extLst>
              </a:tr>
            </a:tbl>
          </a:graphicData>
        </a:graphic>
      </p:graphicFrame>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CUE</a:t>
            </a:r>
            <a:endParaRPr lang="en-US" dirty="0">
              <a:solidFill>
                <a:schemeClr val="bg1"/>
              </a:solidFill>
            </a:endParaRPr>
          </a:p>
        </p:txBody>
      </p:sp>
    </p:spTree>
    <p:extLst>
      <p:ext uri="{BB962C8B-B14F-4D97-AF65-F5344CB8AC3E}">
        <p14:creationId xmlns:p14="http://schemas.microsoft.com/office/powerpoint/2010/main" val="3869981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9298-4CC0-4C97-A20E-DBFB8FC5E8AC}"/>
              </a:ext>
            </a:extLst>
          </p:cNvPr>
          <p:cNvSpPr>
            <a:spLocks noGrp="1"/>
          </p:cNvSpPr>
          <p:nvPr>
            <p:ph type="ctrTitle"/>
          </p:nvPr>
        </p:nvSpPr>
        <p:spPr>
          <a:xfrm>
            <a:off x="6746628" y="1783959"/>
            <a:ext cx="4645250" cy="2889114"/>
          </a:xfrm>
        </p:spPr>
        <p:txBody>
          <a:bodyPr anchor="b">
            <a:normAutofit/>
          </a:bodyPr>
          <a:lstStyle/>
          <a:p>
            <a:pPr algn="l"/>
            <a:r>
              <a:rPr lang="en-US" sz="2400" b="1" dirty="0"/>
              <a:t>REGULATION (EU) No 98/2013 OF THE EUROPEAN PARLIAMENT AND OF THE COUNCIL of 15 January 2013 on the marketing and use of explosives precursors</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generated with very high confidence">
            <a:extLst>
              <a:ext uri="{FF2B5EF4-FFF2-40B4-BE49-F238E27FC236}">
                <a16:creationId xmlns:a16="http://schemas.microsoft.com/office/drawing/2014/main" id="{C0800A9D-64E6-4446-B3AA-C952D2E56E4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664" r="12253"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Picture 5">
            <a:extLst>
              <a:ext uri="{FF2B5EF4-FFF2-40B4-BE49-F238E27FC236}">
                <a16:creationId xmlns:a16="http://schemas.microsoft.com/office/drawing/2014/main" id="{5FB477AD-3827-4691-8A72-CB9F1D9FF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239" y="265254"/>
            <a:ext cx="2194630" cy="679661"/>
          </a:xfrm>
          <a:prstGeom prst="rect">
            <a:avLst/>
          </a:prstGeom>
        </p:spPr>
      </p:pic>
      <p:pic>
        <p:nvPicPr>
          <p:cNvPr id="7" name="Picture 6">
            <a:extLst>
              <a:ext uri="{FF2B5EF4-FFF2-40B4-BE49-F238E27FC236}">
                <a16:creationId xmlns:a16="http://schemas.microsoft.com/office/drawing/2014/main" id="{F921B676-8718-480D-89C4-89EB3E15DF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00" y="272348"/>
            <a:ext cx="3207026" cy="679662"/>
          </a:xfrm>
          <a:prstGeom prst="rect">
            <a:avLst/>
          </a:prstGeom>
        </p:spPr>
      </p:pic>
      <p:pic>
        <p:nvPicPr>
          <p:cNvPr id="8" name="Picture 7" descr="EU with text small ">
            <a:extLst>
              <a:ext uri="{FF2B5EF4-FFF2-40B4-BE49-F238E27FC236}">
                <a16:creationId xmlns:a16="http://schemas.microsoft.com/office/drawing/2014/main" id="{60A4F2B3-6614-48E7-BBD0-397E0A8226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04" y="272348"/>
            <a:ext cx="830356" cy="70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61878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BC58EB-B223-4DF3-8C21-0B576A61338B}"/>
              </a:ext>
            </a:extLst>
          </p:cNvPr>
          <p:cNvSpPr>
            <a:spLocks noGrp="1"/>
          </p:cNvSpPr>
          <p:nvPr>
            <p:ph type="title"/>
          </p:nvPr>
        </p:nvSpPr>
        <p:spPr>
          <a:xfrm>
            <a:off x="863029" y="1012004"/>
            <a:ext cx="3416158" cy="4795408"/>
          </a:xfrm>
        </p:spPr>
        <p:txBody>
          <a:bodyPr>
            <a:normAutofit/>
          </a:bodyPr>
          <a:lstStyle/>
          <a:p>
            <a:r>
              <a:rPr lang="en-US">
                <a:solidFill>
                  <a:srgbClr val="FFFFFF"/>
                </a:solidFill>
              </a:rPr>
              <a:t>Contents</a:t>
            </a:r>
          </a:p>
        </p:txBody>
      </p:sp>
      <p:graphicFrame>
        <p:nvGraphicFramePr>
          <p:cNvPr id="21" name="Content Placeholder 2">
            <a:extLst>
              <a:ext uri="{FF2B5EF4-FFF2-40B4-BE49-F238E27FC236}">
                <a16:creationId xmlns:a16="http://schemas.microsoft.com/office/drawing/2014/main" id="{9ED1024F-1371-4F81-8516-AA3964F6396E}"/>
              </a:ext>
            </a:extLst>
          </p:cNvPr>
          <p:cNvGraphicFramePr>
            <a:graphicFrameLocks noGrp="1"/>
          </p:cNvGraphicFramePr>
          <p:nvPr>
            <p:ph idx="1"/>
            <p:extLst>
              <p:ext uri="{D42A27DB-BD31-4B8C-83A1-F6EECF244321}">
                <p14:modId xmlns:p14="http://schemas.microsoft.com/office/powerpoint/2010/main" val="64783479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083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What?</a:t>
            </a:r>
          </a:p>
        </p:txBody>
      </p:sp>
      <p:sp>
        <p:nvSpPr>
          <p:cNvPr id="3" name="Content Placeholder 2">
            <a:extLst>
              <a:ext uri="{FF2B5EF4-FFF2-40B4-BE49-F238E27FC236}">
                <a16:creationId xmlns:a16="http://schemas.microsoft.com/office/drawing/2014/main" id="{04DCFF24-79BC-42AE-802C-7C232F67A9CB}"/>
              </a:ext>
            </a:extLst>
          </p:cNvPr>
          <p:cNvSpPr>
            <a:spLocks noGrp="1"/>
          </p:cNvSpPr>
          <p:nvPr>
            <p:ph idx="1"/>
          </p:nvPr>
        </p:nvSpPr>
        <p:spPr/>
        <p:txBody>
          <a:bodyPr/>
          <a:lstStyle/>
          <a:p>
            <a:r>
              <a:rPr lang="en-US" dirty="0"/>
              <a:t>Explosives precursors are chemical substances that can be used for legitimate purposes, but that can also be misused to manufacture homemade explosives. </a:t>
            </a:r>
          </a:p>
          <a:p>
            <a:r>
              <a:rPr lang="en-US" dirty="0"/>
              <a:t>Such explosives have been used in many of the recent terrorist attacks in the EU, including those in Paris in 2015, Brussels in 2016 and Manchester and Parsons Green in 2017.</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spTree>
    <p:extLst>
      <p:ext uri="{BB962C8B-B14F-4D97-AF65-F5344CB8AC3E}">
        <p14:creationId xmlns:p14="http://schemas.microsoft.com/office/powerpoint/2010/main" val="100499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What?</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pic>
        <p:nvPicPr>
          <p:cNvPr id="9" name="Picture 8">
            <a:extLst>
              <a:ext uri="{FF2B5EF4-FFF2-40B4-BE49-F238E27FC236}">
                <a16:creationId xmlns:a16="http://schemas.microsoft.com/office/drawing/2014/main" id="{7C0B98E0-4EFA-4954-95F2-7D222F8F6ADC}"/>
              </a:ext>
            </a:extLst>
          </p:cNvPr>
          <p:cNvPicPr>
            <a:picLocks noChangeAspect="1"/>
          </p:cNvPicPr>
          <p:nvPr/>
        </p:nvPicPr>
        <p:blipFill>
          <a:blip r:embed="rId4"/>
          <a:stretch>
            <a:fillRect/>
          </a:stretch>
        </p:blipFill>
        <p:spPr>
          <a:xfrm>
            <a:off x="1661469" y="1805523"/>
            <a:ext cx="8869062" cy="3537159"/>
          </a:xfrm>
          <a:prstGeom prst="rect">
            <a:avLst/>
          </a:prstGeom>
        </p:spPr>
      </p:pic>
    </p:spTree>
    <p:extLst>
      <p:ext uri="{BB962C8B-B14F-4D97-AF65-F5344CB8AC3E}">
        <p14:creationId xmlns:p14="http://schemas.microsoft.com/office/powerpoint/2010/main" val="3185801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Timeline</a:t>
            </a:r>
          </a:p>
        </p:txBody>
      </p:sp>
      <p:graphicFrame>
        <p:nvGraphicFramePr>
          <p:cNvPr id="8" name="Content Placeholder 7">
            <a:extLst>
              <a:ext uri="{FF2B5EF4-FFF2-40B4-BE49-F238E27FC236}">
                <a16:creationId xmlns:a16="http://schemas.microsoft.com/office/drawing/2014/main" id="{9B1AB3C1-E92A-410E-AF5B-879E2A0823D2}"/>
              </a:ext>
            </a:extLst>
          </p:cNvPr>
          <p:cNvGraphicFramePr>
            <a:graphicFrameLocks noGrp="1"/>
          </p:cNvGraphicFramePr>
          <p:nvPr>
            <p:ph idx="1"/>
            <p:extLst/>
          </p:nvPr>
        </p:nvGraphicFramePr>
        <p:xfrm>
          <a:off x="944218" y="151392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spTree>
    <p:extLst>
      <p:ext uri="{BB962C8B-B14F-4D97-AF65-F5344CB8AC3E}">
        <p14:creationId xmlns:p14="http://schemas.microsoft.com/office/powerpoint/2010/main" val="433893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98/2013</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sp>
        <p:nvSpPr>
          <p:cNvPr id="3" name="Content Placeholder 2">
            <a:extLst>
              <a:ext uri="{FF2B5EF4-FFF2-40B4-BE49-F238E27FC236}">
                <a16:creationId xmlns:a16="http://schemas.microsoft.com/office/drawing/2014/main" id="{B9AAB706-3FF5-4FCD-A46F-3774A0D8EACE}"/>
              </a:ext>
            </a:extLst>
          </p:cNvPr>
          <p:cNvSpPr>
            <a:spLocks noGrp="1"/>
          </p:cNvSpPr>
          <p:nvPr>
            <p:ph idx="1"/>
          </p:nvPr>
        </p:nvSpPr>
        <p:spPr/>
        <p:txBody>
          <a:bodyPr>
            <a:normAutofit/>
          </a:bodyPr>
          <a:lstStyle/>
          <a:p>
            <a:r>
              <a:rPr lang="en-US" dirty="0"/>
              <a:t>harmonizes rules across Europe:</a:t>
            </a:r>
          </a:p>
          <a:p>
            <a:pPr lvl="1"/>
            <a:r>
              <a:rPr lang="en-US" dirty="0"/>
              <a:t>on the making available, </a:t>
            </a:r>
          </a:p>
          <a:p>
            <a:pPr lvl="1"/>
            <a:r>
              <a:rPr lang="en-US" dirty="0"/>
              <a:t>introduction, </a:t>
            </a:r>
          </a:p>
          <a:p>
            <a:pPr lvl="1"/>
            <a:r>
              <a:rPr lang="en-US" dirty="0"/>
              <a:t>possession and use, of certain substances or mixtures that could be misused for the illicit manufacture of explosives.</a:t>
            </a:r>
          </a:p>
          <a:p>
            <a:pPr marL="0" indent="0">
              <a:buNone/>
            </a:pPr>
            <a:endParaRPr lang="en-US" dirty="0"/>
          </a:p>
        </p:txBody>
      </p:sp>
    </p:spTree>
    <p:extLst>
      <p:ext uri="{BB962C8B-B14F-4D97-AF65-F5344CB8AC3E}">
        <p14:creationId xmlns:p14="http://schemas.microsoft.com/office/powerpoint/2010/main" val="3133252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98/2013</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sp>
        <p:nvSpPr>
          <p:cNvPr id="3" name="Content Placeholder 2">
            <a:extLst>
              <a:ext uri="{FF2B5EF4-FFF2-40B4-BE49-F238E27FC236}">
                <a16:creationId xmlns:a16="http://schemas.microsoft.com/office/drawing/2014/main" id="{B9AAB706-3FF5-4FCD-A46F-3774A0D8EACE}"/>
              </a:ext>
            </a:extLst>
          </p:cNvPr>
          <p:cNvSpPr>
            <a:spLocks noGrp="1"/>
          </p:cNvSpPr>
          <p:nvPr>
            <p:ph idx="1"/>
          </p:nvPr>
        </p:nvSpPr>
        <p:spPr/>
        <p:txBody>
          <a:bodyPr>
            <a:normAutofit fontScale="92500" lnSpcReduction="10000"/>
          </a:bodyPr>
          <a:lstStyle/>
          <a:p>
            <a:r>
              <a:rPr lang="en-US" dirty="0"/>
              <a:t>The Regulation restricts the access to, and use of, </a:t>
            </a:r>
            <a:r>
              <a:rPr lang="en-US" dirty="0">
                <a:solidFill>
                  <a:srgbClr val="FF0000"/>
                </a:solidFill>
              </a:rPr>
              <a:t>seven chemical substances</a:t>
            </a:r>
            <a:r>
              <a:rPr lang="en-US" dirty="0"/>
              <a:t> by members of the general public ('</a:t>
            </a:r>
            <a:r>
              <a:rPr lang="en-US" dirty="0">
                <a:solidFill>
                  <a:srgbClr val="FF0000"/>
                </a:solidFill>
              </a:rPr>
              <a:t>restricted explosives precursors</a:t>
            </a:r>
            <a:r>
              <a:rPr lang="en-US" dirty="0"/>
              <a:t>,' listed in </a:t>
            </a:r>
            <a:r>
              <a:rPr lang="en-US" dirty="0">
                <a:solidFill>
                  <a:srgbClr val="FF0000"/>
                </a:solidFill>
              </a:rPr>
              <a:t>Annex I</a:t>
            </a:r>
            <a:r>
              <a:rPr lang="en-US" dirty="0"/>
              <a:t>). </a:t>
            </a:r>
          </a:p>
          <a:p>
            <a:r>
              <a:rPr lang="en-US" dirty="0"/>
              <a:t>Member States may decide to grant access by the public to these substances only through a system of licenses and registration. </a:t>
            </a:r>
          </a:p>
          <a:p>
            <a:r>
              <a:rPr lang="en-US" dirty="0"/>
              <a:t>In addition, the Regulation introduces obligations for economic operators who place such substances on the market. </a:t>
            </a:r>
          </a:p>
          <a:p>
            <a:r>
              <a:rPr lang="en-US" dirty="0"/>
              <a:t>Operators must ensure the appropriate labelling of restricted explosives precursors, and must also report any suspicious transactions </a:t>
            </a:r>
            <a:r>
              <a:rPr lang="en-US" dirty="0">
                <a:solidFill>
                  <a:srgbClr val="FF0000"/>
                </a:solidFill>
              </a:rPr>
              <a:t>involving both the restricted substances and other </a:t>
            </a:r>
            <a:r>
              <a:rPr lang="en-US" dirty="0"/>
              <a:t>non-restricted substances which are </a:t>
            </a:r>
            <a:r>
              <a:rPr lang="en-US" dirty="0">
                <a:solidFill>
                  <a:srgbClr val="FF0000"/>
                </a:solidFill>
              </a:rPr>
              <a:t>also considered of concern </a:t>
            </a:r>
            <a:r>
              <a:rPr lang="en-US" dirty="0"/>
              <a:t>(eight, listed in </a:t>
            </a:r>
            <a:r>
              <a:rPr lang="en-US" dirty="0">
                <a:solidFill>
                  <a:srgbClr val="FF0000"/>
                </a:solidFill>
              </a:rPr>
              <a:t>Annex II</a:t>
            </a:r>
            <a:r>
              <a:rPr lang="en-US" dirty="0"/>
              <a:t>).</a:t>
            </a:r>
          </a:p>
          <a:p>
            <a:pPr marL="0" indent="0">
              <a:buNone/>
            </a:pPr>
            <a:endParaRPr lang="en-US" dirty="0"/>
          </a:p>
        </p:txBody>
      </p:sp>
    </p:spTree>
    <p:extLst>
      <p:ext uri="{BB962C8B-B14F-4D97-AF65-F5344CB8AC3E}">
        <p14:creationId xmlns:p14="http://schemas.microsoft.com/office/powerpoint/2010/main" val="1915973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98/2013 </a:t>
            </a:r>
            <a:r>
              <a:rPr lang="en-US" b="1" dirty="0">
                <a:solidFill>
                  <a:srgbClr val="FF0000"/>
                </a:solidFill>
              </a:rPr>
              <a:t>Annex I</a:t>
            </a:r>
            <a:r>
              <a:rPr lang="en-US" b="1" dirty="0">
                <a:solidFill>
                  <a:schemeClr val="accent1">
                    <a:lumMod val="75000"/>
                  </a:schemeClr>
                </a:solidFill>
              </a:rPr>
              <a:t> – Restricted chemical substances</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sp>
        <p:nvSpPr>
          <p:cNvPr id="3" name="Content Placeholder 2">
            <a:extLst>
              <a:ext uri="{FF2B5EF4-FFF2-40B4-BE49-F238E27FC236}">
                <a16:creationId xmlns:a16="http://schemas.microsoft.com/office/drawing/2014/main" id="{B9AAB706-3FF5-4FCD-A46F-3774A0D8EACE}"/>
              </a:ext>
            </a:extLst>
          </p:cNvPr>
          <p:cNvSpPr>
            <a:spLocks noGrp="1"/>
          </p:cNvSpPr>
          <p:nvPr>
            <p:ph idx="1"/>
          </p:nvPr>
        </p:nvSpPr>
        <p:spPr>
          <a:xfrm>
            <a:off x="838200" y="1755619"/>
            <a:ext cx="10515600" cy="4351338"/>
          </a:xfrm>
        </p:spPr>
        <p:txBody>
          <a:bodyPr>
            <a:normAutofit/>
          </a:bodyPr>
          <a:lstStyle/>
          <a:p>
            <a:endParaRPr lang="en-US" dirty="0"/>
          </a:p>
          <a:p>
            <a:pPr marL="0" indent="0">
              <a:buNone/>
            </a:pPr>
            <a:endParaRPr lang="en-US" dirty="0"/>
          </a:p>
        </p:txBody>
      </p:sp>
      <p:sp>
        <p:nvSpPr>
          <p:cNvPr id="8" name="Rectangle 7">
            <a:extLst>
              <a:ext uri="{FF2B5EF4-FFF2-40B4-BE49-F238E27FC236}">
                <a16:creationId xmlns:a16="http://schemas.microsoft.com/office/drawing/2014/main" id="{59C0D272-9170-4DF4-BD29-4AF2D6C8C320}"/>
              </a:ext>
            </a:extLst>
          </p:cNvPr>
          <p:cNvSpPr/>
          <p:nvPr/>
        </p:nvSpPr>
        <p:spPr>
          <a:xfrm>
            <a:off x="1147360" y="1750076"/>
            <a:ext cx="490331" cy="559766"/>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1</a:t>
            </a:r>
          </a:p>
        </p:txBody>
      </p:sp>
      <p:sp>
        <p:nvSpPr>
          <p:cNvPr id="9" name="Rectangle 8">
            <a:extLst>
              <a:ext uri="{FF2B5EF4-FFF2-40B4-BE49-F238E27FC236}">
                <a16:creationId xmlns:a16="http://schemas.microsoft.com/office/drawing/2014/main" id="{DF08BF04-C20C-4417-B4C2-AE2FA4A3460C}"/>
              </a:ext>
            </a:extLst>
          </p:cNvPr>
          <p:cNvSpPr/>
          <p:nvPr/>
        </p:nvSpPr>
        <p:spPr>
          <a:xfrm>
            <a:off x="1898723" y="1724073"/>
            <a:ext cx="9379226" cy="57986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Hydrogen</a:t>
            </a:r>
            <a:r>
              <a:rPr lang="fr-FR" dirty="0">
                <a:solidFill>
                  <a:schemeClr val="tx1"/>
                </a:solidFill>
              </a:rPr>
              <a:t> </a:t>
            </a:r>
            <a:r>
              <a:rPr lang="fr-FR" dirty="0" err="1">
                <a:solidFill>
                  <a:schemeClr val="tx1"/>
                </a:solidFill>
              </a:rPr>
              <a:t>peroxide</a:t>
            </a:r>
            <a:endParaRPr lang="fr-FR" dirty="0">
              <a:solidFill>
                <a:schemeClr val="tx1"/>
              </a:solidFill>
            </a:endParaRPr>
          </a:p>
          <a:p>
            <a:pPr algn="ctr"/>
            <a:r>
              <a:rPr lang="fr-FR" dirty="0">
                <a:solidFill>
                  <a:schemeClr val="tx1"/>
                </a:solidFill>
              </a:rPr>
              <a:t>(CAS RN 7722-84-1)</a:t>
            </a:r>
            <a:endParaRPr lang="en-US" dirty="0">
              <a:solidFill>
                <a:schemeClr val="tx1"/>
              </a:solidFill>
            </a:endParaRPr>
          </a:p>
        </p:txBody>
      </p:sp>
      <p:sp>
        <p:nvSpPr>
          <p:cNvPr id="10" name="Rectangle 9">
            <a:extLst>
              <a:ext uri="{FF2B5EF4-FFF2-40B4-BE49-F238E27FC236}">
                <a16:creationId xmlns:a16="http://schemas.microsoft.com/office/drawing/2014/main" id="{620EBD82-BB99-4A55-BCE8-1DB3862CAB67}"/>
              </a:ext>
            </a:extLst>
          </p:cNvPr>
          <p:cNvSpPr/>
          <p:nvPr/>
        </p:nvSpPr>
        <p:spPr>
          <a:xfrm>
            <a:off x="1147360" y="2367259"/>
            <a:ext cx="490331" cy="559766"/>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2</a:t>
            </a:r>
          </a:p>
        </p:txBody>
      </p:sp>
      <p:sp>
        <p:nvSpPr>
          <p:cNvPr id="11" name="Rectangle 10">
            <a:extLst>
              <a:ext uri="{FF2B5EF4-FFF2-40B4-BE49-F238E27FC236}">
                <a16:creationId xmlns:a16="http://schemas.microsoft.com/office/drawing/2014/main" id="{701AC8CF-17A7-4931-9BA6-10F8C0024DDC}"/>
              </a:ext>
            </a:extLst>
          </p:cNvPr>
          <p:cNvSpPr/>
          <p:nvPr/>
        </p:nvSpPr>
        <p:spPr>
          <a:xfrm>
            <a:off x="1898723" y="2368872"/>
            <a:ext cx="9379226" cy="57986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Nitromethane</a:t>
            </a:r>
          </a:p>
          <a:p>
            <a:pPr algn="ctr"/>
            <a:r>
              <a:rPr lang="en-US" dirty="0">
                <a:solidFill>
                  <a:schemeClr val="tx1"/>
                </a:solidFill>
              </a:rPr>
              <a:t>(CAS RN 75-52-5)</a:t>
            </a:r>
          </a:p>
        </p:txBody>
      </p:sp>
      <p:sp>
        <p:nvSpPr>
          <p:cNvPr id="14" name="Rectangle 13">
            <a:extLst>
              <a:ext uri="{FF2B5EF4-FFF2-40B4-BE49-F238E27FC236}">
                <a16:creationId xmlns:a16="http://schemas.microsoft.com/office/drawing/2014/main" id="{8AF83454-DC94-4179-A478-D6369DA98E9D}"/>
              </a:ext>
            </a:extLst>
          </p:cNvPr>
          <p:cNvSpPr/>
          <p:nvPr/>
        </p:nvSpPr>
        <p:spPr>
          <a:xfrm>
            <a:off x="1147360" y="3004648"/>
            <a:ext cx="490331" cy="559766"/>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3</a:t>
            </a:r>
          </a:p>
        </p:txBody>
      </p:sp>
      <p:sp>
        <p:nvSpPr>
          <p:cNvPr id="15" name="Rectangle 14">
            <a:extLst>
              <a:ext uri="{FF2B5EF4-FFF2-40B4-BE49-F238E27FC236}">
                <a16:creationId xmlns:a16="http://schemas.microsoft.com/office/drawing/2014/main" id="{110E433D-1478-4CB3-85F3-4BC130E92BF2}"/>
              </a:ext>
            </a:extLst>
          </p:cNvPr>
          <p:cNvSpPr/>
          <p:nvPr/>
        </p:nvSpPr>
        <p:spPr>
          <a:xfrm>
            <a:off x="1898723" y="3006261"/>
            <a:ext cx="9379226" cy="57986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Nitric acid</a:t>
            </a:r>
          </a:p>
          <a:p>
            <a:pPr algn="ctr"/>
            <a:r>
              <a:rPr lang="en-US" dirty="0">
                <a:solidFill>
                  <a:schemeClr val="tx1"/>
                </a:solidFill>
              </a:rPr>
              <a:t>(CAS RN 7697-37-2)</a:t>
            </a:r>
          </a:p>
        </p:txBody>
      </p:sp>
      <p:sp>
        <p:nvSpPr>
          <p:cNvPr id="16" name="Rectangle 15">
            <a:extLst>
              <a:ext uri="{FF2B5EF4-FFF2-40B4-BE49-F238E27FC236}">
                <a16:creationId xmlns:a16="http://schemas.microsoft.com/office/drawing/2014/main" id="{664AFB11-9966-4B1E-BB75-A7D81E1F9989}"/>
              </a:ext>
            </a:extLst>
          </p:cNvPr>
          <p:cNvSpPr/>
          <p:nvPr/>
        </p:nvSpPr>
        <p:spPr>
          <a:xfrm>
            <a:off x="1147360" y="3621430"/>
            <a:ext cx="490331" cy="559766"/>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4</a:t>
            </a:r>
          </a:p>
        </p:txBody>
      </p:sp>
      <p:sp>
        <p:nvSpPr>
          <p:cNvPr id="17" name="Rectangle 16">
            <a:extLst>
              <a:ext uri="{FF2B5EF4-FFF2-40B4-BE49-F238E27FC236}">
                <a16:creationId xmlns:a16="http://schemas.microsoft.com/office/drawing/2014/main" id="{6B8E8B8A-5517-4568-881C-6B7AB3236EAD}"/>
              </a:ext>
            </a:extLst>
          </p:cNvPr>
          <p:cNvSpPr/>
          <p:nvPr/>
        </p:nvSpPr>
        <p:spPr>
          <a:xfrm>
            <a:off x="1898723" y="3621876"/>
            <a:ext cx="9379226" cy="57986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Potassium chlorate</a:t>
            </a:r>
          </a:p>
          <a:p>
            <a:pPr algn="ctr"/>
            <a:r>
              <a:rPr lang="en-US" dirty="0">
                <a:solidFill>
                  <a:schemeClr val="tx1"/>
                </a:solidFill>
              </a:rPr>
              <a:t>(CAS RN 3811-04-9)</a:t>
            </a:r>
          </a:p>
        </p:txBody>
      </p:sp>
      <p:sp>
        <p:nvSpPr>
          <p:cNvPr id="18" name="Rectangle 17">
            <a:extLst>
              <a:ext uri="{FF2B5EF4-FFF2-40B4-BE49-F238E27FC236}">
                <a16:creationId xmlns:a16="http://schemas.microsoft.com/office/drawing/2014/main" id="{EE1DD3AF-33B4-42B8-B571-DCB59CCFF498}"/>
              </a:ext>
            </a:extLst>
          </p:cNvPr>
          <p:cNvSpPr/>
          <p:nvPr/>
        </p:nvSpPr>
        <p:spPr>
          <a:xfrm>
            <a:off x="1147360" y="4246237"/>
            <a:ext cx="490331" cy="559766"/>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5</a:t>
            </a:r>
          </a:p>
        </p:txBody>
      </p:sp>
      <p:sp>
        <p:nvSpPr>
          <p:cNvPr id="19" name="Rectangle 18">
            <a:extLst>
              <a:ext uri="{FF2B5EF4-FFF2-40B4-BE49-F238E27FC236}">
                <a16:creationId xmlns:a16="http://schemas.microsoft.com/office/drawing/2014/main" id="{3A17F0FA-3FAD-46D3-B98F-1E65B1513B62}"/>
              </a:ext>
            </a:extLst>
          </p:cNvPr>
          <p:cNvSpPr/>
          <p:nvPr/>
        </p:nvSpPr>
        <p:spPr>
          <a:xfrm>
            <a:off x="1898723" y="4247850"/>
            <a:ext cx="9379226" cy="57986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Potassium perchlorate</a:t>
            </a:r>
          </a:p>
          <a:p>
            <a:pPr algn="ctr"/>
            <a:r>
              <a:rPr lang="en-US" dirty="0">
                <a:solidFill>
                  <a:schemeClr val="tx1"/>
                </a:solidFill>
              </a:rPr>
              <a:t>(CAS RN 7778-74-7)</a:t>
            </a:r>
          </a:p>
        </p:txBody>
      </p:sp>
      <p:sp>
        <p:nvSpPr>
          <p:cNvPr id="20" name="Rectangle 19">
            <a:extLst>
              <a:ext uri="{FF2B5EF4-FFF2-40B4-BE49-F238E27FC236}">
                <a16:creationId xmlns:a16="http://schemas.microsoft.com/office/drawing/2014/main" id="{3B385A93-1CCD-41E9-82A1-6F7068E5B6AE}"/>
              </a:ext>
            </a:extLst>
          </p:cNvPr>
          <p:cNvSpPr/>
          <p:nvPr/>
        </p:nvSpPr>
        <p:spPr>
          <a:xfrm>
            <a:off x="1150324" y="4877872"/>
            <a:ext cx="490331" cy="559766"/>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6</a:t>
            </a:r>
          </a:p>
        </p:txBody>
      </p:sp>
      <p:sp>
        <p:nvSpPr>
          <p:cNvPr id="21" name="Rectangle 20">
            <a:extLst>
              <a:ext uri="{FF2B5EF4-FFF2-40B4-BE49-F238E27FC236}">
                <a16:creationId xmlns:a16="http://schemas.microsoft.com/office/drawing/2014/main" id="{35D39D73-412C-4E92-9C08-C9DB5A38E8B6}"/>
              </a:ext>
            </a:extLst>
          </p:cNvPr>
          <p:cNvSpPr/>
          <p:nvPr/>
        </p:nvSpPr>
        <p:spPr>
          <a:xfrm>
            <a:off x="1901687" y="4879485"/>
            <a:ext cx="9379226" cy="57986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Sodium chlorate</a:t>
            </a:r>
          </a:p>
          <a:p>
            <a:pPr algn="ctr"/>
            <a:r>
              <a:rPr lang="en-US" dirty="0">
                <a:solidFill>
                  <a:schemeClr val="tx1"/>
                </a:solidFill>
              </a:rPr>
              <a:t>(CAS RN 7775-09-9)</a:t>
            </a:r>
          </a:p>
        </p:txBody>
      </p:sp>
      <p:sp>
        <p:nvSpPr>
          <p:cNvPr id="22" name="Rectangle 21">
            <a:extLst>
              <a:ext uri="{FF2B5EF4-FFF2-40B4-BE49-F238E27FC236}">
                <a16:creationId xmlns:a16="http://schemas.microsoft.com/office/drawing/2014/main" id="{C717920C-F3CD-46DD-B9A7-11F8819FB7F5}"/>
              </a:ext>
            </a:extLst>
          </p:cNvPr>
          <p:cNvSpPr/>
          <p:nvPr/>
        </p:nvSpPr>
        <p:spPr>
          <a:xfrm>
            <a:off x="1150324" y="5521146"/>
            <a:ext cx="490331" cy="559766"/>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7</a:t>
            </a:r>
          </a:p>
        </p:txBody>
      </p:sp>
      <p:sp>
        <p:nvSpPr>
          <p:cNvPr id="23" name="Rectangle 22">
            <a:extLst>
              <a:ext uri="{FF2B5EF4-FFF2-40B4-BE49-F238E27FC236}">
                <a16:creationId xmlns:a16="http://schemas.microsoft.com/office/drawing/2014/main" id="{D53E01BD-FB22-452E-BA20-44C55004EA95}"/>
              </a:ext>
            </a:extLst>
          </p:cNvPr>
          <p:cNvSpPr/>
          <p:nvPr/>
        </p:nvSpPr>
        <p:spPr>
          <a:xfrm>
            <a:off x="1901687" y="5522759"/>
            <a:ext cx="9379226" cy="57986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Sodium perchlorate</a:t>
            </a:r>
          </a:p>
          <a:p>
            <a:pPr algn="ctr"/>
            <a:r>
              <a:rPr lang="en-US" dirty="0">
                <a:solidFill>
                  <a:schemeClr val="tx1"/>
                </a:solidFill>
              </a:rPr>
              <a:t>(CAS RN 7601-89-0)</a:t>
            </a:r>
          </a:p>
        </p:txBody>
      </p:sp>
      <p:sp>
        <p:nvSpPr>
          <p:cNvPr id="24" name="TextBox 23">
            <a:extLst>
              <a:ext uri="{FF2B5EF4-FFF2-40B4-BE49-F238E27FC236}">
                <a16:creationId xmlns:a16="http://schemas.microsoft.com/office/drawing/2014/main" id="{E399B44C-F925-4B70-8A67-2B8A91FBF894}"/>
              </a:ext>
            </a:extLst>
          </p:cNvPr>
          <p:cNvSpPr txBox="1"/>
          <p:nvPr/>
        </p:nvSpPr>
        <p:spPr>
          <a:xfrm>
            <a:off x="7832035" y="1829341"/>
            <a:ext cx="2186608" cy="369332"/>
          </a:xfrm>
          <a:prstGeom prst="rect">
            <a:avLst/>
          </a:prstGeom>
          <a:noFill/>
        </p:spPr>
        <p:txBody>
          <a:bodyPr wrap="square" rtlCol="0">
            <a:spAutoFit/>
          </a:bodyPr>
          <a:lstStyle/>
          <a:p>
            <a:r>
              <a:rPr lang="en-US" dirty="0"/>
              <a:t>12 % w/w</a:t>
            </a:r>
          </a:p>
        </p:txBody>
      </p:sp>
      <p:sp>
        <p:nvSpPr>
          <p:cNvPr id="25" name="TextBox 24">
            <a:extLst>
              <a:ext uri="{FF2B5EF4-FFF2-40B4-BE49-F238E27FC236}">
                <a16:creationId xmlns:a16="http://schemas.microsoft.com/office/drawing/2014/main" id="{C262B83D-A0E4-4962-AD49-6A214C75F5A3}"/>
              </a:ext>
            </a:extLst>
          </p:cNvPr>
          <p:cNvSpPr txBox="1"/>
          <p:nvPr/>
        </p:nvSpPr>
        <p:spPr>
          <a:xfrm>
            <a:off x="7832035" y="2485735"/>
            <a:ext cx="2186608" cy="369332"/>
          </a:xfrm>
          <a:prstGeom prst="rect">
            <a:avLst/>
          </a:prstGeom>
          <a:noFill/>
        </p:spPr>
        <p:txBody>
          <a:bodyPr wrap="square" rtlCol="0">
            <a:spAutoFit/>
          </a:bodyPr>
          <a:lstStyle/>
          <a:p>
            <a:r>
              <a:rPr lang="en-US" dirty="0"/>
              <a:t>30 % w/w</a:t>
            </a:r>
          </a:p>
        </p:txBody>
      </p:sp>
      <p:sp>
        <p:nvSpPr>
          <p:cNvPr id="26" name="TextBox 25">
            <a:extLst>
              <a:ext uri="{FF2B5EF4-FFF2-40B4-BE49-F238E27FC236}">
                <a16:creationId xmlns:a16="http://schemas.microsoft.com/office/drawing/2014/main" id="{A8CF06BD-AB0C-431A-85DA-6A3E5F67B384}"/>
              </a:ext>
            </a:extLst>
          </p:cNvPr>
          <p:cNvSpPr txBox="1"/>
          <p:nvPr/>
        </p:nvSpPr>
        <p:spPr>
          <a:xfrm>
            <a:off x="7832035" y="3120511"/>
            <a:ext cx="2186608" cy="369332"/>
          </a:xfrm>
          <a:prstGeom prst="rect">
            <a:avLst/>
          </a:prstGeom>
          <a:noFill/>
        </p:spPr>
        <p:txBody>
          <a:bodyPr wrap="square" rtlCol="0">
            <a:spAutoFit/>
          </a:bodyPr>
          <a:lstStyle/>
          <a:p>
            <a:r>
              <a:rPr lang="en-US" dirty="0"/>
              <a:t>3 % w/w</a:t>
            </a:r>
          </a:p>
        </p:txBody>
      </p:sp>
      <p:sp>
        <p:nvSpPr>
          <p:cNvPr id="27" name="TextBox 26">
            <a:extLst>
              <a:ext uri="{FF2B5EF4-FFF2-40B4-BE49-F238E27FC236}">
                <a16:creationId xmlns:a16="http://schemas.microsoft.com/office/drawing/2014/main" id="{AECEECBC-7963-456A-9BB1-619DCDC90A8D}"/>
              </a:ext>
            </a:extLst>
          </p:cNvPr>
          <p:cNvSpPr txBox="1"/>
          <p:nvPr/>
        </p:nvSpPr>
        <p:spPr>
          <a:xfrm>
            <a:off x="7832035" y="3745858"/>
            <a:ext cx="2186608" cy="369332"/>
          </a:xfrm>
          <a:prstGeom prst="rect">
            <a:avLst/>
          </a:prstGeom>
          <a:noFill/>
        </p:spPr>
        <p:txBody>
          <a:bodyPr wrap="square" rtlCol="0">
            <a:spAutoFit/>
          </a:bodyPr>
          <a:lstStyle/>
          <a:p>
            <a:r>
              <a:rPr lang="en-US" dirty="0"/>
              <a:t>40 % w/w</a:t>
            </a:r>
          </a:p>
        </p:txBody>
      </p:sp>
      <p:sp>
        <p:nvSpPr>
          <p:cNvPr id="28" name="TextBox 27">
            <a:extLst>
              <a:ext uri="{FF2B5EF4-FFF2-40B4-BE49-F238E27FC236}">
                <a16:creationId xmlns:a16="http://schemas.microsoft.com/office/drawing/2014/main" id="{B8D8E945-25BC-4A12-BA53-6A8AA247B757}"/>
              </a:ext>
            </a:extLst>
          </p:cNvPr>
          <p:cNvSpPr txBox="1"/>
          <p:nvPr/>
        </p:nvSpPr>
        <p:spPr>
          <a:xfrm>
            <a:off x="7832035" y="4385477"/>
            <a:ext cx="2186608" cy="369332"/>
          </a:xfrm>
          <a:prstGeom prst="rect">
            <a:avLst/>
          </a:prstGeom>
          <a:noFill/>
        </p:spPr>
        <p:txBody>
          <a:bodyPr wrap="square" rtlCol="0">
            <a:spAutoFit/>
          </a:bodyPr>
          <a:lstStyle/>
          <a:p>
            <a:r>
              <a:rPr lang="en-US" dirty="0"/>
              <a:t>40 % w/w</a:t>
            </a:r>
          </a:p>
        </p:txBody>
      </p:sp>
      <p:sp>
        <p:nvSpPr>
          <p:cNvPr id="29" name="TextBox 28">
            <a:extLst>
              <a:ext uri="{FF2B5EF4-FFF2-40B4-BE49-F238E27FC236}">
                <a16:creationId xmlns:a16="http://schemas.microsoft.com/office/drawing/2014/main" id="{36431420-0CA8-4E26-8EC6-CA6D4CCCA7F1}"/>
              </a:ext>
            </a:extLst>
          </p:cNvPr>
          <p:cNvSpPr txBox="1"/>
          <p:nvPr/>
        </p:nvSpPr>
        <p:spPr>
          <a:xfrm>
            <a:off x="7832035" y="5003790"/>
            <a:ext cx="2186608" cy="369332"/>
          </a:xfrm>
          <a:prstGeom prst="rect">
            <a:avLst/>
          </a:prstGeom>
          <a:noFill/>
        </p:spPr>
        <p:txBody>
          <a:bodyPr wrap="square" rtlCol="0">
            <a:spAutoFit/>
          </a:bodyPr>
          <a:lstStyle/>
          <a:p>
            <a:r>
              <a:rPr lang="en-US" dirty="0"/>
              <a:t>40 % w/w</a:t>
            </a:r>
          </a:p>
        </p:txBody>
      </p:sp>
      <p:sp>
        <p:nvSpPr>
          <p:cNvPr id="30" name="TextBox 29">
            <a:extLst>
              <a:ext uri="{FF2B5EF4-FFF2-40B4-BE49-F238E27FC236}">
                <a16:creationId xmlns:a16="http://schemas.microsoft.com/office/drawing/2014/main" id="{426BC1F8-761F-48DA-8FE9-8336BCAC5CC5}"/>
              </a:ext>
            </a:extLst>
          </p:cNvPr>
          <p:cNvSpPr txBox="1"/>
          <p:nvPr/>
        </p:nvSpPr>
        <p:spPr>
          <a:xfrm>
            <a:off x="7832035" y="5647064"/>
            <a:ext cx="2186608" cy="369332"/>
          </a:xfrm>
          <a:prstGeom prst="rect">
            <a:avLst/>
          </a:prstGeom>
          <a:noFill/>
        </p:spPr>
        <p:txBody>
          <a:bodyPr wrap="square" rtlCol="0">
            <a:spAutoFit/>
          </a:bodyPr>
          <a:lstStyle/>
          <a:p>
            <a:r>
              <a:rPr lang="en-US" dirty="0"/>
              <a:t>40 % w/w</a:t>
            </a:r>
          </a:p>
        </p:txBody>
      </p:sp>
    </p:spTree>
    <p:extLst>
      <p:ext uri="{BB962C8B-B14F-4D97-AF65-F5344CB8AC3E}">
        <p14:creationId xmlns:p14="http://schemas.microsoft.com/office/powerpoint/2010/main" val="489388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Explained</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graphicFrame>
        <p:nvGraphicFramePr>
          <p:cNvPr id="9" name="Content Placeholder 8">
            <a:extLst>
              <a:ext uri="{FF2B5EF4-FFF2-40B4-BE49-F238E27FC236}">
                <a16:creationId xmlns:a16="http://schemas.microsoft.com/office/drawing/2014/main" id="{D0E4FE14-F539-4B35-A584-AD91D6AC8E67}"/>
              </a:ext>
            </a:extLst>
          </p:cNvPr>
          <p:cNvGraphicFramePr>
            <a:graphicFrameLocks noGrp="1"/>
          </p:cNvGraphicFramePr>
          <p:nvPr>
            <p:ph idx="1"/>
            <p:extLst/>
          </p:nvPr>
        </p:nvGraphicFramePr>
        <p:xfrm>
          <a:off x="838200" y="1825625"/>
          <a:ext cx="10515600" cy="40487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173107550"/>
                    </a:ext>
                  </a:extLst>
                </a:gridCol>
                <a:gridCol w="1633330">
                  <a:extLst>
                    <a:ext uri="{9D8B030D-6E8A-4147-A177-3AD203B41FA5}">
                      <a16:colId xmlns:a16="http://schemas.microsoft.com/office/drawing/2014/main" val="111740929"/>
                    </a:ext>
                  </a:extLst>
                </a:gridCol>
                <a:gridCol w="5377070">
                  <a:extLst>
                    <a:ext uri="{9D8B030D-6E8A-4147-A177-3AD203B41FA5}">
                      <a16:colId xmlns:a16="http://schemas.microsoft.com/office/drawing/2014/main" val="1895980867"/>
                    </a:ext>
                  </a:extLst>
                </a:gridCol>
              </a:tblGrid>
              <a:tr h="370840">
                <a:tc>
                  <a:txBody>
                    <a:bodyPr/>
                    <a:lstStyle/>
                    <a:p>
                      <a:r>
                        <a:rPr lang="en-US" dirty="0"/>
                        <a:t>Substance</a:t>
                      </a:r>
                    </a:p>
                  </a:txBody>
                  <a:tcPr/>
                </a:tc>
                <a:tc>
                  <a:txBody>
                    <a:bodyPr/>
                    <a:lstStyle/>
                    <a:p>
                      <a:r>
                        <a:rPr lang="en-US" dirty="0"/>
                        <a:t>Limit Value</a:t>
                      </a:r>
                    </a:p>
                  </a:txBody>
                  <a:tcPr/>
                </a:tc>
                <a:tc>
                  <a:txBody>
                    <a:bodyPr/>
                    <a:lstStyle/>
                    <a:p>
                      <a:r>
                        <a:rPr lang="en-US" dirty="0"/>
                        <a:t>Main Commercial Uses</a:t>
                      </a:r>
                    </a:p>
                  </a:txBody>
                  <a:tcPr/>
                </a:tc>
                <a:extLst>
                  <a:ext uri="{0D108BD9-81ED-4DB2-BD59-A6C34878D82A}">
                    <a16:rowId xmlns:a16="http://schemas.microsoft.com/office/drawing/2014/main" val="1889413383"/>
                  </a:ext>
                </a:extLst>
              </a:tr>
              <a:tr h="370840">
                <a:tc>
                  <a:txBody>
                    <a:bodyPr/>
                    <a:lstStyle/>
                    <a:p>
                      <a:r>
                        <a:rPr lang="en-US" dirty="0"/>
                        <a:t>Hydrogen Peroxide</a:t>
                      </a:r>
                    </a:p>
                  </a:txBody>
                  <a:tcPr/>
                </a:tc>
                <a:tc>
                  <a:txBody>
                    <a:bodyPr/>
                    <a:lstStyle/>
                    <a:p>
                      <a:r>
                        <a:rPr lang="en-US" dirty="0"/>
                        <a:t>12% w/w</a:t>
                      </a:r>
                    </a:p>
                  </a:txBody>
                  <a:tcPr/>
                </a:tc>
                <a:tc>
                  <a:txBody>
                    <a:bodyPr/>
                    <a:lstStyle/>
                    <a:p>
                      <a:r>
                        <a:rPr lang="en-US" dirty="0"/>
                        <a:t>Bleaching agent ( e.g. paper, textile and cosmetic industries) antiseptic and water disinfectant ( e.g. swimming pool sterilizer)</a:t>
                      </a:r>
                    </a:p>
                  </a:txBody>
                  <a:tcPr/>
                </a:tc>
                <a:extLst>
                  <a:ext uri="{0D108BD9-81ED-4DB2-BD59-A6C34878D82A}">
                    <a16:rowId xmlns:a16="http://schemas.microsoft.com/office/drawing/2014/main" val="4268607218"/>
                  </a:ext>
                </a:extLst>
              </a:tr>
              <a:tr h="370840">
                <a:tc>
                  <a:txBody>
                    <a:bodyPr/>
                    <a:lstStyle/>
                    <a:p>
                      <a:r>
                        <a:rPr lang="en-US" dirty="0"/>
                        <a:t>Nitromethane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30 % w/w</a:t>
                      </a:r>
                    </a:p>
                  </a:txBody>
                  <a:tcPr/>
                </a:tc>
                <a:tc>
                  <a:txBody>
                    <a:bodyPr/>
                    <a:lstStyle/>
                    <a:p>
                      <a:r>
                        <a:rPr lang="en-US" dirty="0"/>
                        <a:t>Fuel for model kits and drag racing, varnish and paint</a:t>
                      </a:r>
                    </a:p>
                  </a:txBody>
                  <a:tcPr/>
                </a:tc>
                <a:extLst>
                  <a:ext uri="{0D108BD9-81ED-4DB2-BD59-A6C34878D82A}">
                    <a16:rowId xmlns:a16="http://schemas.microsoft.com/office/drawing/2014/main" val="343755478"/>
                  </a:ext>
                </a:extLst>
              </a:tr>
              <a:tr h="370840">
                <a:tc>
                  <a:txBody>
                    <a:bodyPr/>
                    <a:lstStyle/>
                    <a:p>
                      <a:r>
                        <a:rPr lang="en-US" dirty="0"/>
                        <a:t>Nitric Acid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 w/w</a:t>
                      </a:r>
                    </a:p>
                  </a:txBody>
                  <a:tcPr/>
                </a:tc>
                <a:tc>
                  <a:txBody>
                    <a:bodyPr/>
                    <a:lstStyle/>
                    <a:p>
                      <a:r>
                        <a:rPr lang="en-US" dirty="0"/>
                        <a:t>Fertilizer and explosives industry, pharmaceutical products, plastics</a:t>
                      </a:r>
                    </a:p>
                  </a:txBody>
                  <a:tcPr/>
                </a:tc>
                <a:extLst>
                  <a:ext uri="{0D108BD9-81ED-4DB2-BD59-A6C34878D82A}">
                    <a16:rowId xmlns:a16="http://schemas.microsoft.com/office/drawing/2014/main" val="3140760002"/>
                  </a:ext>
                </a:extLst>
              </a:tr>
              <a:tr h="370840">
                <a:tc>
                  <a:txBody>
                    <a:bodyPr/>
                    <a:lstStyle/>
                    <a:p>
                      <a:r>
                        <a:rPr lang="en-US" dirty="0"/>
                        <a:t>Potassium Chlorate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40 % w/w</a:t>
                      </a:r>
                    </a:p>
                  </a:txBody>
                  <a:tcPr/>
                </a:tc>
                <a:tc>
                  <a:txBody>
                    <a:bodyPr/>
                    <a:lstStyle/>
                    <a:p>
                      <a:r>
                        <a:rPr lang="en-US" dirty="0"/>
                        <a:t>Safety Matches, pyrotechnics, laboratory</a:t>
                      </a:r>
                    </a:p>
                  </a:txBody>
                  <a:tcPr/>
                </a:tc>
                <a:extLst>
                  <a:ext uri="{0D108BD9-81ED-4DB2-BD59-A6C34878D82A}">
                    <a16:rowId xmlns:a16="http://schemas.microsoft.com/office/drawing/2014/main" val="356759622"/>
                  </a:ext>
                </a:extLst>
              </a:tr>
              <a:tr h="370840">
                <a:tc>
                  <a:txBody>
                    <a:bodyPr/>
                    <a:lstStyle/>
                    <a:p>
                      <a:r>
                        <a:rPr lang="en-US" dirty="0"/>
                        <a:t>Potassium Perchlorate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40 % w/w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en-US" dirty="0"/>
                        <a:t>Bleaching and pyrotechnics</a:t>
                      </a:r>
                    </a:p>
                  </a:txBody>
                  <a:tcPr/>
                </a:tc>
                <a:extLst>
                  <a:ext uri="{0D108BD9-81ED-4DB2-BD59-A6C34878D82A}">
                    <a16:rowId xmlns:a16="http://schemas.microsoft.com/office/drawing/2014/main" val="2906612334"/>
                  </a:ext>
                </a:extLst>
              </a:tr>
              <a:tr h="370840">
                <a:tc>
                  <a:txBody>
                    <a:bodyPr/>
                    <a:lstStyle/>
                    <a:p>
                      <a:r>
                        <a:rPr lang="en-US" dirty="0"/>
                        <a:t>Sodium Chlorate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40 % w/w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en-US" dirty="0"/>
                        <a:t>Bleaching, oxygen generators and formerly weed control ( now banned in EU as a herbicide)</a:t>
                      </a:r>
                    </a:p>
                  </a:txBody>
                  <a:tcPr/>
                </a:tc>
                <a:extLst>
                  <a:ext uri="{0D108BD9-81ED-4DB2-BD59-A6C34878D82A}">
                    <a16:rowId xmlns:a16="http://schemas.microsoft.com/office/drawing/2014/main" val="3017784635"/>
                  </a:ext>
                </a:extLst>
              </a:tr>
              <a:tr h="370840">
                <a:tc>
                  <a:txBody>
                    <a:bodyPr/>
                    <a:lstStyle/>
                    <a:p>
                      <a:r>
                        <a:rPr lang="en-US" dirty="0"/>
                        <a:t>Sodium Perchlorate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40 % w/w</a:t>
                      </a:r>
                    </a:p>
                  </a:txBody>
                  <a:tcPr/>
                </a:tc>
                <a:tc>
                  <a:txBody>
                    <a:bodyPr/>
                    <a:lstStyle/>
                    <a:p>
                      <a:r>
                        <a:rPr lang="en-US" dirty="0"/>
                        <a:t>Used to make other perchlorates and rocket fuel</a:t>
                      </a:r>
                    </a:p>
                  </a:txBody>
                  <a:tcPr/>
                </a:tc>
                <a:extLst>
                  <a:ext uri="{0D108BD9-81ED-4DB2-BD59-A6C34878D82A}">
                    <a16:rowId xmlns:a16="http://schemas.microsoft.com/office/drawing/2014/main" val="4085010825"/>
                  </a:ext>
                </a:extLst>
              </a:tr>
            </a:tbl>
          </a:graphicData>
        </a:graphic>
      </p:graphicFrame>
    </p:spTree>
    <p:extLst>
      <p:ext uri="{BB962C8B-B14F-4D97-AF65-F5344CB8AC3E}">
        <p14:creationId xmlns:p14="http://schemas.microsoft.com/office/powerpoint/2010/main" val="2659540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98/2013 </a:t>
            </a:r>
            <a:r>
              <a:rPr lang="en-US" b="1" dirty="0">
                <a:solidFill>
                  <a:schemeClr val="accent2"/>
                </a:solidFill>
              </a:rPr>
              <a:t>Annex II </a:t>
            </a:r>
            <a:r>
              <a:rPr lang="en-US" b="1" dirty="0">
                <a:solidFill>
                  <a:schemeClr val="accent1">
                    <a:lumMod val="75000"/>
                  </a:schemeClr>
                </a:solidFill>
              </a:rPr>
              <a:t>– Non - Restricted chemical substances ( part 1)</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sp>
        <p:nvSpPr>
          <p:cNvPr id="3" name="Content Placeholder 2">
            <a:extLst>
              <a:ext uri="{FF2B5EF4-FFF2-40B4-BE49-F238E27FC236}">
                <a16:creationId xmlns:a16="http://schemas.microsoft.com/office/drawing/2014/main" id="{B9AAB706-3FF5-4FCD-A46F-3774A0D8EACE}"/>
              </a:ext>
            </a:extLst>
          </p:cNvPr>
          <p:cNvSpPr>
            <a:spLocks noGrp="1"/>
          </p:cNvSpPr>
          <p:nvPr>
            <p:ph idx="1"/>
          </p:nvPr>
        </p:nvSpPr>
        <p:spPr/>
        <p:txBody>
          <a:bodyPr>
            <a:normAutofit/>
          </a:bodyPr>
          <a:lstStyle/>
          <a:p>
            <a:endParaRPr lang="en-US" dirty="0"/>
          </a:p>
          <a:p>
            <a:pPr marL="0" indent="0">
              <a:buNone/>
            </a:pPr>
            <a:endParaRPr lang="en-US" dirty="0"/>
          </a:p>
        </p:txBody>
      </p:sp>
      <p:sp>
        <p:nvSpPr>
          <p:cNvPr id="7" name="Content Placeholder 2">
            <a:extLst>
              <a:ext uri="{FF2B5EF4-FFF2-40B4-BE49-F238E27FC236}">
                <a16:creationId xmlns:a16="http://schemas.microsoft.com/office/drawing/2014/main" id="{DB5D1E1B-1B74-48C6-B773-6266D5CF7438}"/>
              </a:ext>
            </a:extLst>
          </p:cNvPr>
          <p:cNvSpPr txBox="1">
            <a:spLocks/>
          </p:cNvSpPr>
          <p:nvPr/>
        </p:nvSpPr>
        <p:spPr>
          <a:xfrm>
            <a:off x="838200" y="175561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pPr marL="0" indent="0">
              <a:buFont typeface="Arial" panose="020B0604020202020204" pitchFamily="34" charset="0"/>
              <a:buNone/>
            </a:pPr>
            <a:endParaRPr lang="en-US" dirty="0"/>
          </a:p>
        </p:txBody>
      </p:sp>
      <p:sp>
        <p:nvSpPr>
          <p:cNvPr id="8" name="Rectangle 7">
            <a:extLst>
              <a:ext uri="{FF2B5EF4-FFF2-40B4-BE49-F238E27FC236}">
                <a16:creationId xmlns:a16="http://schemas.microsoft.com/office/drawing/2014/main" id="{8DE9F9B0-ABBC-4BEA-964B-F67DE0340854}"/>
              </a:ext>
            </a:extLst>
          </p:cNvPr>
          <p:cNvSpPr/>
          <p:nvPr/>
        </p:nvSpPr>
        <p:spPr>
          <a:xfrm>
            <a:off x="1147360" y="1750076"/>
            <a:ext cx="490331" cy="559766"/>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1</a:t>
            </a:r>
          </a:p>
        </p:txBody>
      </p:sp>
      <p:sp>
        <p:nvSpPr>
          <p:cNvPr id="9" name="Rectangle 8">
            <a:extLst>
              <a:ext uri="{FF2B5EF4-FFF2-40B4-BE49-F238E27FC236}">
                <a16:creationId xmlns:a16="http://schemas.microsoft.com/office/drawing/2014/main" id="{63935CCD-C1DC-4313-9E92-BFC067876ADA}"/>
              </a:ext>
            </a:extLst>
          </p:cNvPr>
          <p:cNvSpPr/>
          <p:nvPr/>
        </p:nvSpPr>
        <p:spPr>
          <a:xfrm>
            <a:off x="1898723" y="1724073"/>
            <a:ext cx="9379226" cy="57986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Hexamine</a:t>
            </a:r>
            <a:endParaRPr lang="fr-FR" dirty="0">
              <a:solidFill>
                <a:schemeClr val="tx1"/>
              </a:solidFill>
            </a:endParaRPr>
          </a:p>
          <a:p>
            <a:pPr algn="ctr"/>
            <a:r>
              <a:rPr lang="fr-FR" dirty="0">
                <a:solidFill>
                  <a:schemeClr val="tx1"/>
                </a:solidFill>
              </a:rPr>
              <a:t>(CAS RN 100-97-0)</a:t>
            </a:r>
            <a:endParaRPr lang="en-US" dirty="0">
              <a:solidFill>
                <a:schemeClr val="tx1"/>
              </a:solidFill>
            </a:endParaRPr>
          </a:p>
        </p:txBody>
      </p:sp>
      <p:sp>
        <p:nvSpPr>
          <p:cNvPr id="10" name="Rectangle 9">
            <a:extLst>
              <a:ext uri="{FF2B5EF4-FFF2-40B4-BE49-F238E27FC236}">
                <a16:creationId xmlns:a16="http://schemas.microsoft.com/office/drawing/2014/main" id="{A4B0B929-1E61-4758-862B-6D033E22A3A8}"/>
              </a:ext>
            </a:extLst>
          </p:cNvPr>
          <p:cNvSpPr/>
          <p:nvPr/>
        </p:nvSpPr>
        <p:spPr>
          <a:xfrm>
            <a:off x="1147360" y="2367259"/>
            <a:ext cx="490331" cy="559766"/>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2</a:t>
            </a:r>
          </a:p>
        </p:txBody>
      </p:sp>
      <p:sp>
        <p:nvSpPr>
          <p:cNvPr id="11" name="Rectangle 10">
            <a:extLst>
              <a:ext uri="{FF2B5EF4-FFF2-40B4-BE49-F238E27FC236}">
                <a16:creationId xmlns:a16="http://schemas.microsoft.com/office/drawing/2014/main" id="{E77D4AD3-04CE-4426-AB39-3B22ED06ACA6}"/>
              </a:ext>
            </a:extLst>
          </p:cNvPr>
          <p:cNvSpPr/>
          <p:nvPr/>
        </p:nvSpPr>
        <p:spPr>
          <a:xfrm>
            <a:off x="1898723" y="2368872"/>
            <a:ext cx="9379226" cy="57986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Sulphuric</a:t>
            </a:r>
            <a:r>
              <a:rPr lang="en-US" dirty="0">
                <a:solidFill>
                  <a:schemeClr val="tx1"/>
                </a:solidFill>
              </a:rPr>
              <a:t> acid</a:t>
            </a:r>
          </a:p>
          <a:p>
            <a:pPr algn="ctr"/>
            <a:r>
              <a:rPr lang="en-US" dirty="0">
                <a:solidFill>
                  <a:schemeClr val="tx1"/>
                </a:solidFill>
              </a:rPr>
              <a:t>(CAS RN 7664-93-9)</a:t>
            </a:r>
          </a:p>
        </p:txBody>
      </p:sp>
      <p:sp>
        <p:nvSpPr>
          <p:cNvPr id="12" name="Rectangle 11">
            <a:extLst>
              <a:ext uri="{FF2B5EF4-FFF2-40B4-BE49-F238E27FC236}">
                <a16:creationId xmlns:a16="http://schemas.microsoft.com/office/drawing/2014/main" id="{E491D8D4-86AE-4F28-A330-74E8777B3144}"/>
              </a:ext>
            </a:extLst>
          </p:cNvPr>
          <p:cNvSpPr/>
          <p:nvPr/>
        </p:nvSpPr>
        <p:spPr>
          <a:xfrm>
            <a:off x="1147360" y="3004648"/>
            <a:ext cx="490331" cy="559766"/>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3</a:t>
            </a:r>
          </a:p>
        </p:txBody>
      </p:sp>
      <p:sp>
        <p:nvSpPr>
          <p:cNvPr id="13" name="Rectangle 12">
            <a:extLst>
              <a:ext uri="{FF2B5EF4-FFF2-40B4-BE49-F238E27FC236}">
                <a16:creationId xmlns:a16="http://schemas.microsoft.com/office/drawing/2014/main" id="{32E44508-35DE-4700-876C-9522E6D1A907}"/>
              </a:ext>
            </a:extLst>
          </p:cNvPr>
          <p:cNvSpPr/>
          <p:nvPr/>
        </p:nvSpPr>
        <p:spPr>
          <a:xfrm>
            <a:off x="1898723" y="3006261"/>
            <a:ext cx="9379226" cy="57986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Acetone</a:t>
            </a:r>
          </a:p>
          <a:p>
            <a:pPr algn="ctr"/>
            <a:r>
              <a:rPr lang="en-US" dirty="0">
                <a:solidFill>
                  <a:schemeClr val="tx1"/>
                </a:solidFill>
              </a:rPr>
              <a:t>(CAS RN 67-64-1)</a:t>
            </a:r>
          </a:p>
        </p:txBody>
      </p:sp>
      <p:sp>
        <p:nvSpPr>
          <p:cNvPr id="14" name="Rectangle 13">
            <a:extLst>
              <a:ext uri="{FF2B5EF4-FFF2-40B4-BE49-F238E27FC236}">
                <a16:creationId xmlns:a16="http://schemas.microsoft.com/office/drawing/2014/main" id="{A81FEFFC-188E-4EEB-AD92-33757E985BB2}"/>
              </a:ext>
            </a:extLst>
          </p:cNvPr>
          <p:cNvSpPr/>
          <p:nvPr/>
        </p:nvSpPr>
        <p:spPr>
          <a:xfrm>
            <a:off x="1147360" y="3621430"/>
            <a:ext cx="490331" cy="559766"/>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4</a:t>
            </a:r>
          </a:p>
        </p:txBody>
      </p:sp>
      <p:sp>
        <p:nvSpPr>
          <p:cNvPr id="15" name="Rectangle 14">
            <a:extLst>
              <a:ext uri="{FF2B5EF4-FFF2-40B4-BE49-F238E27FC236}">
                <a16:creationId xmlns:a16="http://schemas.microsoft.com/office/drawing/2014/main" id="{5B5E0CB6-ECD5-4A3C-8705-0EB789FD673D}"/>
              </a:ext>
            </a:extLst>
          </p:cNvPr>
          <p:cNvSpPr/>
          <p:nvPr/>
        </p:nvSpPr>
        <p:spPr>
          <a:xfrm>
            <a:off x="1898723" y="3621876"/>
            <a:ext cx="9379226" cy="57986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Potassium nitrate</a:t>
            </a:r>
          </a:p>
          <a:p>
            <a:pPr algn="ctr"/>
            <a:r>
              <a:rPr lang="fr-FR" dirty="0">
                <a:solidFill>
                  <a:schemeClr val="tx1"/>
                </a:solidFill>
              </a:rPr>
              <a:t>(CAS RN 7757-79-1)</a:t>
            </a:r>
            <a:endParaRPr lang="en-US" dirty="0">
              <a:solidFill>
                <a:schemeClr val="tx1"/>
              </a:solidFill>
            </a:endParaRPr>
          </a:p>
        </p:txBody>
      </p:sp>
      <p:sp>
        <p:nvSpPr>
          <p:cNvPr id="16" name="Rectangle 15">
            <a:extLst>
              <a:ext uri="{FF2B5EF4-FFF2-40B4-BE49-F238E27FC236}">
                <a16:creationId xmlns:a16="http://schemas.microsoft.com/office/drawing/2014/main" id="{660DE245-F092-42FF-8A88-D8099E89003C}"/>
              </a:ext>
            </a:extLst>
          </p:cNvPr>
          <p:cNvSpPr/>
          <p:nvPr/>
        </p:nvSpPr>
        <p:spPr>
          <a:xfrm>
            <a:off x="1147360" y="4246237"/>
            <a:ext cx="490331" cy="559766"/>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5</a:t>
            </a:r>
          </a:p>
        </p:txBody>
      </p:sp>
      <p:sp>
        <p:nvSpPr>
          <p:cNvPr id="17" name="Rectangle 16">
            <a:extLst>
              <a:ext uri="{FF2B5EF4-FFF2-40B4-BE49-F238E27FC236}">
                <a16:creationId xmlns:a16="http://schemas.microsoft.com/office/drawing/2014/main" id="{9184F958-533A-4FCF-AA92-0C0D51671F88}"/>
              </a:ext>
            </a:extLst>
          </p:cNvPr>
          <p:cNvSpPr/>
          <p:nvPr/>
        </p:nvSpPr>
        <p:spPr>
          <a:xfrm>
            <a:off x="1898723" y="4247850"/>
            <a:ext cx="9379226" cy="57986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Sodium nitrate</a:t>
            </a:r>
          </a:p>
          <a:p>
            <a:pPr algn="ctr"/>
            <a:r>
              <a:rPr lang="fr-FR" dirty="0">
                <a:solidFill>
                  <a:schemeClr val="tx1"/>
                </a:solidFill>
              </a:rPr>
              <a:t>(CAS RN 7631-99-4)</a:t>
            </a:r>
            <a:endParaRPr lang="en-US" dirty="0">
              <a:solidFill>
                <a:schemeClr val="tx1"/>
              </a:solidFill>
            </a:endParaRPr>
          </a:p>
        </p:txBody>
      </p:sp>
      <p:sp>
        <p:nvSpPr>
          <p:cNvPr id="18" name="Rectangle 17">
            <a:extLst>
              <a:ext uri="{FF2B5EF4-FFF2-40B4-BE49-F238E27FC236}">
                <a16:creationId xmlns:a16="http://schemas.microsoft.com/office/drawing/2014/main" id="{1B2D4B15-56FB-464A-93ED-D088AA3FB269}"/>
              </a:ext>
            </a:extLst>
          </p:cNvPr>
          <p:cNvSpPr/>
          <p:nvPr/>
        </p:nvSpPr>
        <p:spPr>
          <a:xfrm>
            <a:off x="1150324" y="4877872"/>
            <a:ext cx="490331" cy="559766"/>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6</a:t>
            </a:r>
          </a:p>
        </p:txBody>
      </p:sp>
      <p:sp>
        <p:nvSpPr>
          <p:cNvPr id="19" name="Rectangle 18">
            <a:extLst>
              <a:ext uri="{FF2B5EF4-FFF2-40B4-BE49-F238E27FC236}">
                <a16:creationId xmlns:a16="http://schemas.microsoft.com/office/drawing/2014/main" id="{20AE76EE-E2D8-4FC5-8D6C-447EDE626091}"/>
              </a:ext>
            </a:extLst>
          </p:cNvPr>
          <p:cNvSpPr/>
          <p:nvPr/>
        </p:nvSpPr>
        <p:spPr>
          <a:xfrm>
            <a:off x="1901687" y="4879485"/>
            <a:ext cx="9379226" cy="57986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Calcium nitrate</a:t>
            </a:r>
          </a:p>
          <a:p>
            <a:pPr algn="ctr"/>
            <a:r>
              <a:rPr lang="en-US" dirty="0">
                <a:solidFill>
                  <a:schemeClr val="tx1"/>
                </a:solidFill>
              </a:rPr>
              <a:t>(CAS RN 10124-37-5)</a:t>
            </a:r>
          </a:p>
        </p:txBody>
      </p:sp>
      <p:sp>
        <p:nvSpPr>
          <p:cNvPr id="20" name="Rectangle 19">
            <a:extLst>
              <a:ext uri="{FF2B5EF4-FFF2-40B4-BE49-F238E27FC236}">
                <a16:creationId xmlns:a16="http://schemas.microsoft.com/office/drawing/2014/main" id="{E5F1EC8C-42E3-48F7-AB9A-E7E8CC6233C0}"/>
              </a:ext>
            </a:extLst>
          </p:cNvPr>
          <p:cNvSpPr/>
          <p:nvPr/>
        </p:nvSpPr>
        <p:spPr>
          <a:xfrm>
            <a:off x="1150324" y="5521146"/>
            <a:ext cx="490331" cy="559766"/>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7</a:t>
            </a:r>
          </a:p>
        </p:txBody>
      </p:sp>
      <p:sp>
        <p:nvSpPr>
          <p:cNvPr id="21" name="Rectangle 20">
            <a:extLst>
              <a:ext uri="{FF2B5EF4-FFF2-40B4-BE49-F238E27FC236}">
                <a16:creationId xmlns:a16="http://schemas.microsoft.com/office/drawing/2014/main" id="{2568AE5A-5606-476F-B02B-356E45BCF4C1}"/>
              </a:ext>
            </a:extLst>
          </p:cNvPr>
          <p:cNvSpPr/>
          <p:nvPr/>
        </p:nvSpPr>
        <p:spPr>
          <a:xfrm>
            <a:off x="1898723" y="5538542"/>
            <a:ext cx="9379226" cy="57986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Calcium ammonium nitrate</a:t>
            </a:r>
          </a:p>
          <a:p>
            <a:pPr algn="ctr"/>
            <a:r>
              <a:rPr lang="it-IT" dirty="0">
                <a:solidFill>
                  <a:schemeClr val="tx1"/>
                </a:solidFill>
              </a:rPr>
              <a:t>(CAS RN 15245-12-2)</a:t>
            </a:r>
            <a:endParaRPr lang="en-US" dirty="0">
              <a:solidFill>
                <a:schemeClr val="tx1"/>
              </a:solidFill>
            </a:endParaRPr>
          </a:p>
        </p:txBody>
      </p:sp>
    </p:spTree>
    <p:extLst>
      <p:ext uri="{BB962C8B-B14F-4D97-AF65-F5344CB8AC3E}">
        <p14:creationId xmlns:p14="http://schemas.microsoft.com/office/powerpoint/2010/main" val="1235393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98/2013 </a:t>
            </a:r>
            <a:r>
              <a:rPr lang="en-US" b="1" dirty="0">
                <a:solidFill>
                  <a:schemeClr val="accent2"/>
                </a:solidFill>
              </a:rPr>
              <a:t>Annex II </a:t>
            </a:r>
            <a:r>
              <a:rPr lang="en-US" b="1" dirty="0">
                <a:solidFill>
                  <a:schemeClr val="accent1">
                    <a:lumMod val="75000"/>
                  </a:schemeClr>
                </a:solidFill>
              </a:rPr>
              <a:t>– Non - Restricted chemical substances ( part 2)</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sp>
        <p:nvSpPr>
          <p:cNvPr id="3" name="Content Placeholder 2">
            <a:extLst>
              <a:ext uri="{FF2B5EF4-FFF2-40B4-BE49-F238E27FC236}">
                <a16:creationId xmlns:a16="http://schemas.microsoft.com/office/drawing/2014/main" id="{B9AAB706-3FF5-4FCD-A46F-3774A0D8EACE}"/>
              </a:ext>
            </a:extLst>
          </p:cNvPr>
          <p:cNvSpPr>
            <a:spLocks noGrp="1"/>
          </p:cNvSpPr>
          <p:nvPr>
            <p:ph idx="1"/>
          </p:nvPr>
        </p:nvSpPr>
        <p:spPr/>
        <p:txBody>
          <a:bodyPr>
            <a:normAutofit/>
          </a:bodyPr>
          <a:lstStyle/>
          <a:p>
            <a:endParaRPr lang="en-US" dirty="0"/>
          </a:p>
          <a:p>
            <a:pPr marL="0" indent="0">
              <a:buNone/>
            </a:pPr>
            <a:endParaRPr lang="en-US" dirty="0"/>
          </a:p>
        </p:txBody>
      </p:sp>
      <p:sp>
        <p:nvSpPr>
          <p:cNvPr id="7" name="Content Placeholder 2">
            <a:extLst>
              <a:ext uri="{FF2B5EF4-FFF2-40B4-BE49-F238E27FC236}">
                <a16:creationId xmlns:a16="http://schemas.microsoft.com/office/drawing/2014/main" id="{DB5D1E1B-1B74-48C6-B773-6266D5CF7438}"/>
              </a:ext>
            </a:extLst>
          </p:cNvPr>
          <p:cNvSpPr txBox="1">
            <a:spLocks/>
          </p:cNvSpPr>
          <p:nvPr/>
        </p:nvSpPr>
        <p:spPr>
          <a:xfrm>
            <a:off x="838200" y="175561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pPr marL="0" indent="0">
              <a:buFont typeface="Arial" panose="020B0604020202020204" pitchFamily="34" charset="0"/>
              <a:buNone/>
            </a:pPr>
            <a:endParaRPr lang="en-US" dirty="0"/>
          </a:p>
        </p:txBody>
      </p:sp>
      <p:sp>
        <p:nvSpPr>
          <p:cNvPr id="8" name="Rectangle 7">
            <a:extLst>
              <a:ext uri="{FF2B5EF4-FFF2-40B4-BE49-F238E27FC236}">
                <a16:creationId xmlns:a16="http://schemas.microsoft.com/office/drawing/2014/main" id="{8DE9F9B0-ABBC-4BEA-964B-F67DE0340854}"/>
              </a:ext>
            </a:extLst>
          </p:cNvPr>
          <p:cNvSpPr/>
          <p:nvPr/>
        </p:nvSpPr>
        <p:spPr>
          <a:xfrm>
            <a:off x="1147360" y="1750076"/>
            <a:ext cx="490331" cy="559766"/>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8</a:t>
            </a:r>
          </a:p>
        </p:txBody>
      </p:sp>
      <p:sp>
        <p:nvSpPr>
          <p:cNvPr id="9" name="Rectangle 8">
            <a:extLst>
              <a:ext uri="{FF2B5EF4-FFF2-40B4-BE49-F238E27FC236}">
                <a16:creationId xmlns:a16="http://schemas.microsoft.com/office/drawing/2014/main" id="{63935CCD-C1DC-4313-9E92-BFC067876ADA}"/>
              </a:ext>
            </a:extLst>
          </p:cNvPr>
          <p:cNvSpPr/>
          <p:nvPr/>
        </p:nvSpPr>
        <p:spPr>
          <a:xfrm>
            <a:off x="1898723" y="1724073"/>
            <a:ext cx="9379226" cy="99998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Ammonium nitrate</a:t>
            </a:r>
          </a:p>
          <a:p>
            <a:pPr algn="ctr"/>
            <a:r>
              <a:rPr lang="en-US" dirty="0">
                <a:solidFill>
                  <a:schemeClr val="tx1"/>
                </a:solidFill>
              </a:rPr>
              <a:t>(CAS RN 6484-52-2)</a:t>
            </a:r>
          </a:p>
          <a:p>
            <a:pPr algn="ctr"/>
            <a:r>
              <a:rPr lang="en-US" dirty="0">
                <a:solidFill>
                  <a:schemeClr val="tx1"/>
                </a:solidFill>
              </a:rPr>
              <a:t> [in concentration of 16 % by weight of nitrogen in relation to ammonium nitrate or higher]</a:t>
            </a:r>
          </a:p>
        </p:txBody>
      </p:sp>
      <p:sp>
        <p:nvSpPr>
          <p:cNvPr id="10" name="Rectangle 9">
            <a:extLst>
              <a:ext uri="{FF2B5EF4-FFF2-40B4-BE49-F238E27FC236}">
                <a16:creationId xmlns:a16="http://schemas.microsoft.com/office/drawing/2014/main" id="{A4B0B929-1E61-4758-862B-6D033E22A3A8}"/>
              </a:ext>
            </a:extLst>
          </p:cNvPr>
          <p:cNvSpPr/>
          <p:nvPr/>
        </p:nvSpPr>
        <p:spPr>
          <a:xfrm>
            <a:off x="967410" y="3308164"/>
            <a:ext cx="670281" cy="559766"/>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9</a:t>
            </a:r>
          </a:p>
        </p:txBody>
      </p:sp>
      <p:sp>
        <p:nvSpPr>
          <p:cNvPr id="11" name="Rectangle 10">
            <a:extLst>
              <a:ext uri="{FF2B5EF4-FFF2-40B4-BE49-F238E27FC236}">
                <a16:creationId xmlns:a16="http://schemas.microsoft.com/office/drawing/2014/main" id="{E77D4AD3-04CE-4426-AB39-3B22ED06ACA6}"/>
              </a:ext>
            </a:extLst>
          </p:cNvPr>
          <p:cNvSpPr/>
          <p:nvPr/>
        </p:nvSpPr>
        <p:spPr>
          <a:xfrm>
            <a:off x="1898723" y="3309777"/>
            <a:ext cx="9379226" cy="57986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Aluminium, </a:t>
            </a:r>
            <a:r>
              <a:rPr lang="fr-FR" dirty="0" err="1">
                <a:solidFill>
                  <a:schemeClr val="tx1"/>
                </a:solidFill>
              </a:rPr>
              <a:t>powders</a:t>
            </a:r>
            <a:r>
              <a:rPr lang="fr-FR" dirty="0">
                <a:solidFill>
                  <a:schemeClr val="tx1"/>
                </a:solidFill>
              </a:rPr>
              <a:t> </a:t>
            </a:r>
          </a:p>
          <a:p>
            <a:pPr algn="ctr"/>
            <a:r>
              <a:rPr lang="fr-FR" dirty="0">
                <a:solidFill>
                  <a:schemeClr val="tx1"/>
                </a:solidFill>
              </a:rPr>
              <a:t>(CAS RN 7429-90-5)</a:t>
            </a:r>
            <a:endParaRPr lang="en-US" dirty="0">
              <a:solidFill>
                <a:schemeClr val="tx1"/>
              </a:solidFill>
            </a:endParaRPr>
          </a:p>
        </p:txBody>
      </p:sp>
      <p:sp>
        <p:nvSpPr>
          <p:cNvPr id="12" name="Rectangle 11">
            <a:extLst>
              <a:ext uri="{FF2B5EF4-FFF2-40B4-BE49-F238E27FC236}">
                <a16:creationId xmlns:a16="http://schemas.microsoft.com/office/drawing/2014/main" id="{E491D8D4-86AE-4F28-A330-74E8777B3144}"/>
              </a:ext>
            </a:extLst>
          </p:cNvPr>
          <p:cNvSpPr/>
          <p:nvPr/>
        </p:nvSpPr>
        <p:spPr>
          <a:xfrm>
            <a:off x="967410" y="3945553"/>
            <a:ext cx="670282" cy="559766"/>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10</a:t>
            </a:r>
          </a:p>
        </p:txBody>
      </p:sp>
      <p:sp>
        <p:nvSpPr>
          <p:cNvPr id="13" name="Rectangle 12">
            <a:extLst>
              <a:ext uri="{FF2B5EF4-FFF2-40B4-BE49-F238E27FC236}">
                <a16:creationId xmlns:a16="http://schemas.microsoft.com/office/drawing/2014/main" id="{32E44508-35DE-4700-876C-9522E6D1A907}"/>
              </a:ext>
            </a:extLst>
          </p:cNvPr>
          <p:cNvSpPr/>
          <p:nvPr/>
        </p:nvSpPr>
        <p:spPr>
          <a:xfrm>
            <a:off x="1898723" y="3947166"/>
            <a:ext cx="9379226" cy="57986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Magnesium</a:t>
            </a:r>
            <a:r>
              <a:rPr lang="fr-FR" dirty="0">
                <a:solidFill>
                  <a:schemeClr val="tx1"/>
                </a:solidFill>
              </a:rPr>
              <a:t> nitrate </a:t>
            </a:r>
            <a:r>
              <a:rPr lang="fr-FR" dirty="0" err="1">
                <a:solidFill>
                  <a:schemeClr val="tx1"/>
                </a:solidFill>
              </a:rPr>
              <a:t>hexahydrate</a:t>
            </a:r>
            <a:r>
              <a:rPr lang="fr-FR" dirty="0">
                <a:solidFill>
                  <a:schemeClr val="tx1"/>
                </a:solidFill>
              </a:rPr>
              <a:t> </a:t>
            </a:r>
          </a:p>
          <a:p>
            <a:pPr algn="ctr"/>
            <a:r>
              <a:rPr lang="fr-FR" dirty="0">
                <a:solidFill>
                  <a:schemeClr val="tx1"/>
                </a:solidFill>
              </a:rPr>
              <a:t>(CAS RN 13446-18-9)</a:t>
            </a:r>
            <a:endParaRPr lang="en-US" dirty="0">
              <a:solidFill>
                <a:schemeClr val="tx1"/>
              </a:solidFill>
            </a:endParaRPr>
          </a:p>
        </p:txBody>
      </p:sp>
      <p:sp>
        <p:nvSpPr>
          <p:cNvPr id="14" name="Rectangle 13">
            <a:extLst>
              <a:ext uri="{FF2B5EF4-FFF2-40B4-BE49-F238E27FC236}">
                <a16:creationId xmlns:a16="http://schemas.microsoft.com/office/drawing/2014/main" id="{A81FEFFC-188E-4EEB-AD92-33757E985BB2}"/>
              </a:ext>
            </a:extLst>
          </p:cNvPr>
          <p:cNvSpPr/>
          <p:nvPr/>
        </p:nvSpPr>
        <p:spPr>
          <a:xfrm>
            <a:off x="967410" y="4562335"/>
            <a:ext cx="670281" cy="559766"/>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11</a:t>
            </a:r>
          </a:p>
        </p:txBody>
      </p:sp>
      <p:sp>
        <p:nvSpPr>
          <p:cNvPr id="15" name="Rectangle 14">
            <a:extLst>
              <a:ext uri="{FF2B5EF4-FFF2-40B4-BE49-F238E27FC236}">
                <a16:creationId xmlns:a16="http://schemas.microsoft.com/office/drawing/2014/main" id="{5B5E0CB6-ECD5-4A3C-8705-0EB789FD673D}"/>
              </a:ext>
            </a:extLst>
          </p:cNvPr>
          <p:cNvSpPr/>
          <p:nvPr/>
        </p:nvSpPr>
        <p:spPr>
          <a:xfrm>
            <a:off x="1898723" y="4562781"/>
            <a:ext cx="9379226" cy="57986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Magnesium</a:t>
            </a:r>
            <a:r>
              <a:rPr lang="fr-FR" dirty="0">
                <a:solidFill>
                  <a:schemeClr val="tx1"/>
                </a:solidFill>
              </a:rPr>
              <a:t>, </a:t>
            </a:r>
            <a:r>
              <a:rPr lang="fr-FR" dirty="0" err="1">
                <a:solidFill>
                  <a:schemeClr val="tx1"/>
                </a:solidFill>
              </a:rPr>
              <a:t>powders</a:t>
            </a:r>
            <a:r>
              <a:rPr lang="fr-FR" dirty="0">
                <a:solidFill>
                  <a:schemeClr val="tx1"/>
                </a:solidFill>
              </a:rPr>
              <a:t> </a:t>
            </a:r>
          </a:p>
          <a:p>
            <a:pPr algn="ctr"/>
            <a:r>
              <a:rPr lang="fr-FR" dirty="0">
                <a:solidFill>
                  <a:schemeClr val="tx1"/>
                </a:solidFill>
              </a:rPr>
              <a:t>(CAS RN 7439-95-4)</a:t>
            </a:r>
            <a:endParaRPr lang="en-US" dirty="0">
              <a:solidFill>
                <a:schemeClr val="tx1"/>
              </a:solidFill>
            </a:endParaRPr>
          </a:p>
        </p:txBody>
      </p:sp>
      <p:sp>
        <p:nvSpPr>
          <p:cNvPr id="22" name="TextBox 21">
            <a:extLst>
              <a:ext uri="{FF2B5EF4-FFF2-40B4-BE49-F238E27FC236}">
                <a16:creationId xmlns:a16="http://schemas.microsoft.com/office/drawing/2014/main" id="{95B83853-5B19-4CCA-9B36-57761BEE65DA}"/>
              </a:ext>
            </a:extLst>
          </p:cNvPr>
          <p:cNvSpPr txBox="1"/>
          <p:nvPr/>
        </p:nvSpPr>
        <p:spPr>
          <a:xfrm>
            <a:off x="8786191" y="3434082"/>
            <a:ext cx="2491758" cy="369332"/>
          </a:xfrm>
          <a:prstGeom prst="rect">
            <a:avLst/>
          </a:prstGeom>
          <a:solidFill>
            <a:schemeClr val="tx1"/>
          </a:solidFill>
        </p:spPr>
        <p:txBody>
          <a:bodyPr wrap="square" rtlCol="0">
            <a:spAutoFit/>
          </a:bodyPr>
          <a:lstStyle/>
          <a:p>
            <a:r>
              <a:rPr lang="en-US" dirty="0">
                <a:solidFill>
                  <a:schemeClr val="bg1"/>
                </a:solidFill>
              </a:rPr>
              <a:t>Added by 2017/214</a:t>
            </a:r>
          </a:p>
        </p:txBody>
      </p:sp>
      <p:sp>
        <p:nvSpPr>
          <p:cNvPr id="23" name="TextBox 22">
            <a:extLst>
              <a:ext uri="{FF2B5EF4-FFF2-40B4-BE49-F238E27FC236}">
                <a16:creationId xmlns:a16="http://schemas.microsoft.com/office/drawing/2014/main" id="{77675A35-D6EB-4666-9611-341F51161E8C}"/>
              </a:ext>
            </a:extLst>
          </p:cNvPr>
          <p:cNvSpPr txBox="1"/>
          <p:nvPr/>
        </p:nvSpPr>
        <p:spPr>
          <a:xfrm>
            <a:off x="8786191" y="4068709"/>
            <a:ext cx="2491758" cy="369332"/>
          </a:xfrm>
          <a:prstGeom prst="rect">
            <a:avLst/>
          </a:prstGeom>
          <a:solidFill>
            <a:schemeClr val="tx1"/>
          </a:solidFill>
        </p:spPr>
        <p:txBody>
          <a:bodyPr wrap="square" rtlCol="0">
            <a:spAutoFit/>
          </a:bodyPr>
          <a:lstStyle/>
          <a:p>
            <a:r>
              <a:rPr lang="en-US" dirty="0">
                <a:solidFill>
                  <a:schemeClr val="bg1"/>
                </a:solidFill>
              </a:rPr>
              <a:t>Added by 2017/215</a:t>
            </a:r>
          </a:p>
        </p:txBody>
      </p:sp>
      <p:sp>
        <p:nvSpPr>
          <p:cNvPr id="24" name="TextBox 23">
            <a:extLst>
              <a:ext uri="{FF2B5EF4-FFF2-40B4-BE49-F238E27FC236}">
                <a16:creationId xmlns:a16="http://schemas.microsoft.com/office/drawing/2014/main" id="{75B21B3E-803B-4B3E-9FD3-828901BF71F8}"/>
              </a:ext>
            </a:extLst>
          </p:cNvPr>
          <p:cNvSpPr txBox="1"/>
          <p:nvPr/>
        </p:nvSpPr>
        <p:spPr>
          <a:xfrm>
            <a:off x="8786191" y="4646271"/>
            <a:ext cx="2491758" cy="369332"/>
          </a:xfrm>
          <a:prstGeom prst="rect">
            <a:avLst/>
          </a:prstGeom>
          <a:solidFill>
            <a:schemeClr val="tx1"/>
          </a:solidFill>
        </p:spPr>
        <p:txBody>
          <a:bodyPr wrap="square" rtlCol="0">
            <a:spAutoFit/>
          </a:bodyPr>
          <a:lstStyle/>
          <a:p>
            <a:r>
              <a:rPr lang="en-US" dirty="0">
                <a:solidFill>
                  <a:schemeClr val="bg1"/>
                </a:solidFill>
              </a:rPr>
              <a:t>Added by 2017/216</a:t>
            </a:r>
          </a:p>
        </p:txBody>
      </p:sp>
    </p:spTree>
    <p:extLst>
      <p:ext uri="{BB962C8B-B14F-4D97-AF65-F5344CB8AC3E}">
        <p14:creationId xmlns:p14="http://schemas.microsoft.com/office/powerpoint/2010/main" val="3674500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a:xfrm>
            <a:off x="838200" y="0"/>
            <a:ext cx="10515600" cy="1325563"/>
          </a:xfrm>
        </p:spPr>
        <p:txBody>
          <a:bodyPr/>
          <a:lstStyle/>
          <a:p>
            <a:r>
              <a:rPr lang="en-US" b="1" dirty="0">
                <a:solidFill>
                  <a:schemeClr val="accent1">
                    <a:lumMod val="75000"/>
                  </a:schemeClr>
                </a:solidFill>
              </a:rPr>
              <a:t>Explained</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graphicFrame>
        <p:nvGraphicFramePr>
          <p:cNvPr id="9" name="Content Placeholder 8">
            <a:extLst>
              <a:ext uri="{FF2B5EF4-FFF2-40B4-BE49-F238E27FC236}">
                <a16:creationId xmlns:a16="http://schemas.microsoft.com/office/drawing/2014/main" id="{D0E4FE14-F539-4B35-A584-AD91D6AC8E67}"/>
              </a:ext>
            </a:extLst>
          </p:cNvPr>
          <p:cNvGraphicFramePr>
            <a:graphicFrameLocks noGrp="1"/>
          </p:cNvGraphicFramePr>
          <p:nvPr>
            <p:ph idx="1"/>
            <p:extLst/>
          </p:nvPr>
        </p:nvGraphicFramePr>
        <p:xfrm>
          <a:off x="926345" y="919162"/>
          <a:ext cx="10515600" cy="5527040"/>
        </p:xfrm>
        <a:graphic>
          <a:graphicData uri="http://schemas.openxmlformats.org/drawingml/2006/table">
            <a:tbl>
              <a:tblPr firstRow="1" bandRow="1">
                <a:tableStyleId>{5C22544A-7EE6-4342-B048-85BDC9FD1C3A}</a:tableStyleId>
              </a:tblPr>
              <a:tblGrid>
                <a:gridCol w="2355574">
                  <a:extLst>
                    <a:ext uri="{9D8B030D-6E8A-4147-A177-3AD203B41FA5}">
                      <a16:colId xmlns:a16="http://schemas.microsoft.com/office/drawing/2014/main" val="3173107550"/>
                    </a:ext>
                  </a:extLst>
                </a:gridCol>
                <a:gridCol w="583096">
                  <a:extLst>
                    <a:ext uri="{9D8B030D-6E8A-4147-A177-3AD203B41FA5}">
                      <a16:colId xmlns:a16="http://schemas.microsoft.com/office/drawing/2014/main" val="111740929"/>
                    </a:ext>
                  </a:extLst>
                </a:gridCol>
                <a:gridCol w="7576930">
                  <a:extLst>
                    <a:ext uri="{9D8B030D-6E8A-4147-A177-3AD203B41FA5}">
                      <a16:colId xmlns:a16="http://schemas.microsoft.com/office/drawing/2014/main" val="1895980867"/>
                    </a:ext>
                  </a:extLst>
                </a:gridCol>
              </a:tblGrid>
              <a:tr h="370840">
                <a:tc>
                  <a:txBody>
                    <a:bodyPr/>
                    <a:lstStyle/>
                    <a:p>
                      <a:r>
                        <a:rPr lang="en-US" dirty="0"/>
                        <a:t>Substance</a:t>
                      </a:r>
                    </a:p>
                  </a:txBody>
                  <a:tcPr/>
                </a:tc>
                <a:tc>
                  <a:txBody>
                    <a:bodyPr/>
                    <a:lstStyle/>
                    <a:p>
                      <a:endParaRPr lang="en-US" dirty="0"/>
                    </a:p>
                  </a:txBody>
                  <a:tcPr>
                    <a:solidFill>
                      <a:schemeClr val="tx1"/>
                    </a:solidFill>
                  </a:tcPr>
                </a:tc>
                <a:tc>
                  <a:txBody>
                    <a:bodyPr/>
                    <a:lstStyle/>
                    <a:p>
                      <a:r>
                        <a:rPr lang="en-US" dirty="0"/>
                        <a:t>Main Commercial Uses</a:t>
                      </a:r>
                    </a:p>
                  </a:txBody>
                  <a:tcPr/>
                </a:tc>
                <a:extLst>
                  <a:ext uri="{0D108BD9-81ED-4DB2-BD59-A6C34878D82A}">
                    <a16:rowId xmlns:a16="http://schemas.microsoft.com/office/drawing/2014/main" val="1889413383"/>
                  </a:ext>
                </a:extLst>
              </a:tr>
              <a:tr h="370840">
                <a:tc>
                  <a:txBody>
                    <a:bodyPr/>
                    <a:lstStyle/>
                    <a:p>
                      <a:r>
                        <a:rPr lang="en-US" dirty="0"/>
                        <a:t>Hexamine</a:t>
                      </a:r>
                    </a:p>
                  </a:txBody>
                  <a:tcPr/>
                </a:tc>
                <a:tc>
                  <a:txBody>
                    <a:bodyPr/>
                    <a:lstStyle/>
                    <a:p>
                      <a:endParaRPr lang="en-US" dirty="0"/>
                    </a:p>
                  </a:txBody>
                  <a:tcPr>
                    <a:solidFill>
                      <a:schemeClr val="tx1"/>
                    </a:solidFill>
                  </a:tcPr>
                </a:tc>
                <a:tc>
                  <a:txBody>
                    <a:bodyPr/>
                    <a:lstStyle/>
                    <a:p>
                      <a:r>
                        <a:rPr lang="en-US" dirty="0"/>
                        <a:t>Plastics, camping and hobby fuel tablets, medicine and laboratory</a:t>
                      </a:r>
                    </a:p>
                  </a:txBody>
                  <a:tcPr/>
                </a:tc>
                <a:extLst>
                  <a:ext uri="{0D108BD9-81ED-4DB2-BD59-A6C34878D82A}">
                    <a16:rowId xmlns:a16="http://schemas.microsoft.com/office/drawing/2014/main" val="4268607218"/>
                  </a:ext>
                </a:extLst>
              </a:tr>
              <a:tr h="370840">
                <a:tc>
                  <a:txBody>
                    <a:bodyPr/>
                    <a:lstStyle/>
                    <a:p>
                      <a:r>
                        <a:rPr lang="en-US" dirty="0" err="1"/>
                        <a:t>Sulphuric</a:t>
                      </a:r>
                      <a:r>
                        <a:rPr lang="en-US" dirty="0"/>
                        <a:t> Acid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tx1"/>
                    </a:solidFill>
                  </a:tcPr>
                </a:tc>
                <a:tc>
                  <a:txBody>
                    <a:bodyPr/>
                    <a:lstStyle/>
                    <a:p>
                      <a:r>
                        <a:rPr lang="en-US" dirty="0"/>
                        <a:t>Widespread chemical industry use for fertilizers, detergents, petrochemicals, battery acid, drain cleaning products</a:t>
                      </a:r>
                    </a:p>
                  </a:txBody>
                  <a:tcPr/>
                </a:tc>
                <a:extLst>
                  <a:ext uri="{0D108BD9-81ED-4DB2-BD59-A6C34878D82A}">
                    <a16:rowId xmlns:a16="http://schemas.microsoft.com/office/drawing/2014/main" val="343755478"/>
                  </a:ext>
                </a:extLst>
              </a:tr>
              <a:tr h="370840">
                <a:tc>
                  <a:txBody>
                    <a:bodyPr/>
                    <a:lstStyle/>
                    <a:p>
                      <a:r>
                        <a:rPr lang="en-US" dirty="0"/>
                        <a:t>Acetone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tx1"/>
                    </a:solidFill>
                  </a:tcPr>
                </a:tc>
                <a:tc>
                  <a:txBody>
                    <a:bodyPr/>
                    <a:lstStyle/>
                    <a:p>
                      <a:r>
                        <a:rPr lang="en-US" dirty="0"/>
                        <a:t>Solvent, paints, varnish, adhesives, cleaning agent</a:t>
                      </a:r>
                    </a:p>
                  </a:txBody>
                  <a:tcPr/>
                </a:tc>
                <a:extLst>
                  <a:ext uri="{0D108BD9-81ED-4DB2-BD59-A6C34878D82A}">
                    <a16:rowId xmlns:a16="http://schemas.microsoft.com/office/drawing/2014/main" val="3140760002"/>
                  </a:ext>
                </a:extLst>
              </a:tr>
              <a:tr h="370840">
                <a:tc>
                  <a:txBody>
                    <a:bodyPr/>
                    <a:lstStyle/>
                    <a:p>
                      <a:r>
                        <a:rPr lang="en-US" dirty="0"/>
                        <a:t>Potassium Nitrate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tx1"/>
                    </a:solidFill>
                  </a:tcPr>
                </a:tc>
                <a:tc>
                  <a:txBody>
                    <a:bodyPr/>
                    <a:lstStyle/>
                    <a:p>
                      <a:r>
                        <a:rPr lang="en-US" dirty="0"/>
                        <a:t>Food preservative, rocket fuel, ceramics, toothpaste</a:t>
                      </a:r>
                    </a:p>
                  </a:txBody>
                  <a:tcPr/>
                </a:tc>
                <a:extLst>
                  <a:ext uri="{0D108BD9-81ED-4DB2-BD59-A6C34878D82A}">
                    <a16:rowId xmlns:a16="http://schemas.microsoft.com/office/drawing/2014/main" val="356759622"/>
                  </a:ext>
                </a:extLst>
              </a:tr>
              <a:tr h="370840">
                <a:tc>
                  <a:txBody>
                    <a:bodyPr/>
                    <a:lstStyle/>
                    <a:p>
                      <a:r>
                        <a:rPr lang="en-US" dirty="0"/>
                        <a:t>Sodium Nitrate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tx1"/>
                    </a:solidFill>
                  </a:tcPr>
                </a:tc>
                <a:tc>
                  <a:txBody>
                    <a:bodyPr/>
                    <a:lstStyle/>
                    <a:p>
                      <a:r>
                        <a:rPr lang="en-US" dirty="0"/>
                        <a:t>Food additive, water treatment, rocket fuel, ceramics</a:t>
                      </a:r>
                    </a:p>
                  </a:txBody>
                  <a:tcPr/>
                </a:tc>
                <a:extLst>
                  <a:ext uri="{0D108BD9-81ED-4DB2-BD59-A6C34878D82A}">
                    <a16:rowId xmlns:a16="http://schemas.microsoft.com/office/drawing/2014/main" val="2906612334"/>
                  </a:ext>
                </a:extLst>
              </a:tr>
              <a:tr h="370840">
                <a:tc>
                  <a:txBody>
                    <a:bodyPr/>
                    <a:lstStyle/>
                    <a:p>
                      <a:r>
                        <a:rPr lang="en-US" dirty="0"/>
                        <a:t>Calcium Nitrate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tx1"/>
                    </a:solidFill>
                  </a:tcPr>
                </a:tc>
                <a:tc>
                  <a:txBody>
                    <a:bodyPr/>
                    <a:lstStyle/>
                    <a:p>
                      <a:r>
                        <a:rPr lang="en-US" dirty="0"/>
                        <a:t>Fertilizers, concrete, laboratory</a:t>
                      </a:r>
                    </a:p>
                  </a:txBody>
                  <a:tcPr/>
                </a:tc>
                <a:extLst>
                  <a:ext uri="{0D108BD9-81ED-4DB2-BD59-A6C34878D82A}">
                    <a16:rowId xmlns:a16="http://schemas.microsoft.com/office/drawing/2014/main" val="3017784635"/>
                  </a:ext>
                </a:extLst>
              </a:tr>
              <a:tr h="370840">
                <a:tc>
                  <a:txBody>
                    <a:bodyPr/>
                    <a:lstStyle/>
                    <a:p>
                      <a:r>
                        <a:rPr lang="en-US" dirty="0"/>
                        <a:t>Calcium Ammonium Nitrate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tx1"/>
                    </a:solidFill>
                  </a:tcPr>
                </a:tc>
                <a:tc>
                  <a:txBody>
                    <a:bodyPr/>
                    <a:lstStyle/>
                    <a:p>
                      <a:r>
                        <a:rPr lang="en-US" dirty="0"/>
                        <a:t>Fertilizers</a:t>
                      </a:r>
                    </a:p>
                  </a:txBody>
                  <a:tcPr/>
                </a:tc>
                <a:extLst>
                  <a:ext uri="{0D108BD9-81ED-4DB2-BD59-A6C34878D82A}">
                    <a16:rowId xmlns:a16="http://schemas.microsoft.com/office/drawing/2014/main" val="4085010825"/>
                  </a:ext>
                </a:extLst>
              </a:tr>
              <a:tr h="370840">
                <a:tc>
                  <a:txBody>
                    <a:bodyPr/>
                    <a:lstStyle/>
                    <a:p>
                      <a:r>
                        <a:rPr lang="en-US" dirty="0"/>
                        <a:t>Ammonium Nitrate &gt; 16 %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tx1"/>
                    </a:solidFill>
                  </a:tcPr>
                </a:tc>
                <a:tc>
                  <a:txBody>
                    <a:bodyPr/>
                    <a:lstStyle/>
                    <a:p>
                      <a:r>
                        <a:rPr lang="en-US" dirty="0"/>
                        <a:t>Fertilizers</a:t>
                      </a:r>
                    </a:p>
                  </a:txBody>
                  <a:tcPr/>
                </a:tc>
                <a:extLst>
                  <a:ext uri="{0D108BD9-81ED-4DB2-BD59-A6C34878D82A}">
                    <a16:rowId xmlns:a16="http://schemas.microsoft.com/office/drawing/2014/main" val="2496454693"/>
                  </a:ext>
                </a:extLst>
              </a:tr>
              <a:tr h="370840">
                <a:tc>
                  <a:txBody>
                    <a:bodyPr/>
                    <a:lstStyle/>
                    <a:p>
                      <a:r>
                        <a:rPr lang="en-US" dirty="0" err="1"/>
                        <a:t>Aluminium</a:t>
                      </a:r>
                      <a:r>
                        <a:rPr lang="en-US" dirty="0"/>
                        <a:t> Powder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tx1"/>
                    </a:solidFill>
                  </a:tcPr>
                </a:tc>
                <a:tc>
                  <a:txBody>
                    <a:bodyPr/>
                    <a:lstStyle/>
                    <a:p>
                      <a:r>
                        <a:rPr lang="en-US" dirty="0"/>
                        <a:t>Paints, chemicals, metallurgic industry</a:t>
                      </a:r>
                    </a:p>
                  </a:txBody>
                  <a:tcPr/>
                </a:tc>
                <a:extLst>
                  <a:ext uri="{0D108BD9-81ED-4DB2-BD59-A6C34878D82A}">
                    <a16:rowId xmlns:a16="http://schemas.microsoft.com/office/drawing/2014/main" val="2136137248"/>
                  </a:ext>
                </a:extLst>
              </a:tr>
              <a:tr h="370840">
                <a:tc>
                  <a:txBody>
                    <a:bodyPr/>
                    <a:lstStyle/>
                    <a:p>
                      <a:r>
                        <a:rPr lang="en-US" dirty="0"/>
                        <a:t>Magnesium Nitrate Hexahydrate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tx1"/>
                    </a:solidFill>
                  </a:tcPr>
                </a:tc>
                <a:tc>
                  <a:txBody>
                    <a:bodyPr/>
                    <a:lstStyle/>
                    <a:p>
                      <a:r>
                        <a:rPr lang="en-US" dirty="0"/>
                        <a:t>Fertilizer, chemicals, ceramics</a:t>
                      </a:r>
                    </a:p>
                  </a:txBody>
                  <a:tcPr/>
                </a:tc>
                <a:extLst>
                  <a:ext uri="{0D108BD9-81ED-4DB2-BD59-A6C34878D82A}">
                    <a16:rowId xmlns:a16="http://schemas.microsoft.com/office/drawing/2014/main" val="998446918"/>
                  </a:ext>
                </a:extLst>
              </a:tr>
              <a:tr h="370840">
                <a:tc>
                  <a:txBody>
                    <a:bodyPr/>
                    <a:lstStyle/>
                    <a:p>
                      <a:r>
                        <a:rPr lang="en-US" dirty="0"/>
                        <a:t>Magnesium Powder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tx1"/>
                    </a:solidFill>
                  </a:tcPr>
                </a:tc>
                <a:tc>
                  <a:txBody>
                    <a:bodyPr/>
                    <a:lstStyle/>
                    <a:p>
                      <a:r>
                        <a:rPr lang="en-US" dirty="0"/>
                        <a:t>Petrochemicals, aircraft, engineering.</a:t>
                      </a:r>
                    </a:p>
                  </a:txBody>
                  <a:tcPr/>
                </a:tc>
                <a:extLst>
                  <a:ext uri="{0D108BD9-81ED-4DB2-BD59-A6C34878D82A}">
                    <a16:rowId xmlns:a16="http://schemas.microsoft.com/office/drawing/2014/main" val="3306737804"/>
                  </a:ext>
                </a:extLst>
              </a:tr>
            </a:tbl>
          </a:graphicData>
        </a:graphic>
      </p:graphicFrame>
    </p:spTree>
    <p:extLst>
      <p:ext uri="{BB962C8B-B14F-4D97-AF65-F5344CB8AC3E}">
        <p14:creationId xmlns:p14="http://schemas.microsoft.com/office/powerpoint/2010/main" val="2663782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9298-4CC0-4C97-A20E-DBFB8FC5E8AC}"/>
              </a:ext>
            </a:extLst>
          </p:cNvPr>
          <p:cNvSpPr>
            <a:spLocks noGrp="1"/>
          </p:cNvSpPr>
          <p:nvPr>
            <p:ph type="ctrTitle"/>
          </p:nvPr>
        </p:nvSpPr>
        <p:spPr>
          <a:xfrm>
            <a:off x="6746628" y="1783959"/>
            <a:ext cx="4645250" cy="2889114"/>
          </a:xfrm>
        </p:spPr>
        <p:txBody>
          <a:bodyPr anchor="b">
            <a:normAutofit/>
          </a:bodyPr>
          <a:lstStyle/>
          <a:p>
            <a:pPr algn="l"/>
            <a:r>
              <a:rPr lang="en-US" sz="2400" b="1"/>
              <a:t>DIRECTIVE 2013/29/EU OF THE EUROPEAN PARLIAMENT AND OF THE COUNCIL of 12 June 2013 on the </a:t>
            </a:r>
            <a:r>
              <a:rPr lang="en-US" sz="2400" b="1" err="1"/>
              <a:t>harmonisation</a:t>
            </a:r>
            <a:r>
              <a:rPr lang="en-US" sz="2400" b="1"/>
              <a:t> of the laws of the Member States relating to the making available on the market of pyrotechnic articles (recast) </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generated with very high confidence">
            <a:extLst>
              <a:ext uri="{FF2B5EF4-FFF2-40B4-BE49-F238E27FC236}">
                <a16:creationId xmlns:a16="http://schemas.microsoft.com/office/drawing/2014/main" id="{C0800A9D-64E6-4446-B3AA-C952D2E56E4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664" r="12253"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Picture 5">
            <a:extLst>
              <a:ext uri="{FF2B5EF4-FFF2-40B4-BE49-F238E27FC236}">
                <a16:creationId xmlns:a16="http://schemas.microsoft.com/office/drawing/2014/main" id="{652D465D-F6F0-4140-923B-0E327835D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8025" y="137663"/>
            <a:ext cx="2194630" cy="679661"/>
          </a:xfrm>
          <a:prstGeom prst="rect">
            <a:avLst/>
          </a:prstGeom>
        </p:spPr>
      </p:pic>
      <p:pic>
        <p:nvPicPr>
          <p:cNvPr id="7" name="Picture 6">
            <a:extLst>
              <a:ext uri="{FF2B5EF4-FFF2-40B4-BE49-F238E27FC236}">
                <a16:creationId xmlns:a16="http://schemas.microsoft.com/office/drawing/2014/main" id="{FBE3DED7-8DD8-42C9-8FC4-135DFF4F24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686" y="144757"/>
            <a:ext cx="3207026" cy="679662"/>
          </a:xfrm>
          <a:prstGeom prst="rect">
            <a:avLst/>
          </a:prstGeom>
        </p:spPr>
      </p:pic>
      <p:pic>
        <p:nvPicPr>
          <p:cNvPr id="8" name="Picture 7" descr="EU with text small ">
            <a:extLst>
              <a:ext uri="{FF2B5EF4-FFF2-40B4-BE49-F238E27FC236}">
                <a16:creationId xmlns:a16="http://schemas.microsoft.com/office/drawing/2014/main" id="{9177CE83-3A8A-43E6-AC9B-4E3D1F7740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690" y="144757"/>
            <a:ext cx="830356" cy="70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56709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98/2013</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sp>
        <p:nvSpPr>
          <p:cNvPr id="3" name="Content Placeholder 2">
            <a:extLst>
              <a:ext uri="{FF2B5EF4-FFF2-40B4-BE49-F238E27FC236}">
                <a16:creationId xmlns:a16="http://schemas.microsoft.com/office/drawing/2014/main" id="{B9AAB706-3FF5-4FCD-A46F-3774A0D8EACE}"/>
              </a:ext>
            </a:extLst>
          </p:cNvPr>
          <p:cNvSpPr>
            <a:spLocks noGrp="1"/>
          </p:cNvSpPr>
          <p:nvPr>
            <p:ph idx="1"/>
          </p:nvPr>
        </p:nvSpPr>
        <p:spPr/>
        <p:txBody>
          <a:bodyPr>
            <a:normAutofit/>
          </a:bodyPr>
          <a:lstStyle/>
          <a:p>
            <a:r>
              <a:rPr lang="en-US" dirty="0"/>
              <a:t>Under the Regulation, each Member State is expected </a:t>
            </a:r>
          </a:p>
          <a:p>
            <a:pPr lvl="1"/>
            <a:r>
              <a:rPr lang="en-US" dirty="0"/>
              <a:t>to designate a competent authority and </a:t>
            </a:r>
          </a:p>
          <a:p>
            <a:pPr lvl="1"/>
            <a:r>
              <a:rPr lang="en-US" dirty="0"/>
              <a:t>adopt its own measures to implement the restrictions and, </a:t>
            </a:r>
          </a:p>
          <a:p>
            <a:pPr lvl="1"/>
            <a:r>
              <a:rPr lang="en-US" dirty="0"/>
              <a:t>if it opts to have one, a licensing or registration regime. </a:t>
            </a:r>
          </a:p>
          <a:p>
            <a:r>
              <a:rPr lang="en-US" dirty="0"/>
              <a:t>The competent authority in each Member State is also required to set up its own national contact point(s) for the reporting of suspicious transactions. </a:t>
            </a:r>
          </a:p>
          <a:p>
            <a:r>
              <a:rPr lang="en-US" dirty="0"/>
              <a:t>The Commission is tasked with making the list of measures notified by Member States publicly available and with drawing up guidelines to facilitate the implementation of the Regulation.</a:t>
            </a:r>
          </a:p>
          <a:p>
            <a:pPr marL="0" indent="0">
              <a:buNone/>
            </a:pPr>
            <a:endParaRPr lang="en-US" dirty="0"/>
          </a:p>
        </p:txBody>
      </p:sp>
    </p:spTree>
    <p:extLst>
      <p:ext uri="{BB962C8B-B14F-4D97-AF65-F5344CB8AC3E}">
        <p14:creationId xmlns:p14="http://schemas.microsoft.com/office/powerpoint/2010/main" val="3502546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Recommendations 18 October 2017 - 1</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sp>
        <p:nvSpPr>
          <p:cNvPr id="3" name="Content Placeholder 2">
            <a:extLst>
              <a:ext uri="{FF2B5EF4-FFF2-40B4-BE49-F238E27FC236}">
                <a16:creationId xmlns:a16="http://schemas.microsoft.com/office/drawing/2014/main" id="{B9AAB706-3FF5-4FCD-A46F-3774A0D8EACE}"/>
              </a:ext>
            </a:extLst>
          </p:cNvPr>
          <p:cNvSpPr>
            <a:spLocks noGrp="1"/>
          </p:cNvSpPr>
          <p:nvPr>
            <p:ph idx="1"/>
          </p:nvPr>
        </p:nvSpPr>
        <p:spPr>
          <a:xfrm>
            <a:off x="838200" y="1404730"/>
            <a:ext cx="10515600" cy="4772233"/>
          </a:xfrm>
        </p:spPr>
        <p:txBody>
          <a:bodyPr>
            <a:normAutofit fontScale="62500" lnSpcReduction="20000"/>
          </a:bodyPr>
          <a:lstStyle/>
          <a:p>
            <a:pPr marL="0" indent="0">
              <a:buNone/>
            </a:pPr>
            <a:r>
              <a:rPr lang="en-US" sz="3800" b="1" dirty="0"/>
              <a:t>Limiting the availability of explosives precursors to the general public </a:t>
            </a:r>
          </a:p>
          <a:p>
            <a:pPr marL="514350" indent="-514350">
              <a:buAutoNum type="arabicPeriod"/>
            </a:pPr>
            <a:r>
              <a:rPr lang="en-US" dirty="0"/>
              <a:t>Member States should take all necessary measures under Regulation (EU) No 98/2013 to restrict the availability of explosives precursors to the general public and prevent terrorists from accessing explosives precursors, as well as ensuring the appropriate reporting of suspicious transactions throughout the supply chain. </a:t>
            </a:r>
          </a:p>
          <a:p>
            <a:pPr marL="514350" indent="-514350">
              <a:buAutoNum type="arabicPeriod"/>
            </a:pPr>
            <a:r>
              <a:rPr lang="en-US" dirty="0"/>
              <a:t>To this end, Member States should carefully assess whether the prohibition, licensing or registration system that they have put in place is effectively meeting these objectives. </a:t>
            </a:r>
          </a:p>
          <a:p>
            <a:pPr marL="514350" indent="-514350">
              <a:buAutoNum type="arabicPeriod"/>
            </a:pPr>
            <a:r>
              <a:rPr lang="en-US" dirty="0"/>
              <a:t>Member States should inform the Commission of the results of their assessment within four months after the adoption of this Recommendation. This information will contribute to the assessment of possible further measures at EU level.</a:t>
            </a:r>
          </a:p>
          <a:p>
            <a:pPr marL="514350" indent="-514350">
              <a:buAutoNum type="arabicPeriod"/>
            </a:pPr>
            <a:r>
              <a:rPr lang="en-US" dirty="0"/>
              <a:t>In addition, Member States should urgently take the following actions: </a:t>
            </a:r>
          </a:p>
          <a:p>
            <a:pPr marL="457200" lvl="1" indent="0">
              <a:buNone/>
            </a:pPr>
            <a:r>
              <a:rPr lang="en-US" dirty="0"/>
              <a:t> (a) promote and, where possible and appropriate, require the use of alternative substances or lower concentrations which can be used for the same legitimate activity with less concern to security;</a:t>
            </a:r>
          </a:p>
          <a:p>
            <a:pPr marL="457200" lvl="1" indent="0">
              <a:buNone/>
            </a:pPr>
            <a:r>
              <a:rPr lang="en-US" dirty="0"/>
              <a:t>(b) lay down security conditions on the storage of explosives precursors for economic operators, professional users, and members of the general public who are legally in possession of explosives precursors; </a:t>
            </a:r>
          </a:p>
          <a:p>
            <a:pPr marL="457200" lvl="1" indent="0">
              <a:buNone/>
            </a:pPr>
            <a:r>
              <a:rPr lang="en-US" dirty="0"/>
              <a:t>(c) provide clear guidance to economic operators about how to effectively and efficiently verify whether a person is a member of the general public or not. To that end, Member States could apply a notion of "professional user" which implies that a person has a need for a restricted explosives precursor for purposes connected with trade, business or profession; </a:t>
            </a:r>
          </a:p>
          <a:p>
            <a:pPr marL="457200" lvl="1" indent="0">
              <a:buNone/>
            </a:pPr>
            <a:r>
              <a:rPr lang="en-US" dirty="0"/>
              <a:t>(d) where a licensing scheme is in place pursuant to Article 4(2) of the Regulation (EU) No 98/2013, carry out checks on the background of the individual applying for a </a:t>
            </a:r>
            <a:r>
              <a:rPr lang="en-US" dirty="0" err="1"/>
              <a:t>licence</a:t>
            </a:r>
            <a:r>
              <a:rPr lang="en-US" dirty="0"/>
              <a:t>,  in particular verifying the criminal records of the applicant in all states of residence during the preceding five years; and (e)  set up inspection systems to identify non-compliance by economic operators. </a:t>
            </a:r>
          </a:p>
        </p:txBody>
      </p:sp>
    </p:spTree>
    <p:extLst>
      <p:ext uri="{BB962C8B-B14F-4D97-AF65-F5344CB8AC3E}">
        <p14:creationId xmlns:p14="http://schemas.microsoft.com/office/powerpoint/2010/main" val="1177842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Recommendations 18 October 2017 - 2</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sp>
        <p:nvSpPr>
          <p:cNvPr id="3" name="Content Placeholder 2">
            <a:extLst>
              <a:ext uri="{FF2B5EF4-FFF2-40B4-BE49-F238E27FC236}">
                <a16:creationId xmlns:a16="http://schemas.microsoft.com/office/drawing/2014/main" id="{B9AAB706-3FF5-4FCD-A46F-3774A0D8EACE}"/>
              </a:ext>
            </a:extLst>
          </p:cNvPr>
          <p:cNvSpPr>
            <a:spLocks noGrp="1"/>
          </p:cNvSpPr>
          <p:nvPr>
            <p:ph idx="1"/>
          </p:nvPr>
        </p:nvSpPr>
        <p:spPr>
          <a:xfrm>
            <a:off x="838200" y="1513920"/>
            <a:ext cx="10515600" cy="4351338"/>
          </a:xfrm>
        </p:spPr>
        <p:txBody>
          <a:bodyPr>
            <a:normAutofit fontScale="77500" lnSpcReduction="20000"/>
          </a:bodyPr>
          <a:lstStyle/>
          <a:p>
            <a:pPr marL="0" indent="0">
              <a:buNone/>
            </a:pPr>
            <a:r>
              <a:rPr lang="en-US" sz="3100" b="1" dirty="0"/>
              <a:t>Strengthening cooperation and engaging with the supply chain</a:t>
            </a:r>
            <a:r>
              <a:rPr lang="en-US" dirty="0"/>
              <a:t> </a:t>
            </a:r>
          </a:p>
          <a:p>
            <a:r>
              <a:rPr lang="en-US" dirty="0"/>
              <a:t>In order to strengthen cooperation and engage with the supply chain, Member States should: </a:t>
            </a:r>
          </a:p>
          <a:p>
            <a:pPr marL="914400" lvl="1" indent="-457200">
              <a:buAutoNum type="alphaLcParenBoth"/>
            </a:pPr>
            <a:r>
              <a:rPr lang="en-US" dirty="0"/>
              <a:t>provide training to ensure that law enforcement, first responders and customs authorities are able to </a:t>
            </a:r>
            <a:r>
              <a:rPr lang="en-US" dirty="0" err="1"/>
              <a:t>recognise</a:t>
            </a:r>
            <a:r>
              <a:rPr lang="en-US" dirty="0"/>
              <a:t> explosives precursor substances and mixtures during the course of their duties and to react in a timely and appropriate manner to suspicious activity;  </a:t>
            </a:r>
          </a:p>
          <a:p>
            <a:pPr marL="914400" lvl="1" indent="-457200">
              <a:buAutoNum type="alphaLcParenBoth"/>
            </a:pPr>
            <a:r>
              <a:rPr lang="en-US" dirty="0"/>
              <a:t>in addition to the existing reporting obligations in Article 9(4) of Regulation (EU) No 98/2013, encourage end-users of explosives precursors to report significant disappearances and thefts; </a:t>
            </a:r>
          </a:p>
          <a:p>
            <a:pPr marL="914400" lvl="1" indent="-457200">
              <a:buAutoNum type="alphaLcParenBoth"/>
            </a:pPr>
            <a:r>
              <a:rPr lang="en-US" dirty="0"/>
              <a:t>(c) insofar as not already covered by existing obligations in Union legislation, exchange information on suspicious transactions, disappearances, thefts and other suspicious incidents or </a:t>
            </a:r>
            <a:r>
              <a:rPr lang="en-US" dirty="0" err="1"/>
              <a:t>licence</a:t>
            </a:r>
            <a:r>
              <a:rPr lang="en-US" dirty="0"/>
              <a:t> applications, whenever these might have cross-border elements, with other Member States concerned, as soon as possible and in accordance with national law and relevant international legal instruments; and </a:t>
            </a:r>
          </a:p>
          <a:p>
            <a:pPr marL="914400" lvl="1" indent="-457200">
              <a:buAutoNum type="alphaLcParenBoth"/>
            </a:pPr>
            <a:r>
              <a:rPr lang="en-US" dirty="0"/>
              <a:t>(d) identify all sectors of relevance, including those operating online, target awareness-raising actions to the specificities of each different sector, and maintain a dialogue with the supply chain and with end-users to improve understanding of the legitimate professional and non-professional uses of explosives precursors. </a:t>
            </a:r>
          </a:p>
        </p:txBody>
      </p:sp>
    </p:spTree>
    <p:extLst>
      <p:ext uri="{BB962C8B-B14F-4D97-AF65-F5344CB8AC3E}">
        <p14:creationId xmlns:p14="http://schemas.microsoft.com/office/powerpoint/2010/main" val="168363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Recommendations 18 October 2017 - 2</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sp>
        <p:nvSpPr>
          <p:cNvPr id="3" name="Content Placeholder 2">
            <a:extLst>
              <a:ext uri="{FF2B5EF4-FFF2-40B4-BE49-F238E27FC236}">
                <a16:creationId xmlns:a16="http://schemas.microsoft.com/office/drawing/2014/main" id="{B9AAB706-3FF5-4FCD-A46F-3774A0D8EACE}"/>
              </a:ext>
            </a:extLst>
          </p:cNvPr>
          <p:cNvSpPr>
            <a:spLocks noGrp="1"/>
          </p:cNvSpPr>
          <p:nvPr>
            <p:ph idx="1"/>
          </p:nvPr>
        </p:nvSpPr>
        <p:spPr>
          <a:xfrm>
            <a:off x="838200" y="1513920"/>
            <a:ext cx="10515600" cy="4351338"/>
          </a:xfrm>
        </p:spPr>
        <p:txBody>
          <a:bodyPr>
            <a:normAutofit fontScale="77500" lnSpcReduction="20000"/>
          </a:bodyPr>
          <a:lstStyle/>
          <a:p>
            <a:pPr marL="0" indent="0">
              <a:buNone/>
            </a:pPr>
            <a:r>
              <a:rPr lang="en-US" sz="3100" b="1" dirty="0"/>
              <a:t>Strengthening cooperation and engaging with the supply chain</a:t>
            </a:r>
            <a:r>
              <a:rPr lang="en-US" dirty="0"/>
              <a:t> </a:t>
            </a:r>
          </a:p>
          <a:p>
            <a:r>
              <a:rPr lang="en-US" dirty="0"/>
              <a:t>In order to strengthen cooperation and engage with the supply chain, Member States should: </a:t>
            </a:r>
          </a:p>
          <a:p>
            <a:pPr marL="914400" lvl="1" indent="-457200">
              <a:buAutoNum type="alphaLcParenBoth"/>
            </a:pPr>
            <a:r>
              <a:rPr lang="en-US" dirty="0"/>
              <a:t>provide training to ensure that law enforcement, first responders and customs authorities are able to recognize explosives precursor substances and mixtures during the course of their duties and to react in a timely and appropriate manner to suspicious activity;  </a:t>
            </a:r>
          </a:p>
          <a:p>
            <a:pPr marL="914400" lvl="1" indent="-457200">
              <a:buAutoNum type="alphaLcParenBoth"/>
            </a:pPr>
            <a:r>
              <a:rPr lang="en-US" dirty="0"/>
              <a:t>in addition to the existing reporting obligations in Article 9(4) of Regulation (EU) No 98/2013, encourage end-users of explosives precursors to report significant disappearances and thefts; </a:t>
            </a:r>
          </a:p>
          <a:p>
            <a:pPr marL="914400" lvl="1" indent="-457200">
              <a:buAutoNum type="alphaLcParenBoth"/>
            </a:pPr>
            <a:r>
              <a:rPr lang="en-US" dirty="0"/>
              <a:t>(c) insofar as not already covered by existing obligations in Union legislation, exchange information on suspicious transactions, disappearances, thefts and other suspicious incidents or license applications, whenever these might have cross-border elements, with other Member States concerned, as soon as possible and in accordance with national law and relevant international legal instruments; and </a:t>
            </a:r>
          </a:p>
          <a:p>
            <a:pPr marL="914400" lvl="1" indent="-457200">
              <a:buAutoNum type="alphaLcParenBoth"/>
            </a:pPr>
            <a:r>
              <a:rPr lang="en-US" dirty="0"/>
              <a:t>(d) identify all sectors of relevance, including those operating online, target awareness-raising actions to the specificities of each different sector, and maintain a dialogue with the supply chain and with end-users to improve understanding of the legitimate professional and non-professional uses of explosives precursors. </a:t>
            </a:r>
          </a:p>
        </p:txBody>
      </p:sp>
    </p:spTree>
    <p:extLst>
      <p:ext uri="{BB962C8B-B14F-4D97-AF65-F5344CB8AC3E}">
        <p14:creationId xmlns:p14="http://schemas.microsoft.com/office/powerpoint/2010/main" val="2664461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9A9298-4CC0-4C97-A20E-DBFB8FC5E8AC}"/>
              </a:ext>
            </a:extLst>
          </p:cNvPr>
          <p:cNvSpPr>
            <a:spLocks noGrp="1"/>
          </p:cNvSpPr>
          <p:nvPr>
            <p:ph type="ctrTitle"/>
          </p:nvPr>
        </p:nvSpPr>
        <p:spPr>
          <a:xfrm>
            <a:off x="6746628" y="1783959"/>
            <a:ext cx="4645250" cy="2889114"/>
          </a:xfrm>
        </p:spPr>
        <p:txBody>
          <a:bodyPr anchor="b">
            <a:normAutofit/>
          </a:bodyPr>
          <a:lstStyle/>
          <a:p>
            <a:r>
              <a:rPr lang="en-US" sz="2800" b="1" cap="all" dirty="0">
                <a:solidFill>
                  <a:schemeClr val="bg1"/>
                </a:solidFill>
              </a:rPr>
              <a:t>IMPLEMENTING DIRECTIVE</a:t>
            </a:r>
            <a:br>
              <a:rPr lang="en-US" sz="2800" b="1" dirty="0">
                <a:solidFill>
                  <a:schemeClr val="bg1"/>
                </a:solidFill>
              </a:rPr>
            </a:br>
            <a:r>
              <a:rPr lang="en-US" sz="2800" b="1" dirty="0">
                <a:solidFill>
                  <a:schemeClr val="bg1"/>
                </a:solidFill>
              </a:rPr>
              <a:t>Technical specifications for the marking of firearms and their essential components</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logo&#10;&#10;Description generated with very high confidence">
            <a:extLst>
              <a:ext uri="{FF2B5EF4-FFF2-40B4-BE49-F238E27FC236}">
                <a16:creationId xmlns:a16="http://schemas.microsoft.com/office/drawing/2014/main" id="{D0EC3C0E-3C6F-4A7E-A12A-8ADC15CC06C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9382" y="1611518"/>
            <a:ext cx="4047843" cy="2266792"/>
          </a:xfrm>
          <a:prstGeom prst="rect">
            <a:avLst/>
          </a:prstGeom>
        </p:spPr>
      </p:pic>
      <p:pic>
        <p:nvPicPr>
          <p:cNvPr id="7" name="Picture 6">
            <a:extLst>
              <a:ext uri="{FF2B5EF4-FFF2-40B4-BE49-F238E27FC236}">
                <a16:creationId xmlns:a16="http://schemas.microsoft.com/office/drawing/2014/main" id="{6C3461D4-5B0B-45BF-B2CE-C181DC8F5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239" y="265254"/>
            <a:ext cx="2194630" cy="679661"/>
          </a:xfrm>
          <a:prstGeom prst="rect">
            <a:avLst/>
          </a:prstGeom>
        </p:spPr>
      </p:pic>
      <p:pic>
        <p:nvPicPr>
          <p:cNvPr id="8" name="Picture 7">
            <a:extLst>
              <a:ext uri="{FF2B5EF4-FFF2-40B4-BE49-F238E27FC236}">
                <a16:creationId xmlns:a16="http://schemas.microsoft.com/office/drawing/2014/main" id="{7ABDCB24-06ED-4A18-AC67-24BCFFC274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00" y="272348"/>
            <a:ext cx="3207026" cy="679662"/>
          </a:xfrm>
          <a:prstGeom prst="rect">
            <a:avLst/>
          </a:prstGeom>
        </p:spPr>
      </p:pic>
      <p:pic>
        <p:nvPicPr>
          <p:cNvPr id="10" name="Picture 9" descr="EU with text small ">
            <a:extLst>
              <a:ext uri="{FF2B5EF4-FFF2-40B4-BE49-F238E27FC236}">
                <a16:creationId xmlns:a16="http://schemas.microsoft.com/office/drawing/2014/main" id="{70510B2E-C6F5-487D-92F9-C9EC36124C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04" y="272348"/>
            <a:ext cx="830356" cy="70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853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9476-DE71-463E-8717-6E39E0CDD820}"/>
              </a:ext>
            </a:extLst>
          </p:cNvPr>
          <p:cNvSpPr>
            <a:spLocks noGrp="1"/>
          </p:cNvSpPr>
          <p:nvPr>
            <p:ph type="title"/>
          </p:nvPr>
        </p:nvSpPr>
        <p:spPr/>
        <p:txBody>
          <a:bodyPr/>
          <a:lstStyle/>
          <a:p>
            <a:r>
              <a:rPr lang="en-US" dirty="0"/>
              <a:t>Contains</a:t>
            </a:r>
          </a:p>
        </p:txBody>
      </p:sp>
      <p:sp>
        <p:nvSpPr>
          <p:cNvPr id="3" name="Content Placeholder 2">
            <a:extLst>
              <a:ext uri="{FF2B5EF4-FFF2-40B4-BE49-F238E27FC236}">
                <a16:creationId xmlns:a16="http://schemas.microsoft.com/office/drawing/2014/main" id="{F61B50F0-02B6-478C-9D59-9BA930ACE3E1}"/>
              </a:ext>
            </a:extLst>
          </p:cNvPr>
          <p:cNvSpPr>
            <a:spLocks noGrp="1"/>
          </p:cNvSpPr>
          <p:nvPr>
            <p:ph idx="1"/>
          </p:nvPr>
        </p:nvSpPr>
        <p:spPr/>
        <p:txBody>
          <a:bodyPr/>
          <a:lstStyle/>
          <a:p>
            <a:r>
              <a:rPr lang="en-US" dirty="0"/>
              <a:t>Implementing directive</a:t>
            </a:r>
          </a:p>
          <a:p>
            <a:r>
              <a:rPr lang="en-US" dirty="0"/>
              <a:t>Annex</a:t>
            </a:r>
          </a:p>
        </p:txBody>
      </p:sp>
      <p:sp>
        <p:nvSpPr>
          <p:cNvPr id="4" name="Rectangle 3">
            <a:extLst>
              <a:ext uri="{FF2B5EF4-FFF2-40B4-BE49-F238E27FC236}">
                <a16:creationId xmlns:a16="http://schemas.microsoft.com/office/drawing/2014/main" id="{D219B46D-4938-45A0-83CB-DB0CBCE67969}"/>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40EAD0EC-CA51-4F62-B75A-0D5E128322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07040" y="6017623"/>
            <a:ext cx="1165860" cy="840376"/>
          </a:xfrm>
          <a:prstGeom prst="rect">
            <a:avLst/>
          </a:prstGeom>
        </p:spPr>
      </p:pic>
      <p:sp>
        <p:nvSpPr>
          <p:cNvPr id="6" name="Rectangle 5">
            <a:extLst>
              <a:ext uri="{FF2B5EF4-FFF2-40B4-BE49-F238E27FC236}">
                <a16:creationId xmlns:a16="http://schemas.microsoft.com/office/drawing/2014/main" id="{8370AABA-58B2-450D-BD65-DEE13B99062E}"/>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Marking</a:t>
            </a:r>
            <a:endParaRPr lang="en-US" dirty="0">
              <a:solidFill>
                <a:schemeClr val="bg1"/>
              </a:solidFill>
            </a:endParaRPr>
          </a:p>
        </p:txBody>
      </p:sp>
    </p:spTree>
    <p:extLst>
      <p:ext uri="{BB962C8B-B14F-4D97-AF65-F5344CB8AC3E}">
        <p14:creationId xmlns:p14="http://schemas.microsoft.com/office/powerpoint/2010/main" val="2857604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9476-DE71-463E-8717-6E39E0CDD820}"/>
              </a:ext>
            </a:extLst>
          </p:cNvPr>
          <p:cNvSpPr>
            <a:spLocks noGrp="1"/>
          </p:cNvSpPr>
          <p:nvPr>
            <p:ph type="title"/>
          </p:nvPr>
        </p:nvSpPr>
        <p:spPr/>
        <p:txBody>
          <a:bodyPr/>
          <a:lstStyle/>
          <a:p>
            <a:r>
              <a:rPr lang="en-US" dirty="0"/>
              <a:t>Implementing Directive</a:t>
            </a:r>
          </a:p>
        </p:txBody>
      </p:sp>
      <p:sp>
        <p:nvSpPr>
          <p:cNvPr id="3" name="Content Placeholder 2">
            <a:extLst>
              <a:ext uri="{FF2B5EF4-FFF2-40B4-BE49-F238E27FC236}">
                <a16:creationId xmlns:a16="http://schemas.microsoft.com/office/drawing/2014/main" id="{F61B50F0-02B6-478C-9D59-9BA930ACE3E1}"/>
              </a:ext>
            </a:extLst>
          </p:cNvPr>
          <p:cNvSpPr>
            <a:spLocks noGrp="1"/>
          </p:cNvSpPr>
          <p:nvPr>
            <p:ph idx="1"/>
          </p:nvPr>
        </p:nvSpPr>
        <p:spPr>
          <a:xfrm>
            <a:off x="838200" y="1469416"/>
            <a:ext cx="10515600" cy="4351338"/>
          </a:xfrm>
        </p:spPr>
        <p:txBody>
          <a:bodyPr>
            <a:noAutofit/>
          </a:bodyPr>
          <a:lstStyle/>
          <a:p>
            <a:r>
              <a:rPr lang="en-US" sz="1600" dirty="0"/>
              <a:t>Article 4(1) of Directive 91/477/EEC obliges Member States to ensure that </a:t>
            </a:r>
            <a:r>
              <a:rPr lang="en-US" sz="1600" b="1" u="sng" dirty="0"/>
              <a:t>firearms and their essential components, whether part of a firearm or placed separately on the market, have a clear, permanent and unique marking applied to them. </a:t>
            </a:r>
          </a:p>
          <a:p>
            <a:r>
              <a:rPr lang="en-US" sz="1600" dirty="0"/>
              <a:t>Article 4(2) of that Directive </a:t>
            </a:r>
            <a:r>
              <a:rPr lang="en-US" sz="1600" b="1" u="sng" dirty="0"/>
              <a:t>defines the information to be included in the marking in order to increase the traceability of firearms and their essential components and to facilitate their free movement. For very small essential components, the information that has to be included in the marking is confined to a serial number or alphanumeric or digital code</a:t>
            </a:r>
            <a:r>
              <a:rPr lang="en-US" sz="1600" dirty="0"/>
              <a:t>. </a:t>
            </a:r>
          </a:p>
          <a:p>
            <a:r>
              <a:rPr lang="en-US" sz="1600" dirty="0"/>
              <a:t>Article 4(4) of that Directive requires Member States to </a:t>
            </a:r>
            <a:r>
              <a:rPr lang="en-US" sz="1600" b="1" u="sng" dirty="0"/>
              <a:t>maintain a data-filing system </a:t>
            </a:r>
            <a:r>
              <a:rPr lang="en-US" sz="1600" dirty="0"/>
              <a:t>and to record in it all information needed in order to trace and identify firearms, including information about the marking applied to a firearm and its essential components and information about any conversions or modifications to a firearm leading to a change in its category or sub-category, such as information about the entity that replaced or modified an essential component. </a:t>
            </a:r>
          </a:p>
          <a:p>
            <a:r>
              <a:rPr lang="en-US" sz="1600" dirty="0"/>
              <a:t>(2) </a:t>
            </a:r>
            <a:r>
              <a:rPr lang="en-US" sz="1600" b="1" u="sng" dirty="0"/>
              <a:t>In the case of a transfer from government stocks to permanent civilian use, the identity of the transferring entity </a:t>
            </a:r>
            <a:r>
              <a:rPr lang="en-US" sz="1600" dirty="0"/>
              <a:t>must also be included in the marking. Unless the identity is already present as part of an existing marking, it must be included when the transfer to civilian use occurs.</a:t>
            </a:r>
          </a:p>
          <a:p>
            <a:r>
              <a:rPr lang="en-US" sz="1600" dirty="0"/>
              <a:t>(3) Directive 91/477/EEC further </a:t>
            </a:r>
            <a:r>
              <a:rPr lang="en-US" sz="1600" b="1" u="sng" dirty="0"/>
              <a:t>obliges Member States to ensure that each elementary package of complete ammunition is marked in such a way as to indicate the name of the manufacturer, the identification batch (lot) number, the </a:t>
            </a:r>
            <a:r>
              <a:rPr lang="en-US" sz="1600" b="1" u="sng" dirty="0" err="1"/>
              <a:t>calibre</a:t>
            </a:r>
            <a:r>
              <a:rPr lang="en-US" sz="1600" b="1" u="sng" dirty="0"/>
              <a:t> and the type of ammunition. Given current market practice for packaging ammunition and the current state of technology, it is not necessary at this stage to establish technical specifications for that marking</a:t>
            </a:r>
            <a:r>
              <a:rPr lang="en-US" sz="1600" dirty="0"/>
              <a:t>. This Directive should therefore apply to the marking of firearms and their essential components only (including very small essential components</a:t>
            </a:r>
          </a:p>
        </p:txBody>
      </p:sp>
      <p:sp>
        <p:nvSpPr>
          <p:cNvPr id="4" name="Rectangle 3">
            <a:extLst>
              <a:ext uri="{FF2B5EF4-FFF2-40B4-BE49-F238E27FC236}">
                <a16:creationId xmlns:a16="http://schemas.microsoft.com/office/drawing/2014/main" id="{D219B46D-4938-45A0-83CB-DB0CBCE67969}"/>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40EAD0EC-CA51-4F62-B75A-0D5E128322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07040" y="6017623"/>
            <a:ext cx="1165860" cy="840376"/>
          </a:xfrm>
          <a:prstGeom prst="rect">
            <a:avLst/>
          </a:prstGeom>
        </p:spPr>
      </p:pic>
      <p:sp>
        <p:nvSpPr>
          <p:cNvPr id="6" name="Rectangle 5">
            <a:extLst>
              <a:ext uri="{FF2B5EF4-FFF2-40B4-BE49-F238E27FC236}">
                <a16:creationId xmlns:a16="http://schemas.microsoft.com/office/drawing/2014/main" id="{8370AABA-58B2-450D-BD65-DEE13B99062E}"/>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Marking</a:t>
            </a:r>
            <a:endParaRPr lang="en-US" dirty="0">
              <a:solidFill>
                <a:schemeClr val="bg1"/>
              </a:solidFill>
            </a:endParaRPr>
          </a:p>
        </p:txBody>
      </p:sp>
    </p:spTree>
    <p:extLst>
      <p:ext uri="{BB962C8B-B14F-4D97-AF65-F5344CB8AC3E}">
        <p14:creationId xmlns:p14="http://schemas.microsoft.com/office/powerpoint/2010/main" val="1519295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9476-DE71-463E-8717-6E39E0CDD820}"/>
              </a:ext>
            </a:extLst>
          </p:cNvPr>
          <p:cNvSpPr>
            <a:spLocks noGrp="1"/>
          </p:cNvSpPr>
          <p:nvPr>
            <p:ph type="title"/>
          </p:nvPr>
        </p:nvSpPr>
        <p:spPr/>
        <p:txBody>
          <a:bodyPr/>
          <a:lstStyle/>
          <a:p>
            <a:r>
              <a:rPr lang="en-US" dirty="0"/>
              <a:t>Implementing Directive</a:t>
            </a:r>
          </a:p>
        </p:txBody>
      </p:sp>
      <p:sp>
        <p:nvSpPr>
          <p:cNvPr id="3" name="Content Placeholder 2">
            <a:extLst>
              <a:ext uri="{FF2B5EF4-FFF2-40B4-BE49-F238E27FC236}">
                <a16:creationId xmlns:a16="http://schemas.microsoft.com/office/drawing/2014/main" id="{F61B50F0-02B6-478C-9D59-9BA930ACE3E1}"/>
              </a:ext>
            </a:extLst>
          </p:cNvPr>
          <p:cNvSpPr>
            <a:spLocks noGrp="1"/>
          </p:cNvSpPr>
          <p:nvPr>
            <p:ph idx="1"/>
          </p:nvPr>
        </p:nvSpPr>
        <p:spPr/>
        <p:txBody>
          <a:bodyPr>
            <a:normAutofit fontScale="62500" lnSpcReduction="20000"/>
          </a:bodyPr>
          <a:lstStyle/>
          <a:p>
            <a:r>
              <a:rPr lang="en-US" dirty="0"/>
              <a:t>(4) </a:t>
            </a:r>
            <a:r>
              <a:rPr lang="en-US" b="1" u="sng" dirty="0"/>
              <a:t>Adequate depth and font size of markings </a:t>
            </a:r>
            <a:r>
              <a:rPr lang="en-US" dirty="0"/>
              <a:t>is critical to prevent markings from being easily erased and thereby failing to achieve the objective of increasing traceability of firearms and their essential components. The technical specifications should therefore lay down a minimum depth and font size that Member States should be required to follow when setting the depth and font size for those markings in their national law.  </a:t>
            </a:r>
          </a:p>
          <a:p>
            <a:r>
              <a:rPr lang="en-US" dirty="0"/>
              <a:t>(5) Having regard to the United Nations International Small Arms Control Standard (ISACS) on marking and recordkeeping, frames and receivers made from non-metallic materials of a kind that risks compromising the clarity and permanence of the marking (for example, frames or receivers made from certain categories of polymer) should be required to have their marking applied to a metal plate that is permanently embedded in the material of the frame or receiver. </a:t>
            </a:r>
            <a:r>
              <a:rPr lang="en-US" b="1" u="sng" dirty="0"/>
              <a:t>Member States should be free to allow the use of some other technique, such as deep cut laser engraving, that ensures an equivalent level of clarity and permanence for the marking of frames and receivers made of nonmetallic materials. </a:t>
            </a:r>
          </a:p>
          <a:p>
            <a:r>
              <a:rPr lang="en-US" dirty="0"/>
              <a:t>6) To facilitate the traceability of firearms and their essential components in Member States' data-filing systems, </a:t>
            </a:r>
            <a:r>
              <a:rPr lang="en-US" b="1" u="sng" dirty="0"/>
              <a:t>Member States should be required to choose from amongst only Latin, Cyrillic or Greek when determining which alphabet or alphabets may be used to mark firearms and their essential components</a:t>
            </a:r>
            <a:r>
              <a:rPr lang="en-US" dirty="0"/>
              <a:t>. Similarly, the numeral systems that may be used for the marking of firearms and their essential components should be restricted to Arabic or Roman, as determined by each Member State. </a:t>
            </a:r>
          </a:p>
        </p:txBody>
      </p:sp>
      <p:sp>
        <p:nvSpPr>
          <p:cNvPr id="4" name="Rectangle 3">
            <a:extLst>
              <a:ext uri="{FF2B5EF4-FFF2-40B4-BE49-F238E27FC236}">
                <a16:creationId xmlns:a16="http://schemas.microsoft.com/office/drawing/2014/main" id="{D219B46D-4938-45A0-83CB-DB0CBCE67969}"/>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40EAD0EC-CA51-4F62-B75A-0D5E128322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07040" y="6017623"/>
            <a:ext cx="1165860" cy="840376"/>
          </a:xfrm>
          <a:prstGeom prst="rect">
            <a:avLst/>
          </a:prstGeom>
        </p:spPr>
      </p:pic>
      <p:sp>
        <p:nvSpPr>
          <p:cNvPr id="6" name="Rectangle 5">
            <a:extLst>
              <a:ext uri="{FF2B5EF4-FFF2-40B4-BE49-F238E27FC236}">
                <a16:creationId xmlns:a16="http://schemas.microsoft.com/office/drawing/2014/main" id="{8370AABA-58B2-450D-BD65-DEE13B99062E}"/>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Marking</a:t>
            </a:r>
            <a:endParaRPr lang="en-US" dirty="0">
              <a:solidFill>
                <a:schemeClr val="bg1"/>
              </a:solidFill>
            </a:endParaRPr>
          </a:p>
        </p:txBody>
      </p:sp>
    </p:spTree>
    <p:extLst>
      <p:ext uri="{BB962C8B-B14F-4D97-AF65-F5344CB8AC3E}">
        <p14:creationId xmlns:p14="http://schemas.microsoft.com/office/powerpoint/2010/main" val="4272047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9476-DE71-463E-8717-6E39E0CDD820}"/>
              </a:ext>
            </a:extLst>
          </p:cNvPr>
          <p:cNvSpPr>
            <a:spLocks noGrp="1"/>
          </p:cNvSpPr>
          <p:nvPr>
            <p:ph type="title"/>
          </p:nvPr>
        </p:nvSpPr>
        <p:spPr/>
        <p:txBody>
          <a:bodyPr/>
          <a:lstStyle/>
          <a:p>
            <a:r>
              <a:rPr lang="en-US" dirty="0"/>
              <a:t>Annex</a:t>
            </a:r>
          </a:p>
        </p:txBody>
      </p:sp>
      <p:sp>
        <p:nvSpPr>
          <p:cNvPr id="3" name="Content Placeholder 2">
            <a:extLst>
              <a:ext uri="{FF2B5EF4-FFF2-40B4-BE49-F238E27FC236}">
                <a16:creationId xmlns:a16="http://schemas.microsoft.com/office/drawing/2014/main" id="{F61B50F0-02B6-478C-9D59-9BA930ACE3E1}"/>
              </a:ext>
            </a:extLst>
          </p:cNvPr>
          <p:cNvSpPr>
            <a:spLocks noGrp="1"/>
          </p:cNvSpPr>
          <p:nvPr>
            <p:ph idx="1"/>
          </p:nvPr>
        </p:nvSpPr>
        <p:spPr/>
        <p:txBody>
          <a:bodyPr>
            <a:normAutofit fontScale="62500" lnSpcReduction="20000"/>
          </a:bodyPr>
          <a:lstStyle/>
          <a:p>
            <a:pPr marL="0" indent="0">
              <a:buNone/>
            </a:pPr>
            <a:r>
              <a:rPr lang="en-US" sz="3200" dirty="0"/>
              <a:t>Minimum size shall be at least 1.6 mm. </a:t>
            </a:r>
          </a:p>
          <a:p>
            <a:pPr marL="0" indent="0">
              <a:buNone/>
            </a:pPr>
            <a:r>
              <a:rPr lang="en-US" sz="3200" dirty="0"/>
              <a:t>Depth shall be at least 0.02 mm. </a:t>
            </a:r>
          </a:p>
          <a:p>
            <a:pPr marL="0" indent="0">
              <a:buNone/>
            </a:pPr>
            <a:endParaRPr lang="en-US" sz="3200" dirty="0"/>
          </a:p>
          <a:p>
            <a:pPr marL="0" indent="0">
              <a:buNone/>
            </a:pPr>
            <a:r>
              <a:rPr lang="en-US" sz="3200" dirty="0"/>
              <a:t>For frames or receivers made from a non-metallic material of a kind specified by the Member State, the marking is applied to a metal plate that is permanently embedded in the material of the frame or receiver in such a way that: </a:t>
            </a:r>
          </a:p>
          <a:p>
            <a:pPr marL="0" indent="0">
              <a:buNone/>
            </a:pPr>
            <a:r>
              <a:rPr lang="en-US" sz="3200" dirty="0"/>
              <a:t>(a)  the plate cannot be easily or readily removed, and </a:t>
            </a:r>
          </a:p>
          <a:p>
            <a:pPr marL="0" indent="0">
              <a:buNone/>
            </a:pPr>
            <a:r>
              <a:rPr lang="en-US" sz="3200" dirty="0"/>
              <a:t>(b) removing the plate would destroy a portion of the frame or receiver.  Member States may also permit the use of other techniques for marking such frames or receivers, provided that those techniques ensure an equivalent level of clarity and permanence for the marking.  In determining which non-metallic materials to specify for the purposes of this specification, Member States shall have regard to the extent to which the material may compromise the clarity and permanence of the marking. </a:t>
            </a:r>
          </a:p>
          <a:p>
            <a:pPr marL="0" indent="0">
              <a:buNone/>
            </a:pPr>
            <a:r>
              <a:rPr lang="en-US" sz="3200" dirty="0"/>
              <a:t>The alphabet or alphabets laid down by each Member State shall be Latin, Cyrillic or Greek. The numeral system or systems laid down by each Member State shall be Arabic or Roman</a:t>
            </a:r>
            <a:r>
              <a:rPr lang="en-US" dirty="0"/>
              <a:t>. </a:t>
            </a:r>
          </a:p>
        </p:txBody>
      </p:sp>
      <p:sp>
        <p:nvSpPr>
          <p:cNvPr id="4" name="Rectangle 3">
            <a:extLst>
              <a:ext uri="{FF2B5EF4-FFF2-40B4-BE49-F238E27FC236}">
                <a16:creationId xmlns:a16="http://schemas.microsoft.com/office/drawing/2014/main" id="{D219B46D-4938-45A0-83CB-DB0CBCE67969}"/>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40EAD0EC-CA51-4F62-B75A-0D5E128322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07040" y="6017623"/>
            <a:ext cx="1165860" cy="840376"/>
          </a:xfrm>
          <a:prstGeom prst="rect">
            <a:avLst/>
          </a:prstGeom>
        </p:spPr>
      </p:pic>
      <p:sp>
        <p:nvSpPr>
          <p:cNvPr id="6" name="Rectangle 5">
            <a:extLst>
              <a:ext uri="{FF2B5EF4-FFF2-40B4-BE49-F238E27FC236}">
                <a16:creationId xmlns:a16="http://schemas.microsoft.com/office/drawing/2014/main" id="{8370AABA-58B2-450D-BD65-DEE13B99062E}"/>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Marking</a:t>
            </a:r>
            <a:endParaRPr lang="en-US" dirty="0">
              <a:solidFill>
                <a:schemeClr val="bg1"/>
              </a:solidFill>
            </a:endParaRPr>
          </a:p>
        </p:txBody>
      </p:sp>
    </p:spTree>
    <p:extLst>
      <p:ext uri="{BB962C8B-B14F-4D97-AF65-F5344CB8AC3E}">
        <p14:creationId xmlns:p14="http://schemas.microsoft.com/office/powerpoint/2010/main" val="755465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9A9298-4CC0-4C97-A20E-DBFB8FC5E8AC}"/>
              </a:ext>
            </a:extLst>
          </p:cNvPr>
          <p:cNvSpPr>
            <a:spLocks noGrp="1"/>
          </p:cNvSpPr>
          <p:nvPr>
            <p:ph type="ctrTitle"/>
          </p:nvPr>
        </p:nvSpPr>
        <p:spPr>
          <a:xfrm>
            <a:off x="6746628" y="1783959"/>
            <a:ext cx="4645250" cy="2889114"/>
          </a:xfrm>
        </p:spPr>
        <p:txBody>
          <a:bodyPr anchor="b">
            <a:normAutofit/>
          </a:bodyPr>
          <a:lstStyle/>
          <a:p>
            <a:r>
              <a:rPr lang="en-US" sz="2800" b="1" cap="all" dirty="0">
                <a:solidFill>
                  <a:schemeClr val="bg1"/>
                </a:solidFill>
              </a:rPr>
              <a:t>IMPLEMENTING DIRECTIVE</a:t>
            </a:r>
            <a:br>
              <a:rPr lang="en-US" sz="2800" b="1" dirty="0">
                <a:solidFill>
                  <a:schemeClr val="bg1"/>
                </a:solidFill>
              </a:rPr>
            </a:br>
            <a:r>
              <a:rPr lang="en-US" sz="2800" b="1" dirty="0">
                <a:solidFill>
                  <a:schemeClr val="bg1"/>
                </a:solidFill>
              </a:rPr>
              <a:t>Technical specifications for alarm and signal weapons</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logo&#10;&#10;Description generated with very high confidence">
            <a:extLst>
              <a:ext uri="{FF2B5EF4-FFF2-40B4-BE49-F238E27FC236}">
                <a16:creationId xmlns:a16="http://schemas.microsoft.com/office/drawing/2014/main" id="{944459CF-86DE-43B0-82D3-5DCA474AD8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9382" y="1611518"/>
            <a:ext cx="4047843" cy="2266792"/>
          </a:xfrm>
          <a:prstGeom prst="rect">
            <a:avLst/>
          </a:prstGeom>
        </p:spPr>
      </p:pic>
      <p:pic>
        <p:nvPicPr>
          <p:cNvPr id="7" name="Picture 6">
            <a:extLst>
              <a:ext uri="{FF2B5EF4-FFF2-40B4-BE49-F238E27FC236}">
                <a16:creationId xmlns:a16="http://schemas.microsoft.com/office/drawing/2014/main" id="{33C6E4B0-E8D8-4402-9079-814A37AAA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239" y="265254"/>
            <a:ext cx="2194630" cy="679661"/>
          </a:xfrm>
          <a:prstGeom prst="rect">
            <a:avLst/>
          </a:prstGeom>
        </p:spPr>
      </p:pic>
      <p:pic>
        <p:nvPicPr>
          <p:cNvPr id="8" name="Picture 7">
            <a:extLst>
              <a:ext uri="{FF2B5EF4-FFF2-40B4-BE49-F238E27FC236}">
                <a16:creationId xmlns:a16="http://schemas.microsoft.com/office/drawing/2014/main" id="{EA919C71-C3AB-4231-A969-5695D2929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00" y="272348"/>
            <a:ext cx="3207026" cy="679662"/>
          </a:xfrm>
          <a:prstGeom prst="rect">
            <a:avLst/>
          </a:prstGeom>
        </p:spPr>
      </p:pic>
      <p:pic>
        <p:nvPicPr>
          <p:cNvPr id="10" name="Picture 9" descr="EU with text small ">
            <a:extLst>
              <a:ext uri="{FF2B5EF4-FFF2-40B4-BE49-F238E27FC236}">
                <a16:creationId xmlns:a16="http://schemas.microsoft.com/office/drawing/2014/main" id="{69E80861-B635-4A18-99F2-4C1632FF5D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04" y="272348"/>
            <a:ext cx="830356" cy="70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37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What?</a:t>
            </a:r>
          </a:p>
        </p:txBody>
      </p:sp>
      <p:sp>
        <p:nvSpPr>
          <p:cNvPr id="3" name="Content Placeholder 2">
            <a:extLst>
              <a:ext uri="{FF2B5EF4-FFF2-40B4-BE49-F238E27FC236}">
                <a16:creationId xmlns:a16="http://schemas.microsoft.com/office/drawing/2014/main" id="{04DCFF24-79BC-42AE-802C-7C232F67A9CB}"/>
              </a:ext>
            </a:extLst>
          </p:cNvPr>
          <p:cNvSpPr>
            <a:spLocks noGrp="1"/>
          </p:cNvSpPr>
          <p:nvPr>
            <p:ph idx="1"/>
          </p:nvPr>
        </p:nvSpPr>
        <p:spPr/>
        <p:txBody>
          <a:bodyPr/>
          <a:lstStyle/>
          <a:p>
            <a:r>
              <a:rPr lang="en-US" dirty="0"/>
              <a:t>Deals with putting on the market of pyrotechnics</a:t>
            </a:r>
          </a:p>
          <a:p>
            <a:pPr lvl="1"/>
            <a:r>
              <a:rPr lang="en-US" dirty="0"/>
              <a:t>Exempted: pyrotechnics for LE and military;</a:t>
            </a:r>
          </a:p>
          <a:p>
            <a:pPr lvl="1"/>
            <a:r>
              <a:rPr lang="en-US" dirty="0"/>
              <a:t>Exempted: Aerospace </a:t>
            </a:r>
          </a:p>
          <a:p>
            <a:pPr lvl="1"/>
            <a:r>
              <a:rPr lang="en-US" dirty="0"/>
              <a:t>Exempted: Ammunition and percussion caps</a:t>
            </a:r>
          </a:p>
          <a:p>
            <a:pPr lvl="1"/>
            <a:r>
              <a:rPr lang="en-US" dirty="0"/>
              <a:t>Exempted: Explosives CUE 93/15/EC</a:t>
            </a:r>
          </a:p>
          <a:p>
            <a:pPr lvl="1"/>
            <a:r>
              <a:rPr lang="en-US" dirty="0"/>
              <a:t>….</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Pyrotechnics</a:t>
            </a:r>
            <a:endParaRPr lang="en-US" dirty="0">
              <a:solidFill>
                <a:schemeClr val="bg1"/>
              </a:solidFill>
            </a:endParaRPr>
          </a:p>
        </p:txBody>
      </p:sp>
    </p:spTree>
    <p:extLst>
      <p:ext uri="{BB962C8B-B14F-4D97-AF65-F5344CB8AC3E}">
        <p14:creationId xmlns:p14="http://schemas.microsoft.com/office/powerpoint/2010/main" val="3967824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9476-DE71-463E-8717-6E39E0CDD820}"/>
              </a:ext>
            </a:extLst>
          </p:cNvPr>
          <p:cNvSpPr>
            <a:spLocks noGrp="1"/>
          </p:cNvSpPr>
          <p:nvPr>
            <p:ph type="title"/>
          </p:nvPr>
        </p:nvSpPr>
        <p:spPr/>
        <p:txBody>
          <a:bodyPr/>
          <a:lstStyle/>
          <a:p>
            <a:r>
              <a:rPr lang="en-US" dirty="0"/>
              <a:t>Implementing Directive</a:t>
            </a:r>
          </a:p>
        </p:txBody>
      </p:sp>
      <p:sp>
        <p:nvSpPr>
          <p:cNvPr id="3" name="Content Placeholder 2">
            <a:extLst>
              <a:ext uri="{FF2B5EF4-FFF2-40B4-BE49-F238E27FC236}">
                <a16:creationId xmlns:a16="http://schemas.microsoft.com/office/drawing/2014/main" id="{F61B50F0-02B6-478C-9D59-9BA930ACE3E1}"/>
              </a:ext>
            </a:extLst>
          </p:cNvPr>
          <p:cNvSpPr>
            <a:spLocks noGrp="1"/>
          </p:cNvSpPr>
          <p:nvPr>
            <p:ph idx="1"/>
          </p:nvPr>
        </p:nvSpPr>
        <p:spPr/>
        <p:txBody>
          <a:bodyPr>
            <a:normAutofit fontScale="92500" lnSpcReduction="20000"/>
          </a:bodyPr>
          <a:lstStyle/>
          <a:p>
            <a:r>
              <a:rPr lang="en-US" dirty="0"/>
              <a:t>Article 1 </a:t>
            </a:r>
            <a:r>
              <a:rPr lang="en-US" b="1" i="1" u="sng" dirty="0"/>
              <a:t>Technical specifications </a:t>
            </a:r>
          </a:p>
          <a:p>
            <a:pPr marL="0" indent="0">
              <a:buNone/>
            </a:pPr>
            <a:r>
              <a:rPr lang="en-US" dirty="0"/>
              <a:t>Member States shall ensure that, in order not to be considered a firearm under Directive 91/477/EEC, devices with a cartridge holder which are designed to fire only blanks, irritants, other active substances or pyrotechnic </a:t>
            </a:r>
            <a:r>
              <a:rPr lang="en-US" dirty="0" err="1"/>
              <a:t>signalling</a:t>
            </a:r>
            <a:r>
              <a:rPr lang="en-US" dirty="0"/>
              <a:t> rounds are required to comply at all times with the technical specifications set out in the Annex to this Directive. </a:t>
            </a:r>
          </a:p>
          <a:p>
            <a:r>
              <a:rPr lang="en-US" dirty="0"/>
              <a:t> </a:t>
            </a:r>
          </a:p>
          <a:p>
            <a:r>
              <a:rPr lang="en-US" dirty="0"/>
              <a:t> Article 2 </a:t>
            </a:r>
            <a:r>
              <a:rPr lang="en-US" b="1" i="1" u="sng" dirty="0"/>
              <a:t>Checking compliance with the technical specifications </a:t>
            </a:r>
          </a:p>
          <a:p>
            <a:pPr marL="514350" indent="-514350">
              <a:buAutoNum type="arabicPeriod"/>
            </a:pPr>
            <a:r>
              <a:rPr lang="en-US" dirty="0"/>
              <a:t>Member States shall ensure that devices of a kind referred to in Article 1 are subject to checks in order to determine their compliance with the technical specifications set out in the Annex. </a:t>
            </a:r>
          </a:p>
          <a:p>
            <a:pPr marL="514350" indent="-514350">
              <a:buAutoNum type="arabicPeriod"/>
            </a:pPr>
            <a:r>
              <a:rPr lang="en-US" dirty="0"/>
              <a:t>Member States shall cooperate with each other in carrying out the checks referred to in paragraph 1. </a:t>
            </a:r>
          </a:p>
        </p:txBody>
      </p:sp>
      <p:sp>
        <p:nvSpPr>
          <p:cNvPr id="4" name="Rectangle 3">
            <a:extLst>
              <a:ext uri="{FF2B5EF4-FFF2-40B4-BE49-F238E27FC236}">
                <a16:creationId xmlns:a16="http://schemas.microsoft.com/office/drawing/2014/main" id="{D219B46D-4938-45A0-83CB-DB0CBCE67969}"/>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40EAD0EC-CA51-4F62-B75A-0D5E128322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07040" y="6017623"/>
            <a:ext cx="1165860" cy="840376"/>
          </a:xfrm>
          <a:prstGeom prst="rect">
            <a:avLst/>
          </a:prstGeom>
        </p:spPr>
      </p:pic>
      <p:sp>
        <p:nvSpPr>
          <p:cNvPr id="6" name="Rectangle 5">
            <a:extLst>
              <a:ext uri="{FF2B5EF4-FFF2-40B4-BE49-F238E27FC236}">
                <a16:creationId xmlns:a16="http://schemas.microsoft.com/office/drawing/2014/main" id="{8370AABA-58B2-450D-BD65-DEE13B99062E}"/>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Alarm and Signal</a:t>
            </a:r>
            <a:endParaRPr lang="en-US" dirty="0">
              <a:solidFill>
                <a:schemeClr val="bg1"/>
              </a:solidFill>
            </a:endParaRPr>
          </a:p>
        </p:txBody>
      </p:sp>
    </p:spTree>
    <p:extLst>
      <p:ext uri="{BB962C8B-B14F-4D97-AF65-F5344CB8AC3E}">
        <p14:creationId xmlns:p14="http://schemas.microsoft.com/office/powerpoint/2010/main" val="1985315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9476-DE71-463E-8717-6E39E0CDD820}"/>
              </a:ext>
            </a:extLst>
          </p:cNvPr>
          <p:cNvSpPr>
            <a:spLocks noGrp="1"/>
          </p:cNvSpPr>
          <p:nvPr>
            <p:ph type="title"/>
          </p:nvPr>
        </p:nvSpPr>
        <p:spPr/>
        <p:txBody>
          <a:bodyPr/>
          <a:lstStyle/>
          <a:p>
            <a:r>
              <a:rPr lang="en-US" dirty="0"/>
              <a:t>Implementing Directive</a:t>
            </a:r>
          </a:p>
        </p:txBody>
      </p:sp>
      <p:sp>
        <p:nvSpPr>
          <p:cNvPr id="3" name="Content Placeholder 2">
            <a:extLst>
              <a:ext uri="{FF2B5EF4-FFF2-40B4-BE49-F238E27FC236}">
                <a16:creationId xmlns:a16="http://schemas.microsoft.com/office/drawing/2014/main" id="{F61B50F0-02B6-478C-9D59-9BA930ACE3E1}"/>
              </a:ext>
            </a:extLst>
          </p:cNvPr>
          <p:cNvSpPr>
            <a:spLocks noGrp="1"/>
          </p:cNvSpPr>
          <p:nvPr>
            <p:ph idx="1"/>
          </p:nvPr>
        </p:nvSpPr>
        <p:spPr/>
        <p:txBody>
          <a:bodyPr>
            <a:normAutofit/>
          </a:bodyPr>
          <a:lstStyle/>
          <a:p>
            <a:r>
              <a:rPr lang="en-US" b="1" u="sng" dirty="0"/>
              <a:t>Article 3:</a:t>
            </a:r>
            <a:r>
              <a:rPr lang="en-US" b="1" i="1" u="sng" dirty="0"/>
              <a:t>Exchange of information  </a:t>
            </a:r>
          </a:p>
          <a:p>
            <a:r>
              <a:rPr lang="en-US" dirty="0"/>
              <a:t>Upon request, a Member State shall provide another Member State with the results of the checks carried out by it in accordance with Article 2. </a:t>
            </a:r>
          </a:p>
          <a:p>
            <a:r>
              <a:rPr lang="en-US" dirty="0"/>
              <a:t>For these purposes, each Member State shall designate at least one national focal point to provide such results, and shall communicate the contact details of the national focal point to the Commission. </a:t>
            </a:r>
          </a:p>
        </p:txBody>
      </p:sp>
      <p:sp>
        <p:nvSpPr>
          <p:cNvPr id="4" name="Rectangle 3">
            <a:extLst>
              <a:ext uri="{FF2B5EF4-FFF2-40B4-BE49-F238E27FC236}">
                <a16:creationId xmlns:a16="http://schemas.microsoft.com/office/drawing/2014/main" id="{D219B46D-4938-45A0-83CB-DB0CBCE67969}"/>
              </a:ext>
            </a:extLst>
          </p:cNvPr>
          <p:cNvSpPr/>
          <p:nvPr/>
        </p:nvSpPr>
        <p:spPr>
          <a:xfrm>
            <a:off x="0" y="6196370"/>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40EAD0EC-CA51-4F62-B75A-0D5E128322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07040" y="6017623"/>
            <a:ext cx="1165860" cy="840376"/>
          </a:xfrm>
          <a:prstGeom prst="rect">
            <a:avLst/>
          </a:prstGeom>
        </p:spPr>
      </p:pic>
      <p:sp>
        <p:nvSpPr>
          <p:cNvPr id="7" name="Rectangle 6">
            <a:extLst>
              <a:ext uri="{FF2B5EF4-FFF2-40B4-BE49-F238E27FC236}">
                <a16:creationId xmlns:a16="http://schemas.microsoft.com/office/drawing/2014/main" id="{AE381203-31B5-4812-A0D5-A0F1EC63296D}"/>
              </a:ext>
            </a:extLst>
          </p:cNvPr>
          <p:cNvSpPr/>
          <p:nvPr/>
        </p:nvSpPr>
        <p:spPr>
          <a:xfrm>
            <a:off x="5214730" y="6387226"/>
            <a:ext cx="6096000" cy="369332"/>
          </a:xfrm>
          <a:prstGeom prst="rect">
            <a:avLst/>
          </a:prstGeom>
        </p:spPr>
        <p:txBody>
          <a:bodyPr>
            <a:spAutoFit/>
          </a:bodyPr>
          <a:lstStyle/>
          <a:p>
            <a:pPr algn="r"/>
            <a:r>
              <a:rPr lang="en-US" b="1" dirty="0">
                <a:solidFill>
                  <a:schemeClr val="bg1"/>
                </a:solidFill>
              </a:rPr>
              <a:t>Alarm and Signal</a:t>
            </a:r>
            <a:endParaRPr lang="en-US" dirty="0">
              <a:solidFill>
                <a:schemeClr val="bg1"/>
              </a:solidFill>
            </a:endParaRPr>
          </a:p>
        </p:txBody>
      </p:sp>
    </p:spTree>
    <p:extLst>
      <p:ext uri="{BB962C8B-B14F-4D97-AF65-F5344CB8AC3E}">
        <p14:creationId xmlns:p14="http://schemas.microsoft.com/office/powerpoint/2010/main" val="4184240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9476-DE71-463E-8717-6E39E0CDD820}"/>
              </a:ext>
            </a:extLst>
          </p:cNvPr>
          <p:cNvSpPr>
            <a:spLocks noGrp="1"/>
          </p:cNvSpPr>
          <p:nvPr>
            <p:ph type="title"/>
          </p:nvPr>
        </p:nvSpPr>
        <p:spPr/>
        <p:txBody>
          <a:bodyPr/>
          <a:lstStyle/>
          <a:p>
            <a:r>
              <a:rPr lang="en-US" dirty="0"/>
              <a:t>Annex</a:t>
            </a:r>
          </a:p>
        </p:txBody>
      </p:sp>
      <p:sp>
        <p:nvSpPr>
          <p:cNvPr id="3" name="Content Placeholder 2">
            <a:extLst>
              <a:ext uri="{FF2B5EF4-FFF2-40B4-BE49-F238E27FC236}">
                <a16:creationId xmlns:a16="http://schemas.microsoft.com/office/drawing/2014/main" id="{F61B50F0-02B6-478C-9D59-9BA930ACE3E1}"/>
              </a:ext>
            </a:extLst>
          </p:cNvPr>
          <p:cNvSpPr>
            <a:spLocks noGrp="1"/>
          </p:cNvSpPr>
          <p:nvPr>
            <p:ph idx="1"/>
          </p:nvPr>
        </p:nvSpPr>
        <p:spPr/>
        <p:txBody>
          <a:bodyPr>
            <a:normAutofit fontScale="77500" lnSpcReduction="20000"/>
          </a:bodyPr>
          <a:lstStyle/>
          <a:p>
            <a:pPr marL="0" indent="0">
              <a:buNone/>
            </a:pPr>
            <a:r>
              <a:rPr lang="en-US" dirty="0"/>
              <a:t>Technical specifications for devices referred to in Article 1 </a:t>
            </a:r>
          </a:p>
          <a:p>
            <a:pPr marL="0" indent="0">
              <a:buNone/>
            </a:pPr>
            <a:r>
              <a:rPr lang="en-US" dirty="0"/>
              <a:t> </a:t>
            </a:r>
          </a:p>
          <a:p>
            <a:pPr marL="514350" indent="-514350">
              <a:buAutoNum type="arabicPeriod"/>
            </a:pPr>
            <a:r>
              <a:rPr lang="en-US" sz="2900" dirty="0"/>
              <a:t>The devices are such that they meet the following requirements:   </a:t>
            </a:r>
          </a:p>
          <a:p>
            <a:pPr marL="514350" indent="-514350">
              <a:buAutoNum type="alphaLcParenBoth"/>
            </a:pPr>
            <a:r>
              <a:rPr lang="en-US" sz="2900" dirty="0"/>
              <a:t>they are capable of shooting pyrotechnic </a:t>
            </a:r>
            <a:r>
              <a:rPr lang="en-US" sz="2900" dirty="0" err="1"/>
              <a:t>signalling</a:t>
            </a:r>
            <a:r>
              <a:rPr lang="en-US" sz="2900" dirty="0"/>
              <a:t> rounds only if an adaptor at the muzzle is attached;  </a:t>
            </a:r>
          </a:p>
          <a:p>
            <a:pPr marL="514350" indent="-514350">
              <a:buAutoNum type="alphaLcParenBoth"/>
            </a:pPr>
            <a:r>
              <a:rPr lang="en-US" sz="2900" dirty="0"/>
              <a:t>(b) they have a durable device within the device that prevents the firing of cartridges loaded with single or multiple solid shots, solid bullets or solid projectiles; </a:t>
            </a:r>
          </a:p>
          <a:p>
            <a:pPr marL="514350" indent="-514350">
              <a:buAutoNum type="alphaLcParenBoth"/>
            </a:pPr>
            <a:r>
              <a:rPr lang="en-US" sz="2900" dirty="0"/>
              <a:t>they have a cartridge listed in, and complying with the dimensions and other standards referred to in, Table VIII of the Tables of Dimensions of Cartridges and Chambers (TDCC) established by the Permanent International Commission for the Proof of Small Arms (C.I.P.), as that Table applies in the version in effect at the time of adoption of this Directive. </a:t>
            </a:r>
          </a:p>
          <a:p>
            <a:pPr marL="0" indent="0">
              <a:buNone/>
            </a:pPr>
            <a:r>
              <a:rPr lang="en-US" sz="2900" dirty="0"/>
              <a:t>  </a:t>
            </a:r>
          </a:p>
        </p:txBody>
      </p:sp>
      <p:sp>
        <p:nvSpPr>
          <p:cNvPr id="4" name="Rectangle 3">
            <a:extLst>
              <a:ext uri="{FF2B5EF4-FFF2-40B4-BE49-F238E27FC236}">
                <a16:creationId xmlns:a16="http://schemas.microsoft.com/office/drawing/2014/main" id="{D219B46D-4938-45A0-83CB-DB0CBCE67969}"/>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40EAD0EC-CA51-4F62-B75A-0D5E128322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07040" y="6017623"/>
            <a:ext cx="1165860" cy="840376"/>
          </a:xfrm>
          <a:prstGeom prst="rect">
            <a:avLst/>
          </a:prstGeom>
        </p:spPr>
      </p:pic>
      <p:sp>
        <p:nvSpPr>
          <p:cNvPr id="7" name="Rectangle 6">
            <a:extLst>
              <a:ext uri="{FF2B5EF4-FFF2-40B4-BE49-F238E27FC236}">
                <a16:creationId xmlns:a16="http://schemas.microsoft.com/office/drawing/2014/main" id="{0066B44F-1BF5-405C-8F0C-D0B601CD5933}"/>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Alarm and Signal</a:t>
            </a:r>
            <a:endParaRPr lang="en-US" dirty="0">
              <a:solidFill>
                <a:schemeClr val="bg1"/>
              </a:solidFill>
            </a:endParaRPr>
          </a:p>
        </p:txBody>
      </p:sp>
    </p:spTree>
    <p:extLst>
      <p:ext uri="{BB962C8B-B14F-4D97-AF65-F5344CB8AC3E}">
        <p14:creationId xmlns:p14="http://schemas.microsoft.com/office/powerpoint/2010/main" val="962695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9476-DE71-463E-8717-6E39E0CDD820}"/>
              </a:ext>
            </a:extLst>
          </p:cNvPr>
          <p:cNvSpPr>
            <a:spLocks noGrp="1"/>
          </p:cNvSpPr>
          <p:nvPr>
            <p:ph type="title"/>
          </p:nvPr>
        </p:nvSpPr>
        <p:spPr/>
        <p:txBody>
          <a:bodyPr/>
          <a:lstStyle/>
          <a:p>
            <a:r>
              <a:rPr lang="en-US" dirty="0"/>
              <a:t>Annex</a:t>
            </a:r>
          </a:p>
        </p:txBody>
      </p:sp>
      <p:sp>
        <p:nvSpPr>
          <p:cNvPr id="3" name="Content Placeholder 2">
            <a:extLst>
              <a:ext uri="{FF2B5EF4-FFF2-40B4-BE49-F238E27FC236}">
                <a16:creationId xmlns:a16="http://schemas.microsoft.com/office/drawing/2014/main" id="{F61B50F0-02B6-478C-9D59-9BA930ACE3E1}"/>
              </a:ext>
            </a:extLst>
          </p:cNvPr>
          <p:cNvSpPr>
            <a:spLocks noGrp="1"/>
          </p:cNvSpPr>
          <p:nvPr>
            <p:ph idx="1"/>
          </p:nvPr>
        </p:nvSpPr>
        <p:spPr/>
        <p:txBody>
          <a:bodyPr>
            <a:normAutofit fontScale="85000" lnSpcReduction="20000"/>
          </a:bodyPr>
          <a:lstStyle/>
          <a:p>
            <a:pPr marL="0" indent="0">
              <a:buNone/>
            </a:pPr>
            <a:r>
              <a:rPr lang="en-US" sz="2900" dirty="0"/>
              <a:t>2. The devices are not capable of being modified through the use of ordinary tools to expel, or to become capable of being converted to expel, a shot, bullet or projectile by the action of a combustible propellant.  </a:t>
            </a:r>
          </a:p>
          <a:p>
            <a:pPr marL="0" indent="0">
              <a:buNone/>
            </a:pPr>
            <a:r>
              <a:rPr lang="en-US" sz="2900" dirty="0"/>
              <a:t> 3. All essential components of the devices are such that they cannot be fitted or used as essential components of firearms.  </a:t>
            </a:r>
          </a:p>
          <a:p>
            <a:pPr marL="0" indent="0">
              <a:buNone/>
            </a:pPr>
            <a:r>
              <a:rPr lang="en-US" sz="2900" dirty="0"/>
              <a:t> 4. Barrels of the devices are not capable of being removed or modified without significantly damaging or destroying the device.   </a:t>
            </a:r>
          </a:p>
          <a:p>
            <a:pPr marL="0" indent="0">
              <a:buNone/>
            </a:pPr>
            <a:r>
              <a:rPr lang="en-US" sz="2900" dirty="0"/>
              <a:t> 5. In the case of devices with a barrel not exceeding 30 </a:t>
            </a:r>
            <a:r>
              <a:rPr lang="en-US" sz="2900" dirty="0" err="1"/>
              <a:t>centimetres</a:t>
            </a:r>
            <a:r>
              <a:rPr lang="en-US" sz="2900" dirty="0"/>
              <a:t> or whose overall length does not exceed 60 </a:t>
            </a:r>
            <a:r>
              <a:rPr lang="en-US" sz="2900" dirty="0" err="1"/>
              <a:t>centimetres</a:t>
            </a:r>
            <a:r>
              <a:rPr lang="en-US" sz="2900" dirty="0"/>
              <a:t>, the device incorporates irremovable barriers along the full length of the barrel such that a shot, bullet or projectile is not able to pass through the barrel by the action of a combustible propellant, and such that any free space left at the muzzle is no more than 1 cm in length.   </a:t>
            </a:r>
          </a:p>
          <a:p>
            <a:pPr marL="0" indent="0">
              <a:buNone/>
            </a:pPr>
            <a:r>
              <a:rPr lang="en-US" sz="2900" dirty="0"/>
              <a:t> </a:t>
            </a:r>
          </a:p>
        </p:txBody>
      </p:sp>
      <p:sp>
        <p:nvSpPr>
          <p:cNvPr id="4" name="Rectangle 3">
            <a:extLst>
              <a:ext uri="{FF2B5EF4-FFF2-40B4-BE49-F238E27FC236}">
                <a16:creationId xmlns:a16="http://schemas.microsoft.com/office/drawing/2014/main" id="{D219B46D-4938-45A0-83CB-DB0CBCE67969}"/>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40EAD0EC-CA51-4F62-B75A-0D5E128322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07040" y="6017623"/>
            <a:ext cx="1165860" cy="840376"/>
          </a:xfrm>
          <a:prstGeom prst="rect">
            <a:avLst/>
          </a:prstGeom>
        </p:spPr>
      </p:pic>
      <p:sp>
        <p:nvSpPr>
          <p:cNvPr id="7" name="Rectangle 6">
            <a:extLst>
              <a:ext uri="{FF2B5EF4-FFF2-40B4-BE49-F238E27FC236}">
                <a16:creationId xmlns:a16="http://schemas.microsoft.com/office/drawing/2014/main" id="{F6B5E094-8A01-4EA9-A075-C4B61C928DAD}"/>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Alarm and Signal</a:t>
            </a:r>
            <a:endParaRPr lang="en-US" dirty="0">
              <a:solidFill>
                <a:schemeClr val="bg1"/>
              </a:solidFill>
            </a:endParaRPr>
          </a:p>
        </p:txBody>
      </p:sp>
    </p:spTree>
    <p:extLst>
      <p:ext uri="{BB962C8B-B14F-4D97-AF65-F5344CB8AC3E}">
        <p14:creationId xmlns:p14="http://schemas.microsoft.com/office/powerpoint/2010/main" val="1388644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9476-DE71-463E-8717-6E39E0CDD820}"/>
              </a:ext>
            </a:extLst>
          </p:cNvPr>
          <p:cNvSpPr>
            <a:spLocks noGrp="1"/>
          </p:cNvSpPr>
          <p:nvPr>
            <p:ph type="title"/>
          </p:nvPr>
        </p:nvSpPr>
        <p:spPr>
          <a:xfrm>
            <a:off x="838200" y="18255"/>
            <a:ext cx="10515600" cy="1325563"/>
          </a:xfrm>
        </p:spPr>
        <p:txBody>
          <a:bodyPr/>
          <a:lstStyle/>
          <a:p>
            <a:r>
              <a:rPr lang="en-US" dirty="0"/>
              <a:t>Annex</a:t>
            </a:r>
          </a:p>
        </p:txBody>
      </p:sp>
      <p:sp>
        <p:nvSpPr>
          <p:cNvPr id="3" name="Content Placeholder 2">
            <a:extLst>
              <a:ext uri="{FF2B5EF4-FFF2-40B4-BE49-F238E27FC236}">
                <a16:creationId xmlns:a16="http://schemas.microsoft.com/office/drawing/2014/main" id="{F61B50F0-02B6-478C-9D59-9BA930ACE3E1}"/>
              </a:ext>
            </a:extLst>
          </p:cNvPr>
          <p:cNvSpPr>
            <a:spLocks noGrp="1"/>
          </p:cNvSpPr>
          <p:nvPr>
            <p:ph idx="1"/>
          </p:nvPr>
        </p:nvSpPr>
        <p:spPr>
          <a:xfrm>
            <a:off x="838200" y="1199015"/>
            <a:ext cx="10515600" cy="4977948"/>
          </a:xfrm>
        </p:spPr>
        <p:txBody>
          <a:bodyPr>
            <a:noAutofit/>
          </a:bodyPr>
          <a:lstStyle/>
          <a:p>
            <a:pPr marL="0" indent="0">
              <a:buNone/>
            </a:pPr>
            <a:r>
              <a:rPr lang="en-US" sz="2400" dirty="0"/>
              <a:t>6. In the case of devices not falling within point 5, the device incorporates irremovable barriers on at least one third of the barrel length such that a shot, bullet or projectile is not able to pass through the barrel by the action of a combustible propellant, and such that any free space left at the muzzle is no more than 1 cm in length.  </a:t>
            </a:r>
          </a:p>
          <a:p>
            <a:pPr marL="0" indent="0">
              <a:buNone/>
            </a:pPr>
            <a:r>
              <a:rPr lang="en-US" sz="2400" dirty="0"/>
              <a:t> 7. In all cases, whether the device falls within point 5 or point 6, the first barrier in the barrel is placed immediately after the chamber of the device.  </a:t>
            </a:r>
          </a:p>
          <a:p>
            <a:pPr marL="0" indent="0">
              <a:buNone/>
            </a:pPr>
            <a:r>
              <a:rPr lang="en-US" sz="1600" dirty="0"/>
              <a:t> </a:t>
            </a:r>
          </a:p>
        </p:txBody>
      </p:sp>
      <p:sp>
        <p:nvSpPr>
          <p:cNvPr id="4" name="Rectangle 3">
            <a:extLst>
              <a:ext uri="{FF2B5EF4-FFF2-40B4-BE49-F238E27FC236}">
                <a16:creationId xmlns:a16="http://schemas.microsoft.com/office/drawing/2014/main" id="{D219B46D-4938-45A0-83CB-DB0CBCE67969}"/>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40EAD0EC-CA51-4F62-B75A-0D5E128322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07040" y="6017623"/>
            <a:ext cx="1165860" cy="840376"/>
          </a:xfrm>
          <a:prstGeom prst="rect">
            <a:avLst/>
          </a:prstGeom>
        </p:spPr>
      </p:pic>
      <p:sp>
        <p:nvSpPr>
          <p:cNvPr id="7" name="Rectangle 6">
            <a:extLst>
              <a:ext uri="{FF2B5EF4-FFF2-40B4-BE49-F238E27FC236}">
                <a16:creationId xmlns:a16="http://schemas.microsoft.com/office/drawing/2014/main" id="{79207C0E-C202-4588-9F30-BB159EAE66A9}"/>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Alarm and Signal</a:t>
            </a:r>
            <a:endParaRPr lang="en-US" dirty="0">
              <a:solidFill>
                <a:schemeClr val="bg1"/>
              </a:solidFill>
            </a:endParaRPr>
          </a:p>
        </p:txBody>
      </p:sp>
    </p:spTree>
    <p:extLst>
      <p:ext uri="{BB962C8B-B14F-4D97-AF65-F5344CB8AC3E}">
        <p14:creationId xmlns:p14="http://schemas.microsoft.com/office/powerpoint/2010/main" val="3876426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9476-DE71-463E-8717-6E39E0CDD820}"/>
              </a:ext>
            </a:extLst>
          </p:cNvPr>
          <p:cNvSpPr>
            <a:spLocks noGrp="1"/>
          </p:cNvSpPr>
          <p:nvPr>
            <p:ph type="title"/>
          </p:nvPr>
        </p:nvSpPr>
        <p:spPr>
          <a:xfrm>
            <a:off x="838200" y="18255"/>
            <a:ext cx="10515600" cy="1325563"/>
          </a:xfrm>
        </p:spPr>
        <p:txBody>
          <a:bodyPr/>
          <a:lstStyle/>
          <a:p>
            <a:r>
              <a:rPr lang="en-US" dirty="0"/>
              <a:t>Annex</a:t>
            </a:r>
          </a:p>
        </p:txBody>
      </p:sp>
      <p:sp>
        <p:nvSpPr>
          <p:cNvPr id="3" name="Content Placeholder 2">
            <a:extLst>
              <a:ext uri="{FF2B5EF4-FFF2-40B4-BE49-F238E27FC236}">
                <a16:creationId xmlns:a16="http://schemas.microsoft.com/office/drawing/2014/main" id="{F61B50F0-02B6-478C-9D59-9BA930ACE3E1}"/>
              </a:ext>
            </a:extLst>
          </p:cNvPr>
          <p:cNvSpPr>
            <a:spLocks noGrp="1"/>
          </p:cNvSpPr>
          <p:nvPr>
            <p:ph idx="1"/>
          </p:nvPr>
        </p:nvSpPr>
        <p:spPr>
          <a:xfrm>
            <a:off x="838200" y="1199015"/>
            <a:ext cx="10515600" cy="4977948"/>
          </a:xfrm>
        </p:spPr>
        <p:txBody>
          <a:bodyPr>
            <a:noAutofit/>
          </a:bodyPr>
          <a:lstStyle/>
          <a:p>
            <a:pPr marL="0" indent="0">
              <a:buNone/>
            </a:pPr>
            <a:r>
              <a:rPr lang="en-US" sz="1800" dirty="0"/>
              <a:t>8. For devices designed to fire only blanks, the barriers referred to in point 5 or point 6 wholly block the barrel apart from one or more exit holes for gas pressure. In addition, the barriers wholly block the barrel in such a way that no gas can be fired from the front of the device.      </a:t>
            </a:r>
          </a:p>
          <a:p>
            <a:pPr marL="0" indent="0">
              <a:buNone/>
            </a:pPr>
            <a:r>
              <a:rPr lang="en-US" sz="1800" dirty="0"/>
              <a:t>9. All barriers are permanent and incapable of being knocked out without destroying the chamber or barrel of the device.   For devices designed to fire only blanks, the barriers are wholly made of a material which is resistant to being cut, drilled, bored or ground (or any similar process) and which has a minimum hardness of 700 HV 30 (according to the Vickers hardness test).   For devices not covered by the second subparagraph of this point, the barriers are made of a material which is resistant to being cut, drilled, bored or ground (or any similar process) and which has a minimum hardness of 610 HV 30. The barrel may have a channel along its axis to enable the irritants or other active substances to be expelled from the device. </a:t>
            </a:r>
          </a:p>
          <a:p>
            <a:pPr marL="0" indent="0">
              <a:buNone/>
            </a:pPr>
            <a:r>
              <a:rPr lang="en-US" sz="1800" dirty="0"/>
              <a:t> In either case, the barriers are such that they prevent occurrence of the following: (a) creation or enlargement of a hole in the barrel along its axis;  (b) removal of the barrel, except where the frame and chamber area of the device is rendered useless as a result of the removal, or where the integrity of the device is so compromised that it cannot be used to form the basis of a firearm without significant repair or addition.  </a:t>
            </a:r>
          </a:p>
          <a:p>
            <a:pPr marL="0" indent="0">
              <a:buNone/>
            </a:pPr>
            <a:r>
              <a:rPr lang="en-US" sz="1800" dirty="0"/>
              <a:t>10. The cartridge chamber and barrel are both offset or tilted or staggered in such a way as to prevent ammunition from being loaded in and fired from the device. In addition, in the case of revolver-type devices:  (a) the cylinder chamber opening is narrowed to ensure that bullets are blocked in the chamber; (b) that opening is offset to the chamber. </a:t>
            </a:r>
          </a:p>
        </p:txBody>
      </p:sp>
      <p:sp>
        <p:nvSpPr>
          <p:cNvPr id="4" name="Rectangle 3">
            <a:extLst>
              <a:ext uri="{FF2B5EF4-FFF2-40B4-BE49-F238E27FC236}">
                <a16:creationId xmlns:a16="http://schemas.microsoft.com/office/drawing/2014/main" id="{D219B46D-4938-45A0-83CB-DB0CBCE67969}"/>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40EAD0EC-CA51-4F62-B75A-0D5E128322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07040" y="6017623"/>
            <a:ext cx="1165860" cy="840376"/>
          </a:xfrm>
          <a:prstGeom prst="rect">
            <a:avLst/>
          </a:prstGeom>
        </p:spPr>
      </p:pic>
      <p:sp>
        <p:nvSpPr>
          <p:cNvPr id="7" name="Rectangle 6">
            <a:extLst>
              <a:ext uri="{FF2B5EF4-FFF2-40B4-BE49-F238E27FC236}">
                <a16:creationId xmlns:a16="http://schemas.microsoft.com/office/drawing/2014/main" id="{9DE4E142-95DD-4285-8AF7-FEA57F7D4518}"/>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Alarm and Signal</a:t>
            </a:r>
            <a:endParaRPr lang="en-US" dirty="0">
              <a:solidFill>
                <a:schemeClr val="bg1"/>
              </a:solidFill>
            </a:endParaRPr>
          </a:p>
        </p:txBody>
      </p:sp>
    </p:spTree>
    <p:extLst>
      <p:ext uri="{BB962C8B-B14F-4D97-AF65-F5344CB8AC3E}">
        <p14:creationId xmlns:p14="http://schemas.microsoft.com/office/powerpoint/2010/main" val="2588238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light&#10;&#10;Description generated with high confidence">
            <a:extLst>
              <a:ext uri="{FF2B5EF4-FFF2-40B4-BE49-F238E27FC236}">
                <a16:creationId xmlns:a16="http://schemas.microsoft.com/office/drawing/2014/main" id="{780212E5-53D8-4F32-9BDC-0417C9B3830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293"/>
          <a:stretch/>
        </p:blipFill>
        <p:spPr>
          <a:xfrm>
            <a:off x="0" y="10"/>
            <a:ext cx="11862435" cy="6857990"/>
          </a:xfrm>
          <a:custGeom>
            <a:avLst/>
            <a:gdLst>
              <a:gd name="connsiteX0" fmla="*/ 0 w 11862435"/>
              <a:gd name="connsiteY0" fmla="*/ 0 h 6858000"/>
              <a:gd name="connsiteX1" fmla="*/ 2537458 w 11862435"/>
              <a:gd name="connsiteY1" fmla="*/ 0 h 6858000"/>
              <a:gd name="connsiteX2" fmla="*/ 3074669 w 11862435"/>
              <a:gd name="connsiteY2" fmla="*/ 0 h 6858000"/>
              <a:gd name="connsiteX3" fmla="*/ 3784383 w 11862435"/>
              <a:gd name="connsiteY3" fmla="*/ 0 h 6858000"/>
              <a:gd name="connsiteX4" fmla="*/ 8686282 w 11862435"/>
              <a:gd name="connsiteY4" fmla="*/ 0 h 6858000"/>
              <a:gd name="connsiteX5" fmla="*/ 11862435 w 11862435"/>
              <a:gd name="connsiteY5" fmla="*/ 6857999 h 6858000"/>
              <a:gd name="connsiteX6" fmla="*/ 5896483 w 11862435"/>
              <a:gd name="connsiteY6" fmla="*/ 6857999 h 6858000"/>
              <a:gd name="connsiteX7" fmla="*/ 5896483 w 11862435"/>
              <a:gd name="connsiteY7" fmla="*/ 6858000 h 6858000"/>
              <a:gd name="connsiteX8" fmla="*/ 3074669 w 11862435"/>
              <a:gd name="connsiteY8" fmla="*/ 6858000 h 6858000"/>
              <a:gd name="connsiteX9" fmla="*/ 2537458 w 11862435"/>
              <a:gd name="connsiteY9" fmla="*/ 6858000 h 6858000"/>
              <a:gd name="connsiteX10" fmla="*/ 0 w 1186243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2435" h="6858000">
                <a:moveTo>
                  <a:pt x="0" y="0"/>
                </a:moveTo>
                <a:lnTo>
                  <a:pt x="2537458" y="0"/>
                </a:lnTo>
                <a:lnTo>
                  <a:pt x="3074669" y="0"/>
                </a:lnTo>
                <a:lnTo>
                  <a:pt x="3784383" y="0"/>
                </a:lnTo>
                <a:lnTo>
                  <a:pt x="8686282" y="0"/>
                </a:lnTo>
                <a:lnTo>
                  <a:pt x="11862435" y="6857999"/>
                </a:lnTo>
                <a:lnTo>
                  <a:pt x="5896483" y="6857999"/>
                </a:lnTo>
                <a:lnTo>
                  <a:pt x="5896483" y="6858000"/>
                </a:lnTo>
                <a:lnTo>
                  <a:pt x="3074669" y="6858000"/>
                </a:lnTo>
                <a:lnTo>
                  <a:pt x="2537458" y="6858000"/>
                </a:lnTo>
                <a:lnTo>
                  <a:pt x="0" y="6858000"/>
                </a:lnTo>
                <a:close/>
              </a:path>
            </a:pathLst>
          </a:custGeom>
        </p:spPr>
      </p:pic>
      <p:sp>
        <p:nvSpPr>
          <p:cNvPr id="8" name="Freeform: Shape 7">
            <a:extLst>
              <a:ext uri="{FF2B5EF4-FFF2-40B4-BE49-F238E27FC236}">
                <a16:creationId xmlns:a16="http://schemas.microsoft.com/office/drawing/2014/main" id="{A4D1609B-102A-4C77-86A2-ACB29FB9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839950" y="0"/>
            <a:ext cx="4352050" cy="6858478"/>
          </a:xfrm>
          <a:custGeom>
            <a:avLst/>
            <a:gdLst>
              <a:gd name="connsiteX0" fmla="*/ 4352050 w 4352050"/>
              <a:gd name="connsiteY0" fmla="*/ 6858478 h 6858478"/>
              <a:gd name="connsiteX1" fmla="*/ 0 w 4352050"/>
              <a:gd name="connsiteY1" fmla="*/ 6858478 h 6858478"/>
              <a:gd name="connsiteX2" fmla="*/ 0 w 4352050"/>
              <a:gd name="connsiteY2" fmla="*/ 0 h 6858478"/>
              <a:gd name="connsiteX3" fmla="*/ 103870 w 4352050"/>
              <a:gd name="connsiteY3" fmla="*/ 0 h 6858478"/>
              <a:gd name="connsiteX4" fmla="*/ 1170098 w 4352050"/>
              <a:gd name="connsiteY4" fmla="*/ 0 h 6858478"/>
              <a:gd name="connsiteX5" fmla="*/ 1175675 w 435205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050" h="6858478">
                <a:moveTo>
                  <a:pt x="4352050" y="6858478"/>
                </a:moveTo>
                <a:lnTo>
                  <a:pt x="0" y="6858478"/>
                </a:lnTo>
                <a:lnTo>
                  <a:pt x="0" y="0"/>
                </a:lnTo>
                <a:lnTo>
                  <a:pt x="103870" y="0"/>
                </a:lnTo>
                <a:lnTo>
                  <a:pt x="1170098" y="0"/>
                </a:lnTo>
                <a:lnTo>
                  <a:pt x="1175675"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1F706-C94E-46D4-BAAE-BAFD1AD97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667950" y="0"/>
            <a:ext cx="3524051" cy="6858478"/>
          </a:xfrm>
          <a:custGeom>
            <a:avLst/>
            <a:gdLst>
              <a:gd name="connsiteX0" fmla="*/ 3524051 w 3524051"/>
              <a:gd name="connsiteY0" fmla="*/ 6858478 h 6858478"/>
              <a:gd name="connsiteX1" fmla="*/ 0 w 3524051"/>
              <a:gd name="connsiteY1" fmla="*/ 6858478 h 6858478"/>
              <a:gd name="connsiteX2" fmla="*/ 0 w 3524051"/>
              <a:gd name="connsiteY2" fmla="*/ 0 h 6858478"/>
              <a:gd name="connsiteX3" fmla="*/ 342099 w 3524051"/>
              <a:gd name="connsiteY3" fmla="*/ 0 h 6858478"/>
              <a:gd name="connsiteX4" fmla="*/ 347676 w 3524051"/>
              <a:gd name="connsiteY4" fmla="*/ 0 h 685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051" h="6858478">
                <a:moveTo>
                  <a:pt x="3524051" y="6858478"/>
                </a:moveTo>
                <a:lnTo>
                  <a:pt x="0" y="6858478"/>
                </a:lnTo>
                <a:lnTo>
                  <a:pt x="0" y="0"/>
                </a:lnTo>
                <a:lnTo>
                  <a:pt x="342099" y="0"/>
                </a:lnTo>
                <a:lnTo>
                  <a:pt x="347676"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B7CD97D3-10C8-4AB8-88EF-8FF5A2EA5BB3}"/>
              </a:ext>
            </a:extLst>
          </p:cNvPr>
          <p:cNvSpPr txBox="1"/>
          <p:nvPr/>
        </p:nvSpPr>
        <p:spPr>
          <a:xfrm>
            <a:off x="7590507" y="4681850"/>
            <a:ext cx="4593265" cy="1323439"/>
          </a:xfrm>
          <a:prstGeom prst="rect">
            <a:avLst/>
          </a:prstGeom>
          <a:noFill/>
        </p:spPr>
        <p:txBody>
          <a:bodyPr wrap="square" rtlCol="0">
            <a:spAutoFit/>
          </a:bodyPr>
          <a:lstStyle/>
          <a:p>
            <a:pPr algn="ctr"/>
            <a:r>
              <a:rPr lang="en-US" sz="8000" b="1" dirty="0">
                <a:solidFill>
                  <a:schemeClr val="bg1"/>
                </a:solidFill>
              </a:rPr>
              <a:t> </a:t>
            </a:r>
            <a:r>
              <a:rPr lang="en-US" sz="4000" b="1" dirty="0">
                <a:solidFill>
                  <a:schemeClr val="bg1"/>
                </a:solidFill>
              </a:rPr>
              <a:t>EU SALW STRATEGY </a:t>
            </a:r>
          </a:p>
        </p:txBody>
      </p:sp>
      <p:sp>
        <p:nvSpPr>
          <p:cNvPr id="12" name="Rectangle 11">
            <a:extLst>
              <a:ext uri="{FF2B5EF4-FFF2-40B4-BE49-F238E27FC236}">
                <a16:creationId xmlns:a16="http://schemas.microsoft.com/office/drawing/2014/main" id="{7F5AA73E-4FDE-4D21-9F3B-B5CA2CBAB1C4}"/>
              </a:ext>
            </a:extLst>
          </p:cNvPr>
          <p:cNvSpPr/>
          <p:nvPr/>
        </p:nvSpPr>
        <p:spPr>
          <a:xfrm>
            <a:off x="3524051" y="1776670"/>
            <a:ext cx="5096824" cy="2585323"/>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Securing Arms, Protecting Citizens</a:t>
            </a:r>
          </a:p>
        </p:txBody>
      </p:sp>
    </p:spTree>
    <p:extLst>
      <p:ext uri="{BB962C8B-B14F-4D97-AF65-F5344CB8AC3E}">
        <p14:creationId xmlns:p14="http://schemas.microsoft.com/office/powerpoint/2010/main" val="1892023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334901-143C-4ECE-A3CA-CA7F49D9387C}"/>
              </a:ext>
            </a:extLst>
          </p:cNvPr>
          <p:cNvSpPr>
            <a:spLocks noGrp="1"/>
          </p:cNvSpPr>
          <p:nvPr>
            <p:ph type="title"/>
          </p:nvPr>
        </p:nvSpPr>
        <p:spPr>
          <a:xfrm>
            <a:off x="863029" y="1012004"/>
            <a:ext cx="3416158" cy="4795408"/>
          </a:xfrm>
        </p:spPr>
        <p:txBody>
          <a:bodyPr>
            <a:normAutofit/>
          </a:bodyPr>
          <a:lstStyle/>
          <a:p>
            <a:r>
              <a:rPr lang="en-US">
                <a:solidFill>
                  <a:srgbClr val="FFFFFF"/>
                </a:solidFill>
              </a:rPr>
              <a:t>History and links</a:t>
            </a:r>
          </a:p>
        </p:txBody>
      </p:sp>
      <p:graphicFrame>
        <p:nvGraphicFramePr>
          <p:cNvPr id="5" name="Content Placeholder 2">
            <a:extLst>
              <a:ext uri="{FF2B5EF4-FFF2-40B4-BE49-F238E27FC236}">
                <a16:creationId xmlns:a16="http://schemas.microsoft.com/office/drawing/2014/main" id="{01BF499F-7F46-4E04-B882-AC467A172403}"/>
              </a:ext>
            </a:extLst>
          </p:cNvPr>
          <p:cNvGraphicFramePr>
            <a:graphicFrameLocks noGrp="1"/>
          </p:cNvGraphicFramePr>
          <p:nvPr>
            <p:ph idx="1"/>
            <p:extLst>
              <p:ext uri="{D42A27DB-BD31-4B8C-83A1-F6EECF244321}">
                <p14:modId xmlns:p14="http://schemas.microsoft.com/office/powerpoint/2010/main" val="135891358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570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622A94C-8F48-4D84-B306-5F3F0E6FDBAB}"/>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SALW vs FIREARMS</a:t>
            </a:r>
          </a:p>
        </p:txBody>
      </p:sp>
      <p:graphicFrame>
        <p:nvGraphicFramePr>
          <p:cNvPr id="22" name="Content Placeholder 2">
            <a:extLst>
              <a:ext uri="{FF2B5EF4-FFF2-40B4-BE49-F238E27FC236}">
                <a16:creationId xmlns:a16="http://schemas.microsoft.com/office/drawing/2014/main" id="{752CE69A-4EA5-4FC5-9257-09099199973C}"/>
              </a:ext>
            </a:extLst>
          </p:cNvPr>
          <p:cNvGraphicFramePr>
            <a:graphicFrameLocks noGrp="1"/>
          </p:cNvGraphicFramePr>
          <p:nvPr>
            <p:ph idx="1"/>
            <p:extLst>
              <p:ext uri="{D42A27DB-BD31-4B8C-83A1-F6EECF244321}">
                <p14:modId xmlns:p14="http://schemas.microsoft.com/office/powerpoint/2010/main" val="39832614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7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D27B515C-022A-498A-B737-385798D1160B}"/>
              </a:ext>
            </a:extLst>
          </p:cNvPr>
          <p:cNvSpPr>
            <a:spLocks noGrp="1"/>
          </p:cNvSpPr>
          <p:nvPr>
            <p:ph type="title"/>
          </p:nvPr>
        </p:nvSpPr>
        <p:spPr>
          <a:xfrm>
            <a:off x="535020" y="685800"/>
            <a:ext cx="2780271" cy="5105400"/>
          </a:xfrm>
        </p:spPr>
        <p:txBody>
          <a:bodyPr>
            <a:normAutofit/>
          </a:bodyPr>
          <a:lstStyle/>
          <a:p>
            <a:r>
              <a:rPr lang="en-US" sz="3700">
                <a:solidFill>
                  <a:srgbClr val="FFFFFF"/>
                </a:solidFill>
              </a:rPr>
              <a:t>COUNTERING ILLICIT FIREARMS AND SALW:  OBJECTIVES AND ACTIONS</a:t>
            </a:r>
          </a:p>
        </p:txBody>
      </p:sp>
      <p:graphicFrame>
        <p:nvGraphicFramePr>
          <p:cNvPr id="5" name="Content Placeholder 2">
            <a:extLst>
              <a:ext uri="{FF2B5EF4-FFF2-40B4-BE49-F238E27FC236}">
                <a16:creationId xmlns:a16="http://schemas.microsoft.com/office/drawing/2014/main" id="{E40299A4-1A3A-4002-A6BD-1B563AB769DE}"/>
              </a:ext>
            </a:extLst>
          </p:cNvPr>
          <p:cNvGraphicFramePr>
            <a:graphicFrameLocks noGrp="1"/>
          </p:cNvGraphicFramePr>
          <p:nvPr>
            <p:ph idx="1"/>
            <p:extLst>
              <p:ext uri="{D42A27DB-BD31-4B8C-83A1-F6EECF244321}">
                <p14:modId xmlns:p14="http://schemas.microsoft.com/office/powerpoint/2010/main" val="159505965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390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Categories</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Pyrotechnics</a:t>
            </a:r>
            <a:endParaRPr lang="en-US" dirty="0">
              <a:solidFill>
                <a:schemeClr val="bg1"/>
              </a:solidFill>
            </a:endParaRPr>
          </a:p>
        </p:txBody>
      </p:sp>
      <p:graphicFrame>
        <p:nvGraphicFramePr>
          <p:cNvPr id="9" name="Content Placeholder 8">
            <a:extLst>
              <a:ext uri="{FF2B5EF4-FFF2-40B4-BE49-F238E27FC236}">
                <a16:creationId xmlns:a16="http://schemas.microsoft.com/office/drawing/2014/main" id="{8D7F3553-A16E-44A4-A16F-DE4FE6B6612B}"/>
              </a:ext>
            </a:extLst>
          </p:cNvPr>
          <p:cNvGraphicFramePr>
            <a:graphicFrameLocks noGrp="1"/>
          </p:cNvGraphicFramePr>
          <p:nvPr>
            <p:ph idx="1"/>
            <p:extLst>
              <p:ext uri="{D42A27DB-BD31-4B8C-83A1-F6EECF244321}">
                <p14:modId xmlns:p14="http://schemas.microsoft.com/office/powerpoint/2010/main" val="1816539172"/>
              </p:ext>
            </p:extLst>
          </p:nvPr>
        </p:nvGraphicFramePr>
        <p:xfrm>
          <a:off x="838200" y="1825625"/>
          <a:ext cx="10515600" cy="21996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780454424"/>
                    </a:ext>
                  </a:extLst>
                </a:gridCol>
                <a:gridCol w="3505200">
                  <a:extLst>
                    <a:ext uri="{9D8B030D-6E8A-4147-A177-3AD203B41FA5}">
                      <a16:colId xmlns:a16="http://schemas.microsoft.com/office/drawing/2014/main" val="2010143779"/>
                    </a:ext>
                  </a:extLst>
                </a:gridCol>
                <a:gridCol w="3505200">
                  <a:extLst>
                    <a:ext uri="{9D8B030D-6E8A-4147-A177-3AD203B41FA5}">
                      <a16:colId xmlns:a16="http://schemas.microsoft.com/office/drawing/2014/main" val="2763463666"/>
                    </a:ext>
                  </a:extLst>
                </a:gridCol>
              </a:tblGrid>
              <a:tr h="370840">
                <a:tc>
                  <a:txBody>
                    <a:bodyPr/>
                    <a:lstStyle/>
                    <a:p>
                      <a:pPr algn="ctr"/>
                      <a:r>
                        <a:rPr lang="en-US" dirty="0"/>
                        <a:t>Fireworks</a:t>
                      </a:r>
                    </a:p>
                  </a:txBody>
                  <a:tcPr>
                    <a:solidFill>
                      <a:srgbClr val="00B050"/>
                    </a:solidFill>
                  </a:tcPr>
                </a:tc>
                <a:tc>
                  <a:txBody>
                    <a:bodyPr/>
                    <a:lstStyle/>
                    <a:p>
                      <a:pPr algn="ctr"/>
                      <a:r>
                        <a:rPr lang="en-US" dirty="0"/>
                        <a:t>Theatrical</a:t>
                      </a:r>
                    </a:p>
                  </a:txBody>
                  <a:tcPr>
                    <a:solidFill>
                      <a:srgbClr val="FFC000"/>
                    </a:solidFill>
                  </a:tcPr>
                </a:tc>
                <a:tc>
                  <a:txBody>
                    <a:bodyPr/>
                    <a:lstStyle/>
                    <a:p>
                      <a:pPr algn="ctr"/>
                      <a:r>
                        <a:rPr lang="en-US" dirty="0"/>
                        <a:t>Other</a:t>
                      </a:r>
                    </a:p>
                  </a:txBody>
                  <a:tcPr>
                    <a:solidFill>
                      <a:srgbClr val="FF0000"/>
                    </a:solidFill>
                  </a:tcPr>
                </a:tc>
                <a:extLst>
                  <a:ext uri="{0D108BD9-81ED-4DB2-BD59-A6C34878D82A}">
                    <a16:rowId xmlns:a16="http://schemas.microsoft.com/office/drawing/2014/main" val="1280644954"/>
                  </a:ext>
                </a:extLst>
              </a:tr>
              <a:tr h="370840">
                <a:tc>
                  <a:txBody>
                    <a:bodyPr/>
                    <a:lstStyle/>
                    <a:p>
                      <a:pPr algn="ctr"/>
                      <a:r>
                        <a:rPr lang="en-US" sz="2400" dirty="0"/>
                        <a:t>F1</a:t>
                      </a:r>
                    </a:p>
                  </a:txBody>
                  <a:tcPr/>
                </a:tc>
                <a:tc>
                  <a:txBody>
                    <a:bodyPr/>
                    <a:lstStyle/>
                    <a:p>
                      <a:pPr algn="ctr"/>
                      <a:r>
                        <a:rPr lang="en-US" sz="2400" dirty="0"/>
                        <a:t>T1</a:t>
                      </a:r>
                    </a:p>
                  </a:txBody>
                  <a:tcPr/>
                </a:tc>
                <a:tc>
                  <a:txBody>
                    <a:bodyPr/>
                    <a:lstStyle/>
                    <a:p>
                      <a:pPr algn="ctr"/>
                      <a:r>
                        <a:rPr lang="en-US" sz="2400" dirty="0"/>
                        <a:t>P1</a:t>
                      </a:r>
                    </a:p>
                  </a:txBody>
                  <a:tcPr/>
                </a:tc>
                <a:extLst>
                  <a:ext uri="{0D108BD9-81ED-4DB2-BD59-A6C34878D82A}">
                    <a16:rowId xmlns:a16="http://schemas.microsoft.com/office/drawing/2014/main" val="1596069401"/>
                  </a:ext>
                </a:extLst>
              </a:tr>
              <a:tr h="370840">
                <a:tc>
                  <a:txBody>
                    <a:bodyPr/>
                    <a:lstStyle/>
                    <a:p>
                      <a:pPr algn="ctr"/>
                      <a:r>
                        <a:rPr lang="en-US" sz="2400" dirty="0"/>
                        <a:t>F2</a:t>
                      </a:r>
                    </a:p>
                  </a:txBody>
                  <a:tcPr/>
                </a:tc>
                <a:tc>
                  <a:txBody>
                    <a:bodyPr/>
                    <a:lstStyle/>
                    <a:p>
                      <a:pPr algn="ctr"/>
                      <a:r>
                        <a:rPr lang="en-US" sz="2400" dirty="0"/>
                        <a:t>T2</a:t>
                      </a:r>
                    </a:p>
                  </a:txBody>
                  <a:tcPr/>
                </a:tc>
                <a:tc>
                  <a:txBody>
                    <a:bodyPr/>
                    <a:lstStyle/>
                    <a:p>
                      <a:pPr algn="ctr"/>
                      <a:r>
                        <a:rPr lang="en-US" sz="2400" dirty="0"/>
                        <a:t>P2</a:t>
                      </a:r>
                    </a:p>
                  </a:txBody>
                  <a:tcPr/>
                </a:tc>
                <a:extLst>
                  <a:ext uri="{0D108BD9-81ED-4DB2-BD59-A6C34878D82A}">
                    <a16:rowId xmlns:a16="http://schemas.microsoft.com/office/drawing/2014/main" val="1901574483"/>
                  </a:ext>
                </a:extLst>
              </a:tr>
              <a:tr h="370840">
                <a:tc>
                  <a:txBody>
                    <a:bodyPr/>
                    <a:lstStyle/>
                    <a:p>
                      <a:pPr algn="ctr"/>
                      <a:r>
                        <a:rPr lang="en-US" sz="2400" dirty="0"/>
                        <a:t>F3</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3518285629"/>
                  </a:ext>
                </a:extLst>
              </a:tr>
              <a:tr h="370840">
                <a:tc>
                  <a:txBody>
                    <a:bodyPr/>
                    <a:lstStyle/>
                    <a:p>
                      <a:pPr algn="ctr"/>
                      <a:r>
                        <a:rPr lang="en-US" sz="2400" dirty="0"/>
                        <a:t>F4</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747518399"/>
                  </a:ext>
                </a:extLst>
              </a:tr>
            </a:tbl>
          </a:graphicData>
        </a:graphic>
      </p:graphicFrame>
      <p:sp>
        <p:nvSpPr>
          <p:cNvPr id="10" name="Rectangle: Rounded Corners 9">
            <a:extLst>
              <a:ext uri="{FF2B5EF4-FFF2-40B4-BE49-F238E27FC236}">
                <a16:creationId xmlns:a16="http://schemas.microsoft.com/office/drawing/2014/main" id="{140A716E-6E48-498E-8E5A-98CAC20DB1C4}"/>
              </a:ext>
            </a:extLst>
          </p:cNvPr>
          <p:cNvSpPr/>
          <p:nvPr/>
        </p:nvSpPr>
        <p:spPr>
          <a:xfrm>
            <a:off x="3500154" y="2216360"/>
            <a:ext cx="793287" cy="3875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sp>
        <p:nvSpPr>
          <p:cNvPr id="11" name="Rectangle: Rounded Corners 10">
            <a:extLst>
              <a:ext uri="{FF2B5EF4-FFF2-40B4-BE49-F238E27FC236}">
                <a16:creationId xmlns:a16="http://schemas.microsoft.com/office/drawing/2014/main" id="{E168E5AB-2300-4745-A032-A6F92156D24C}"/>
              </a:ext>
            </a:extLst>
          </p:cNvPr>
          <p:cNvSpPr/>
          <p:nvPr/>
        </p:nvSpPr>
        <p:spPr>
          <a:xfrm>
            <a:off x="3500154" y="2713711"/>
            <a:ext cx="793287" cy="3875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a:t>
            </a:r>
          </a:p>
        </p:txBody>
      </p:sp>
      <p:sp>
        <p:nvSpPr>
          <p:cNvPr id="12" name="Rectangle: Rounded Corners 11">
            <a:extLst>
              <a:ext uri="{FF2B5EF4-FFF2-40B4-BE49-F238E27FC236}">
                <a16:creationId xmlns:a16="http://schemas.microsoft.com/office/drawing/2014/main" id="{0A8E3B54-D4CD-4906-9849-C9258FBCA719}"/>
              </a:ext>
            </a:extLst>
          </p:cNvPr>
          <p:cNvSpPr/>
          <p:nvPr/>
        </p:nvSpPr>
        <p:spPr>
          <a:xfrm>
            <a:off x="3500154" y="3595779"/>
            <a:ext cx="793287" cy="3875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18</a:t>
            </a:r>
          </a:p>
        </p:txBody>
      </p:sp>
      <p:sp>
        <p:nvSpPr>
          <p:cNvPr id="13" name="Rectangle: Rounded Corners 12">
            <a:extLst>
              <a:ext uri="{FF2B5EF4-FFF2-40B4-BE49-F238E27FC236}">
                <a16:creationId xmlns:a16="http://schemas.microsoft.com/office/drawing/2014/main" id="{1CC2CE12-63C0-4A4F-B679-E35C23379269}"/>
              </a:ext>
            </a:extLst>
          </p:cNvPr>
          <p:cNvSpPr/>
          <p:nvPr/>
        </p:nvSpPr>
        <p:spPr>
          <a:xfrm>
            <a:off x="3500154" y="3140749"/>
            <a:ext cx="793287" cy="3875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18</a:t>
            </a:r>
          </a:p>
        </p:txBody>
      </p:sp>
    </p:spTree>
    <p:extLst>
      <p:ext uri="{BB962C8B-B14F-4D97-AF65-F5344CB8AC3E}">
        <p14:creationId xmlns:p14="http://schemas.microsoft.com/office/powerpoint/2010/main" val="1750272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D201916-7843-432A-9B02-07765A7F8800}"/>
              </a:ext>
            </a:extLst>
          </p:cNvPr>
          <p:cNvSpPr>
            <a:spLocks noGrp="1"/>
          </p:cNvSpPr>
          <p:nvPr>
            <p:ph type="title"/>
          </p:nvPr>
        </p:nvSpPr>
        <p:spPr>
          <a:xfrm>
            <a:off x="535020" y="685800"/>
            <a:ext cx="2780271" cy="5105400"/>
          </a:xfrm>
        </p:spPr>
        <p:txBody>
          <a:bodyPr>
            <a:normAutofit/>
          </a:bodyPr>
          <a:lstStyle/>
          <a:p>
            <a:r>
              <a:rPr lang="en-US" sz="2800">
                <a:solidFill>
                  <a:srgbClr val="FFFFFF"/>
                </a:solidFill>
              </a:rPr>
              <a:t>STRENGTHENING THE NORMATIVE FRAMEWORK </a:t>
            </a:r>
            <a:br>
              <a:rPr lang="en-US" sz="2800">
                <a:solidFill>
                  <a:srgbClr val="FFFFFF"/>
                </a:solidFill>
              </a:rPr>
            </a:br>
            <a:endParaRPr lang="en-US" sz="2800">
              <a:solidFill>
                <a:srgbClr val="FFFFFF"/>
              </a:solidFill>
            </a:endParaRPr>
          </a:p>
        </p:txBody>
      </p:sp>
      <p:graphicFrame>
        <p:nvGraphicFramePr>
          <p:cNvPr id="5" name="Content Placeholder 2">
            <a:extLst>
              <a:ext uri="{FF2B5EF4-FFF2-40B4-BE49-F238E27FC236}">
                <a16:creationId xmlns:a16="http://schemas.microsoft.com/office/drawing/2014/main" id="{8B6C510B-F993-4AD9-820D-890520CEFB6C}"/>
              </a:ext>
            </a:extLst>
          </p:cNvPr>
          <p:cNvGraphicFramePr>
            <a:graphicFrameLocks noGrp="1"/>
          </p:cNvGraphicFramePr>
          <p:nvPr>
            <p:ph idx="1"/>
            <p:extLst>
              <p:ext uri="{D42A27DB-BD31-4B8C-83A1-F6EECF244321}">
                <p14:modId xmlns:p14="http://schemas.microsoft.com/office/powerpoint/2010/main" val="156446540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863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D201916-7843-432A-9B02-07765A7F8800}"/>
              </a:ext>
            </a:extLst>
          </p:cNvPr>
          <p:cNvSpPr>
            <a:spLocks noGrp="1"/>
          </p:cNvSpPr>
          <p:nvPr>
            <p:ph type="title"/>
          </p:nvPr>
        </p:nvSpPr>
        <p:spPr>
          <a:xfrm>
            <a:off x="535020" y="685800"/>
            <a:ext cx="2780271" cy="5105400"/>
          </a:xfrm>
        </p:spPr>
        <p:txBody>
          <a:bodyPr>
            <a:normAutofit/>
          </a:bodyPr>
          <a:lstStyle/>
          <a:p>
            <a:br>
              <a:rPr lang="en-US" sz="2500">
                <a:solidFill>
                  <a:srgbClr val="FFFFFF"/>
                </a:solidFill>
              </a:rPr>
            </a:br>
            <a:br>
              <a:rPr lang="en-US" sz="2500">
                <a:solidFill>
                  <a:srgbClr val="FFFFFF"/>
                </a:solidFill>
              </a:rPr>
            </a:br>
            <a:r>
              <a:rPr lang="en-US" sz="2500">
                <a:solidFill>
                  <a:srgbClr val="FFFFFF"/>
                </a:solidFill>
              </a:rPr>
              <a:t>IMPLEMENTATION OF NORMS IN THE DIFFERENT LIFE CYCLE PHASES OF FIREARMS/SALW - 1</a:t>
            </a:r>
            <a:br>
              <a:rPr lang="en-US" sz="2500">
                <a:solidFill>
                  <a:srgbClr val="FFFFFF"/>
                </a:solidFill>
              </a:rPr>
            </a:br>
            <a:br>
              <a:rPr lang="en-US" sz="2500">
                <a:solidFill>
                  <a:srgbClr val="FFFFFF"/>
                </a:solidFill>
              </a:rPr>
            </a:br>
            <a:endParaRPr lang="en-US" sz="2500">
              <a:solidFill>
                <a:srgbClr val="FFFFFF"/>
              </a:solidFill>
            </a:endParaRPr>
          </a:p>
        </p:txBody>
      </p:sp>
      <p:graphicFrame>
        <p:nvGraphicFramePr>
          <p:cNvPr id="5" name="Content Placeholder 2">
            <a:extLst>
              <a:ext uri="{FF2B5EF4-FFF2-40B4-BE49-F238E27FC236}">
                <a16:creationId xmlns:a16="http://schemas.microsoft.com/office/drawing/2014/main" id="{331C9768-C97A-40E0-A458-738D796906A6}"/>
              </a:ext>
            </a:extLst>
          </p:cNvPr>
          <p:cNvGraphicFramePr>
            <a:graphicFrameLocks noGrp="1"/>
          </p:cNvGraphicFramePr>
          <p:nvPr>
            <p:ph idx="1"/>
            <p:extLst>
              <p:ext uri="{D42A27DB-BD31-4B8C-83A1-F6EECF244321}">
                <p14:modId xmlns:p14="http://schemas.microsoft.com/office/powerpoint/2010/main" val="73436966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251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D201916-7843-432A-9B02-07765A7F8800}"/>
              </a:ext>
            </a:extLst>
          </p:cNvPr>
          <p:cNvSpPr>
            <a:spLocks noGrp="1"/>
          </p:cNvSpPr>
          <p:nvPr>
            <p:ph type="title"/>
          </p:nvPr>
        </p:nvSpPr>
        <p:spPr>
          <a:xfrm>
            <a:off x="535020" y="685800"/>
            <a:ext cx="2780271" cy="5105400"/>
          </a:xfrm>
        </p:spPr>
        <p:txBody>
          <a:bodyPr>
            <a:normAutofit/>
          </a:bodyPr>
          <a:lstStyle/>
          <a:p>
            <a:br>
              <a:rPr lang="en-US" sz="2500">
                <a:solidFill>
                  <a:srgbClr val="FFFFFF"/>
                </a:solidFill>
              </a:rPr>
            </a:br>
            <a:br>
              <a:rPr lang="en-US" sz="2500">
                <a:solidFill>
                  <a:srgbClr val="FFFFFF"/>
                </a:solidFill>
              </a:rPr>
            </a:br>
            <a:r>
              <a:rPr lang="en-US" sz="2500">
                <a:solidFill>
                  <a:srgbClr val="FFFFFF"/>
                </a:solidFill>
              </a:rPr>
              <a:t>IMPLEMENTATION OF NORMS IN THE DIFFERENT LIFE CYCLE PHASES OF FIREARMS/SALW - 2</a:t>
            </a:r>
            <a:br>
              <a:rPr lang="en-US" sz="2500">
                <a:solidFill>
                  <a:srgbClr val="FFFFFF"/>
                </a:solidFill>
              </a:rPr>
            </a:br>
            <a:br>
              <a:rPr lang="en-US" sz="2500">
                <a:solidFill>
                  <a:srgbClr val="FFFFFF"/>
                </a:solidFill>
              </a:rPr>
            </a:br>
            <a:endParaRPr lang="en-US" sz="2500">
              <a:solidFill>
                <a:srgbClr val="FFFFFF"/>
              </a:solidFill>
            </a:endParaRPr>
          </a:p>
        </p:txBody>
      </p:sp>
      <p:graphicFrame>
        <p:nvGraphicFramePr>
          <p:cNvPr id="22" name="Content Placeholder 2">
            <a:extLst>
              <a:ext uri="{FF2B5EF4-FFF2-40B4-BE49-F238E27FC236}">
                <a16:creationId xmlns:a16="http://schemas.microsoft.com/office/drawing/2014/main" id="{900F8581-CEF7-4CC1-9D4A-424BEA46D64F}"/>
              </a:ext>
            </a:extLst>
          </p:cNvPr>
          <p:cNvGraphicFramePr>
            <a:graphicFrameLocks noGrp="1"/>
          </p:cNvGraphicFramePr>
          <p:nvPr>
            <p:ph idx="1"/>
            <p:extLst>
              <p:ext uri="{D42A27DB-BD31-4B8C-83A1-F6EECF244321}">
                <p14:modId xmlns:p14="http://schemas.microsoft.com/office/powerpoint/2010/main" val="25388910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8045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D201916-7843-432A-9B02-07765A7F8800}"/>
              </a:ext>
            </a:extLst>
          </p:cNvPr>
          <p:cNvSpPr>
            <a:spLocks noGrp="1"/>
          </p:cNvSpPr>
          <p:nvPr>
            <p:ph type="title"/>
          </p:nvPr>
        </p:nvSpPr>
        <p:spPr>
          <a:xfrm>
            <a:off x="535020" y="685800"/>
            <a:ext cx="2780271" cy="5105400"/>
          </a:xfrm>
        </p:spPr>
        <p:txBody>
          <a:bodyPr>
            <a:normAutofit/>
          </a:bodyPr>
          <a:lstStyle/>
          <a:p>
            <a:br>
              <a:rPr lang="en-US" sz="3100">
                <a:solidFill>
                  <a:srgbClr val="FFFFFF"/>
                </a:solidFill>
              </a:rPr>
            </a:br>
            <a:br>
              <a:rPr lang="en-US" sz="3100">
                <a:solidFill>
                  <a:srgbClr val="FFFFFF"/>
                </a:solidFill>
              </a:rPr>
            </a:br>
            <a:r>
              <a:rPr lang="en-US" sz="3100">
                <a:solidFill>
                  <a:srgbClr val="FFFFFF"/>
                </a:solidFill>
              </a:rPr>
              <a:t>COMPLIANCE THROUGH MONITORING AND ENFORCEMENT</a:t>
            </a:r>
            <a:br>
              <a:rPr lang="en-US" sz="3100">
                <a:solidFill>
                  <a:srgbClr val="FFFFFF"/>
                </a:solidFill>
              </a:rPr>
            </a:br>
            <a:br>
              <a:rPr lang="en-US" sz="3100">
                <a:solidFill>
                  <a:srgbClr val="FFFFFF"/>
                </a:solidFill>
              </a:rPr>
            </a:br>
            <a:endParaRPr lang="en-US" sz="3100">
              <a:solidFill>
                <a:srgbClr val="FFFFFF"/>
              </a:solidFill>
            </a:endParaRPr>
          </a:p>
        </p:txBody>
      </p:sp>
      <p:graphicFrame>
        <p:nvGraphicFramePr>
          <p:cNvPr id="5" name="Content Placeholder 2">
            <a:extLst>
              <a:ext uri="{FF2B5EF4-FFF2-40B4-BE49-F238E27FC236}">
                <a16:creationId xmlns:a16="http://schemas.microsoft.com/office/drawing/2014/main" id="{F1ED1936-EBC6-40D2-A99E-CADF79E77F17}"/>
              </a:ext>
            </a:extLst>
          </p:cNvPr>
          <p:cNvGraphicFramePr>
            <a:graphicFrameLocks noGrp="1"/>
          </p:cNvGraphicFramePr>
          <p:nvPr>
            <p:ph idx="1"/>
            <p:extLst>
              <p:ext uri="{D42A27DB-BD31-4B8C-83A1-F6EECF244321}">
                <p14:modId xmlns:p14="http://schemas.microsoft.com/office/powerpoint/2010/main" val="94875090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18684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D201916-7843-432A-9B02-07765A7F8800}"/>
              </a:ext>
            </a:extLst>
          </p:cNvPr>
          <p:cNvSpPr>
            <a:spLocks noGrp="1"/>
          </p:cNvSpPr>
          <p:nvPr>
            <p:ph type="title"/>
          </p:nvPr>
        </p:nvSpPr>
        <p:spPr>
          <a:xfrm>
            <a:off x="535020" y="685800"/>
            <a:ext cx="2780271" cy="5105400"/>
          </a:xfrm>
        </p:spPr>
        <p:txBody>
          <a:bodyPr>
            <a:normAutofit/>
          </a:bodyPr>
          <a:lstStyle/>
          <a:p>
            <a:br>
              <a:rPr lang="en-US" sz="3100">
                <a:solidFill>
                  <a:srgbClr val="FFFFFF"/>
                </a:solidFill>
              </a:rPr>
            </a:br>
            <a:r>
              <a:rPr lang="en-US" sz="3100">
                <a:solidFill>
                  <a:srgbClr val="FFFFFF"/>
                </a:solidFill>
              </a:rPr>
              <a:t>INTERNATIONAL COOPERATION AND ASSISTANCE</a:t>
            </a:r>
            <a:br>
              <a:rPr lang="en-US" sz="3100">
                <a:solidFill>
                  <a:srgbClr val="FFFFFF"/>
                </a:solidFill>
              </a:rPr>
            </a:br>
            <a:br>
              <a:rPr lang="en-US" sz="3100">
                <a:solidFill>
                  <a:srgbClr val="FFFFFF"/>
                </a:solidFill>
              </a:rPr>
            </a:br>
            <a:endParaRPr lang="en-US" sz="3100">
              <a:solidFill>
                <a:srgbClr val="FFFFFF"/>
              </a:solidFill>
            </a:endParaRPr>
          </a:p>
        </p:txBody>
      </p:sp>
      <p:graphicFrame>
        <p:nvGraphicFramePr>
          <p:cNvPr id="5" name="Content Placeholder 2">
            <a:extLst>
              <a:ext uri="{FF2B5EF4-FFF2-40B4-BE49-F238E27FC236}">
                <a16:creationId xmlns:a16="http://schemas.microsoft.com/office/drawing/2014/main" id="{7EE8F13D-CA3D-49DD-A788-EF257FE185E2}"/>
              </a:ext>
            </a:extLst>
          </p:cNvPr>
          <p:cNvGraphicFramePr>
            <a:graphicFrameLocks noGrp="1"/>
          </p:cNvGraphicFramePr>
          <p:nvPr>
            <p:ph idx="1"/>
            <p:extLst>
              <p:ext uri="{D42A27DB-BD31-4B8C-83A1-F6EECF244321}">
                <p14:modId xmlns:p14="http://schemas.microsoft.com/office/powerpoint/2010/main" val="10386442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2536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77EE029-7685-4070-BFB9-A8C5E141C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16" y="1993289"/>
            <a:ext cx="5177307" cy="2163651"/>
          </a:xfrm>
          <a:prstGeom prst="rect">
            <a:avLst/>
          </a:prstGeom>
        </p:spPr>
      </p:pic>
      <p:pic>
        <p:nvPicPr>
          <p:cNvPr id="6" name="Picture 5">
            <a:extLst>
              <a:ext uri="{FF2B5EF4-FFF2-40B4-BE49-F238E27FC236}">
                <a16:creationId xmlns:a16="http://schemas.microsoft.com/office/drawing/2014/main" id="{DD19C942-BBB5-4BCC-A46F-D3D61F79D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239" y="265254"/>
            <a:ext cx="2194630" cy="679661"/>
          </a:xfrm>
          <a:prstGeom prst="rect">
            <a:avLst/>
          </a:prstGeom>
        </p:spPr>
      </p:pic>
      <p:pic>
        <p:nvPicPr>
          <p:cNvPr id="7" name="Picture 6">
            <a:extLst>
              <a:ext uri="{FF2B5EF4-FFF2-40B4-BE49-F238E27FC236}">
                <a16:creationId xmlns:a16="http://schemas.microsoft.com/office/drawing/2014/main" id="{0C42462C-D267-4873-8CEB-0B06DD66E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00" y="272348"/>
            <a:ext cx="3207026" cy="679662"/>
          </a:xfrm>
          <a:prstGeom prst="rect">
            <a:avLst/>
          </a:prstGeom>
        </p:spPr>
      </p:pic>
      <p:pic>
        <p:nvPicPr>
          <p:cNvPr id="8" name="Picture 7" descr="EU with text small ">
            <a:extLst>
              <a:ext uri="{FF2B5EF4-FFF2-40B4-BE49-F238E27FC236}">
                <a16:creationId xmlns:a16="http://schemas.microsoft.com/office/drawing/2014/main" id="{03E5A09E-52E0-4DBC-8217-57D844097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04" y="272348"/>
            <a:ext cx="830356" cy="70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3854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4E8F-BB0E-4473-8C17-E3D7D97976AA}"/>
              </a:ext>
            </a:extLst>
          </p:cNvPr>
          <p:cNvSpPr>
            <a:spLocks noGrp="1"/>
          </p:cNvSpPr>
          <p:nvPr>
            <p:ph type="title"/>
          </p:nvPr>
        </p:nvSpPr>
        <p:spPr>
          <a:solidFill>
            <a:srgbClr val="00B050"/>
          </a:solidFill>
        </p:spPr>
        <p:txBody>
          <a:bodyPr>
            <a:normAutofit/>
          </a:bodyPr>
          <a:lstStyle/>
          <a:p>
            <a:r>
              <a:rPr lang="en-US" sz="2800" dirty="0"/>
              <a:t>https://www.un.org/disarmament/convarms/mosaic/</a:t>
            </a:r>
          </a:p>
        </p:txBody>
      </p:sp>
      <p:pic>
        <p:nvPicPr>
          <p:cNvPr id="4" name="Content Placeholder 3">
            <a:extLst>
              <a:ext uri="{FF2B5EF4-FFF2-40B4-BE49-F238E27FC236}">
                <a16:creationId xmlns:a16="http://schemas.microsoft.com/office/drawing/2014/main" id="{6F676CBF-C0A0-4C51-AAFA-AE2F2ADDB95A}"/>
              </a:ext>
            </a:extLst>
          </p:cNvPr>
          <p:cNvPicPr>
            <a:picLocks noGrp="1" noChangeAspect="1"/>
          </p:cNvPicPr>
          <p:nvPr>
            <p:ph idx="1"/>
          </p:nvPr>
        </p:nvPicPr>
        <p:blipFill>
          <a:blip r:embed="rId2"/>
          <a:stretch>
            <a:fillRect/>
          </a:stretch>
        </p:blipFill>
        <p:spPr>
          <a:xfrm>
            <a:off x="838200" y="1792466"/>
            <a:ext cx="10515600" cy="3794851"/>
          </a:xfrm>
          <a:prstGeom prst="rect">
            <a:avLst/>
          </a:prstGeom>
        </p:spPr>
      </p:pic>
    </p:spTree>
    <p:extLst>
      <p:ext uri="{BB962C8B-B14F-4D97-AF65-F5344CB8AC3E}">
        <p14:creationId xmlns:p14="http://schemas.microsoft.com/office/powerpoint/2010/main" val="1842955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EE02E-7EC5-415C-803D-797C9FA9E92E}"/>
              </a:ext>
            </a:extLst>
          </p:cNvPr>
          <p:cNvSpPr>
            <a:spLocks noGrp="1"/>
          </p:cNvSpPr>
          <p:nvPr>
            <p:ph type="title"/>
          </p:nvPr>
        </p:nvSpPr>
        <p:spPr/>
        <p:txBody>
          <a:bodyPr/>
          <a:lstStyle/>
          <a:p>
            <a:endParaRPr lang="en-US"/>
          </a:p>
        </p:txBody>
      </p:sp>
      <p:pic>
        <p:nvPicPr>
          <p:cNvPr id="5" name="Content Placeholder 4" descr="A close up of a logo&#10;&#10;Description generated with high confidence">
            <a:extLst>
              <a:ext uri="{FF2B5EF4-FFF2-40B4-BE49-F238E27FC236}">
                <a16:creationId xmlns:a16="http://schemas.microsoft.com/office/drawing/2014/main" id="{FD5ACB3B-5D26-41D9-B26C-B9112C5F886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0331" y="1825625"/>
            <a:ext cx="4351338" cy="4351338"/>
          </a:xfrm>
        </p:spPr>
      </p:pic>
      <p:pic>
        <p:nvPicPr>
          <p:cNvPr id="4" name="Picture 3">
            <a:extLst>
              <a:ext uri="{FF2B5EF4-FFF2-40B4-BE49-F238E27FC236}">
                <a16:creationId xmlns:a16="http://schemas.microsoft.com/office/drawing/2014/main" id="{8E8000E9-0D67-47C0-A0F4-7D28C02E8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239" y="265254"/>
            <a:ext cx="2194630" cy="679661"/>
          </a:xfrm>
          <a:prstGeom prst="rect">
            <a:avLst/>
          </a:prstGeom>
        </p:spPr>
      </p:pic>
      <p:pic>
        <p:nvPicPr>
          <p:cNvPr id="6" name="Picture 5">
            <a:extLst>
              <a:ext uri="{FF2B5EF4-FFF2-40B4-BE49-F238E27FC236}">
                <a16:creationId xmlns:a16="http://schemas.microsoft.com/office/drawing/2014/main" id="{FBC04C6A-560D-45C9-BCB7-2FB5277D7C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00" y="272348"/>
            <a:ext cx="3207026" cy="679662"/>
          </a:xfrm>
          <a:prstGeom prst="rect">
            <a:avLst/>
          </a:prstGeom>
        </p:spPr>
      </p:pic>
      <p:pic>
        <p:nvPicPr>
          <p:cNvPr id="7" name="Picture 6" descr="EU with text small ">
            <a:extLst>
              <a:ext uri="{FF2B5EF4-FFF2-40B4-BE49-F238E27FC236}">
                <a16:creationId xmlns:a16="http://schemas.microsoft.com/office/drawing/2014/main" id="{186B2B40-9F45-449F-B91C-38B3C56F02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04" y="272348"/>
            <a:ext cx="830356" cy="70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41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What?</a:t>
            </a:r>
          </a:p>
        </p:txBody>
      </p:sp>
      <p:sp>
        <p:nvSpPr>
          <p:cNvPr id="3" name="Content Placeholder 2">
            <a:extLst>
              <a:ext uri="{FF2B5EF4-FFF2-40B4-BE49-F238E27FC236}">
                <a16:creationId xmlns:a16="http://schemas.microsoft.com/office/drawing/2014/main" id="{04DCFF24-79BC-42AE-802C-7C232F67A9CB}"/>
              </a:ext>
            </a:extLst>
          </p:cNvPr>
          <p:cNvSpPr>
            <a:spLocks noGrp="1"/>
          </p:cNvSpPr>
          <p:nvPr>
            <p:ph idx="1"/>
          </p:nvPr>
        </p:nvSpPr>
        <p:spPr/>
        <p:txBody>
          <a:bodyPr/>
          <a:lstStyle/>
          <a:p>
            <a:r>
              <a:rPr lang="en-US" dirty="0"/>
              <a:t>Deals with putting on the market of pyrotechnics</a:t>
            </a:r>
          </a:p>
          <a:p>
            <a:pPr lvl="1"/>
            <a:r>
              <a:rPr lang="en-US" dirty="0"/>
              <a:t>Exempted: pyrotechnics for LE and military;</a:t>
            </a:r>
          </a:p>
          <a:p>
            <a:pPr lvl="1"/>
            <a:r>
              <a:rPr lang="en-US" dirty="0"/>
              <a:t>Exempted: Aerospace </a:t>
            </a:r>
          </a:p>
          <a:p>
            <a:pPr lvl="1"/>
            <a:r>
              <a:rPr lang="en-US" dirty="0"/>
              <a:t>Exempted: Ammunition and percussion caps</a:t>
            </a:r>
          </a:p>
          <a:p>
            <a:pPr lvl="1"/>
            <a:r>
              <a:rPr lang="en-US" dirty="0"/>
              <a:t>Exempted: Explosives CUE 93/15/EC</a:t>
            </a:r>
          </a:p>
        </p:txBody>
      </p:sp>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Explosives Precursors </a:t>
            </a:r>
            <a:endParaRPr lang="en-US" dirty="0">
              <a:solidFill>
                <a:schemeClr val="bg1"/>
              </a:solidFill>
            </a:endParaRPr>
          </a:p>
        </p:txBody>
      </p:sp>
    </p:spTree>
    <p:extLst>
      <p:ext uri="{BB962C8B-B14F-4D97-AF65-F5344CB8AC3E}">
        <p14:creationId xmlns:p14="http://schemas.microsoft.com/office/powerpoint/2010/main" val="360664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Contents</a:t>
            </a:r>
          </a:p>
        </p:txBody>
      </p:sp>
      <p:graphicFrame>
        <p:nvGraphicFramePr>
          <p:cNvPr id="7" name="Content Placeholder 6">
            <a:extLst>
              <a:ext uri="{FF2B5EF4-FFF2-40B4-BE49-F238E27FC236}">
                <a16:creationId xmlns:a16="http://schemas.microsoft.com/office/drawing/2014/main" id="{1948A8BC-EAAA-4CE2-8560-98456B574878}"/>
              </a:ext>
            </a:extLst>
          </p:cNvPr>
          <p:cNvGraphicFramePr>
            <a:graphicFrameLocks noGrp="1"/>
          </p:cNvGraphicFramePr>
          <p:nvPr>
            <p:ph idx="1"/>
            <p:extLst>
              <p:ext uri="{D42A27DB-BD31-4B8C-83A1-F6EECF244321}">
                <p14:modId xmlns:p14="http://schemas.microsoft.com/office/powerpoint/2010/main" val="1493248721"/>
              </p:ext>
            </p:extLst>
          </p:nvPr>
        </p:nvGraphicFramePr>
        <p:xfrm>
          <a:off x="838200" y="1825625"/>
          <a:ext cx="10515600" cy="4079240"/>
        </p:xfrm>
        <a:graphic>
          <a:graphicData uri="http://schemas.openxmlformats.org/drawingml/2006/table">
            <a:tbl>
              <a:tblPr firstRow="1" bandRow="1">
                <a:tableStyleId>{5C22544A-7EE6-4342-B048-85BDC9FD1C3A}</a:tableStyleId>
              </a:tblPr>
              <a:tblGrid>
                <a:gridCol w="1523495">
                  <a:extLst>
                    <a:ext uri="{9D8B030D-6E8A-4147-A177-3AD203B41FA5}">
                      <a16:colId xmlns:a16="http://schemas.microsoft.com/office/drawing/2014/main" val="2771273855"/>
                    </a:ext>
                  </a:extLst>
                </a:gridCol>
                <a:gridCol w="8992105">
                  <a:extLst>
                    <a:ext uri="{9D8B030D-6E8A-4147-A177-3AD203B41FA5}">
                      <a16:colId xmlns:a16="http://schemas.microsoft.com/office/drawing/2014/main" val="3237039073"/>
                    </a:ext>
                  </a:extLst>
                </a:gridCol>
              </a:tblGrid>
              <a:tr h="370840">
                <a:tc>
                  <a:txBody>
                    <a:bodyPr/>
                    <a:lstStyle/>
                    <a:p>
                      <a:r>
                        <a:rPr lang="en-US" dirty="0"/>
                        <a:t>Art</a:t>
                      </a:r>
                    </a:p>
                  </a:txBody>
                  <a:tcPr/>
                </a:tc>
                <a:tc>
                  <a:txBody>
                    <a:bodyPr/>
                    <a:lstStyle/>
                    <a:p>
                      <a:r>
                        <a:rPr lang="en-US" dirty="0"/>
                        <a:t>Description</a:t>
                      </a:r>
                    </a:p>
                  </a:txBody>
                  <a:tcPr/>
                </a:tc>
                <a:extLst>
                  <a:ext uri="{0D108BD9-81ED-4DB2-BD59-A6C34878D82A}">
                    <a16:rowId xmlns:a16="http://schemas.microsoft.com/office/drawing/2014/main" val="2132052970"/>
                  </a:ext>
                </a:extLst>
              </a:tr>
              <a:tr h="370840">
                <a:tc>
                  <a:txBody>
                    <a:bodyPr/>
                    <a:lstStyle/>
                    <a:p>
                      <a:r>
                        <a:rPr lang="en-US" dirty="0"/>
                        <a:t>1</a:t>
                      </a:r>
                    </a:p>
                  </a:txBody>
                  <a:tcPr/>
                </a:tc>
                <a:tc>
                  <a:txBody>
                    <a:bodyPr/>
                    <a:lstStyle/>
                    <a:p>
                      <a:r>
                        <a:rPr lang="en-US" dirty="0"/>
                        <a:t>Subject matter </a:t>
                      </a:r>
                    </a:p>
                  </a:txBody>
                  <a:tcPr/>
                </a:tc>
                <a:extLst>
                  <a:ext uri="{0D108BD9-81ED-4DB2-BD59-A6C34878D82A}">
                    <a16:rowId xmlns:a16="http://schemas.microsoft.com/office/drawing/2014/main" val="26501194"/>
                  </a:ext>
                </a:extLst>
              </a:tr>
              <a:tr h="370840">
                <a:tc>
                  <a:txBody>
                    <a:bodyPr/>
                    <a:lstStyle/>
                    <a:p>
                      <a:r>
                        <a:rPr lang="en-US" dirty="0"/>
                        <a:t>2</a:t>
                      </a:r>
                    </a:p>
                  </a:txBody>
                  <a:tcPr/>
                </a:tc>
                <a:tc>
                  <a:txBody>
                    <a:bodyPr/>
                    <a:lstStyle/>
                    <a:p>
                      <a:r>
                        <a:rPr lang="en-US" dirty="0"/>
                        <a:t>Scope</a:t>
                      </a:r>
                    </a:p>
                  </a:txBody>
                  <a:tcPr/>
                </a:tc>
                <a:extLst>
                  <a:ext uri="{0D108BD9-81ED-4DB2-BD59-A6C34878D82A}">
                    <a16:rowId xmlns:a16="http://schemas.microsoft.com/office/drawing/2014/main" val="639016977"/>
                  </a:ext>
                </a:extLst>
              </a:tr>
              <a:tr h="370840">
                <a:tc>
                  <a:txBody>
                    <a:bodyPr/>
                    <a:lstStyle/>
                    <a:p>
                      <a:r>
                        <a:rPr lang="en-US" dirty="0"/>
                        <a:t>3</a:t>
                      </a:r>
                    </a:p>
                  </a:txBody>
                  <a:tcPr/>
                </a:tc>
                <a:tc>
                  <a:txBody>
                    <a:bodyPr/>
                    <a:lstStyle/>
                    <a:p>
                      <a:r>
                        <a:rPr lang="en-US" dirty="0"/>
                        <a:t>Definitions</a:t>
                      </a:r>
                    </a:p>
                  </a:txBody>
                  <a:tcPr/>
                </a:tc>
                <a:extLst>
                  <a:ext uri="{0D108BD9-81ED-4DB2-BD59-A6C34878D82A}">
                    <a16:rowId xmlns:a16="http://schemas.microsoft.com/office/drawing/2014/main" val="2469180991"/>
                  </a:ext>
                </a:extLst>
              </a:tr>
              <a:tr h="370840">
                <a:tc>
                  <a:txBody>
                    <a:bodyPr/>
                    <a:lstStyle/>
                    <a:p>
                      <a:r>
                        <a:rPr lang="en-US" dirty="0"/>
                        <a:t>4</a:t>
                      </a:r>
                    </a:p>
                  </a:txBody>
                  <a:tcPr/>
                </a:tc>
                <a:tc>
                  <a:txBody>
                    <a:bodyPr/>
                    <a:lstStyle/>
                    <a:p>
                      <a:r>
                        <a:rPr lang="en-US" dirty="0"/>
                        <a:t>Free movement </a:t>
                      </a:r>
                    </a:p>
                  </a:txBody>
                  <a:tcPr/>
                </a:tc>
                <a:extLst>
                  <a:ext uri="{0D108BD9-81ED-4DB2-BD59-A6C34878D82A}">
                    <a16:rowId xmlns:a16="http://schemas.microsoft.com/office/drawing/2014/main" val="2099679506"/>
                  </a:ext>
                </a:extLst>
              </a:tr>
              <a:tr h="370840">
                <a:tc>
                  <a:txBody>
                    <a:bodyPr/>
                    <a:lstStyle/>
                    <a:p>
                      <a:r>
                        <a:rPr lang="en-US" dirty="0"/>
                        <a:t>5</a:t>
                      </a:r>
                    </a:p>
                  </a:txBody>
                  <a:tcPr/>
                </a:tc>
                <a:tc>
                  <a:txBody>
                    <a:bodyPr/>
                    <a:lstStyle/>
                    <a:p>
                      <a:r>
                        <a:rPr lang="en-US" dirty="0"/>
                        <a:t>Making available on the market </a:t>
                      </a:r>
                    </a:p>
                  </a:txBody>
                  <a:tcPr/>
                </a:tc>
                <a:extLst>
                  <a:ext uri="{0D108BD9-81ED-4DB2-BD59-A6C34878D82A}">
                    <a16:rowId xmlns:a16="http://schemas.microsoft.com/office/drawing/2014/main" val="2131299984"/>
                  </a:ext>
                </a:extLst>
              </a:tr>
              <a:tr h="370840">
                <a:tc>
                  <a:txBody>
                    <a:bodyPr/>
                    <a:lstStyle/>
                    <a:p>
                      <a:r>
                        <a:rPr lang="en-US" dirty="0"/>
                        <a:t>6</a:t>
                      </a:r>
                    </a:p>
                  </a:txBody>
                  <a:tcPr/>
                </a:tc>
                <a:tc>
                  <a:txBody>
                    <a:bodyPr/>
                    <a:lstStyle/>
                    <a:p>
                      <a:r>
                        <a:rPr lang="en-US" dirty="0"/>
                        <a:t>Categories</a:t>
                      </a:r>
                    </a:p>
                  </a:txBody>
                  <a:tcPr/>
                </a:tc>
                <a:extLst>
                  <a:ext uri="{0D108BD9-81ED-4DB2-BD59-A6C34878D82A}">
                    <a16:rowId xmlns:a16="http://schemas.microsoft.com/office/drawing/2014/main" val="2647042491"/>
                  </a:ext>
                </a:extLst>
              </a:tr>
              <a:tr h="370840">
                <a:tc>
                  <a:txBody>
                    <a:bodyPr/>
                    <a:lstStyle/>
                    <a:p>
                      <a:r>
                        <a:rPr lang="en-US" dirty="0"/>
                        <a:t>7</a:t>
                      </a:r>
                    </a:p>
                  </a:txBody>
                  <a:tcPr/>
                </a:tc>
                <a:tc>
                  <a:txBody>
                    <a:bodyPr/>
                    <a:lstStyle/>
                    <a:p>
                      <a:r>
                        <a:rPr lang="en-US" dirty="0"/>
                        <a:t>Age limits and other limitations </a:t>
                      </a:r>
                    </a:p>
                  </a:txBody>
                  <a:tcPr/>
                </a:tc>
                <a:extLst>
                  <a:ext uri="{0D108BD9-81ED-4DB2-BD59-A6C34878D82A}">
                    <a16:rowId xmlns:a16="http://schemas.microsoft.com/office/drawing/2014/main" val="1451351209"/>
                  </a:ext>
                </a:extLst>
              </a:tr>
              <a:tr h="370840">
                <a:tc>
                  <a:txBody>
                    <a:bodyPr/>
                    <a:lstStyle/>
                    <a:p>
                      <a:endParaRPr lang="en-US" dirty="0"/>
                    </a:p>
                  </a:txBody>
                  <a:tcPr/>
                </a:tc>
                <a:tc>
                  <a:txBody>
                    <a:bodyPr/>
                    <a:lstStyle/>
                    <a:p>
                      <a:r>
                        <a:rPr lang="en-US" dirty="0"/>
                        <a:t>CHAPTER 2 OBLIGATIONS OF ECONOMIC OPERATORS </a:t>
                      </a:r>
                    </a:p>
                  </a:txBody>
                  <a:tcPr/>
                </a:tc>
                <a:extLst>
                  <a:ext uri="{0D108BD9-81ED-4DB2-BD59-A6C34878D82A}">
                    <a16:rowId xmlns:a16="http://schemas.microsoft.com/office/drawing/2014/main" val="1467487000"/>
                  </a:ext>
                </a:extLst>
              </a:tr>
              <a:tr h="370840">
                <a:tc>
                  <a:txBody>
                    <a:bodyPr/>
                    <a:lstStyle/>
                    <a:p>
                      <a:r>
                        <a:rPr lang="en-US" dirty="0"/>
                        <a:t>8</a:t>
                      </a:r>
                    </a:p>
                  </a:txBody>
                  <a:tcPr/>
                </a:tc>
                <a:tc>
                  <a:txBody>
                    <a:bodyPr/>
                    <a:lstStyle/>
                    <a:p>
                      <a:r>
                        <a:rPr lang="en-US" dirty="0"/>
                        <a:t>Obligations of the manufacturers </a:t>
                      </a:r>
                    </a:p>
                  </a:txBody>
                  <a:tcPr/>
                </a:tc>
                <a:extLst>
                  <a:ext uri="{0D108BD9-81ED-4DB2-BD59-A6C34878D82A}">
                    <a16:rowId xmlns:a16="http://schemas.microsoft.com/office/drawing/2014/main" val="1880883484"/>
                  </a:ext>
                </a:extLst>
              </a:tr>
              <a:tr h="370840">
                <a:tc>
                  <a:txBody>
                    <a:bodyPr/>
                    <a:lstStyle/>
                    <a:p>
                      <a:r>
                        <a:rPr lang="en-US" dirty="0"/>
                        <a:t>9</a:t>
                      </a:r>
                    </a:p>
                  </a:txBody>
                  <a:tcPr/>
                </a:tc>
                <a:tc>
                  <a:txBody>
                    <a:bodyPr/>
                    <a:lstStyle/>
                    <a:p>
                      <a:r>
                        <a:rPr lang="en-US" dirty="0"/>
                        <a:t>Traceability</a:t>
                      </a:r>
                    </a:p>
                  </a:txBody>
                  <a:tcPr/>
                </a:tc>
                <a:extLst>
                  <a:ext uri="{0D108BD9-81ED-4DB2-BD59-A6C34878D82A}">
                    <a16:rowId xmlns:a16="http://schemas.microsoft.com/office/drawing/2014/main" val="289473425"/>
                  </a:ext>
                </a:extLst>
              </a:tr>
            </a:tbl>
          </a:graphicData>
        </a:graphic>
      </p:graphicFrame>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Pyrotechnics</a:t>
            </a:r>
            <a:endParaRPr lang="en-US" dirty="0">
              <a:solidFill>
                <a:schemeClr val="bg1"/>
              </a:solidFill>
            </a:endParaRPr>
          </a:p>
        </p:txBody>
      </p:sp>
    </p:spTree>
    <p:extLst>
      <p:ext uri="{BB962C8B-B14F-4D97-AF65-F5344CB8AC3E}">
        <p14:creationId xmlns:p14="http://schemas.microsoft.com/office/powerpoint/2010/main" val="321479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Contents</a:t>
            </a:r>
          </a:p>
        </p:txBody>
      </p:sp>
      <p:graphicFrame>
        <p:nvGraphicFramePr>
          <p:cNvPr id="7" name="Content Placeholder 6">
            <a:extLst>
              <a:ext uri="{FF2B5EF4-FFF2-40B4-BE49-F238E27FC236}">
                <a16:creationId xmlns:a16="http://schemas.microsoft.com/office/drawing/2014/main" id="{1948A8BC-EAAA-4CE2-8560-98456B574878}"/>
              </a:ext>
            </a:extLst>
          </p:cNvPr>
          <p:cNvGraphicFramePr>
            <a:graphicFrameLocks noGrp="1"/>
          </p:cNvGraphicFramePr>
          <p:nvPr>
            <p:ph idx="1"/>
            <p:extLst>
              <p:ext uri="{D42A27DB-BD31-4B8C-83A1-F6EECF244321}">
                <p14:modId xmlns:p14="http://schemas.microsoft.com/office/powerpoint/2010/main" val="2840143470"/>
              </p:ext>
            </p:extLst>
          </p:nvPr>
        </p:nvGraphicFramePr>
        <p:xfrm>
          <a:off x="838200" y="1825625"/>
          <a:ext cx="10515600" cy="4158783"/>
        </p:xfrm>
        <a:graphic>
          <a:graphicData uri="http://schemas.openxmlformats.org/drawingml/2006/table">
            <a:tbl>
              <a:tblPr firstRow="1" bandRow="1">
                <a:tableStyleId>{5C22544A-7EE6-4342-B048-85BDC9FD1C3A}</a:tableStyleId>
              </a:tblPr>
              <a:tblGrid>
                <a:gridCol w="1523495">
                  <a:extLst>
                    <a:ext uri="{9D8B030D-6E8A-4147-A177-3AD203B41FA5}">
                      <a16:colId xmlns:a16="http://schemas.microsoft.com/office/drawing/2014/main" val="2771273855"/>
                    </a:ext>
                  </a:extLst>
                </a:gridCol>
                <a:gridCol w="8992105">
                  <a:extLst>
                    <a:ext uri="{9D8B030D-6E8A-4147-A177-3AD203B41FA5}">
                      <a16:colId xmlns:a16="http://schemas.microsoft.com/office/drawing/2014/main" val="3237039073"/>
                    </a:ext>
                  </a:extLst>
                </a:gridCol>
              </a:tblGrid>
              <a:tr h="370840">
                <a:tc>
                  <a:txBody>
                    <a:bodyPr/>
                    <a:lstStyle/>
                    <a:p>
                      <a:r>
                        <a:rPr lang="en-US" dirty="0"/>
                        <a:t>Art</a:t>
                      </a:r>
                    </a:p>
                  </a:txBody>
                  <a:tcPr/>
                </a:tc>
                <a:tc>
                  <a:txBody>
                    <a:bodyPr/>
                    <a:lstStyle/>
                    <a:p>
                      <a:r>
                        <a:rPr lang="en-US" dirty="0"/>
                        <a:t>Description</a:t>
                      </a:r>
                    </a:p>
                  </a:txBody>
                  <a:tcPr/>
                </a:tc>
                <a:extLst>
                  <a:ext uri="{0D108BD9-81ED-4DB2-BD59-A6C34878D82A}">
                    <a16:rowId xmlns:a16="http://schemas.microsoft.com/office/drawing/2014/main" val="2132052970"/>
                  </a:ext>
                </a:extLst>
              </a:tr>
              <a:tr h="370840">
                <a:tc>
                  <a:txBody>
                    <a:bodyPr/>
                    <a:lstStyle/>
                    <a:p>
                      <a:r>
                        <a:rPr lang="en-US" dirty="0"/>
                        <a:t>10</a:t>
                      </a:r>
                    </a:p>
                  </a:txBody>
                  <a:tcPr/>
                </a:tc>
                <a:tc>
                  <a:txBody>
                    <a:bodyPr/>
                    <a:lstStyle/>
                    <a:p>
                      <a:r>
                        <a:rPr lang="en-US" dirty="0"/>
                        <a:t>Labelling of pyrotechnic articles other than pyrotechnic articles for vehicles</a:t>
                      </a:r>
                    </a:p>
                  </a:txBody>
                  <a:tcPr/>
                </a:tc>
                <a:extLst>
                  <a:ext uri="{0D108BD9-81ED-4DB2-BD59-A6C34878D82A}">
                    <a16:rowId xmlns:a16="http://schemas.microsoft.com/office/drawing/2014/main" val="26501194"/>
                  </a:ext>
                </a:extLst>
              </a:tr>
              <a:tr h="370840">
                <a:tc>
                  <a:txBody>
                    <a:bodyPr/>
                    <a:lstStyle/>
                    <a:p>
                      <a:r>
                        <a:rPr lang="en-US" dirty="0"/>
                        <a:t>11</a:t>
                      </a:r>
                    </a:p>
                  </a:txBody>
                  <a:tcPr/>
                </a:tc>
                <a:tc>
                  <a:txBody>
                    <a:bodyPr/>
                    <a:lstStyle/>
                    <a:p>
                      <a:r>
                        <a:rPr lang="en-US" dirty="0"/>
                        <a:t>Labelling of pyrotechnic articles for vehicles </a:t>
                      </a:r>
                    </a:p>
                  </a:txBody>
                  <a:tcPr/>
                </a:tc>
                <a:extLst>
                  <a:ext uri="{0D108BD9-81ED-4DB2-BD59-A6C34878D82A}">
                    <a16:rowId xmlns:a16="http://schemas.microsoft.com/office/drawing/2014/main" val="639016977"/>
                  </a:ext>
                </a:extLst>
              </a:tr>
              <a:tr h="370840">
                <a:tc>
                  <a:txBody>
                    <a:bodyPr/>
                    <a:lstStyle/>
                    <a:p>
                      <a:r>
                        <a:rPr lang="en-US" dirty="0"/>
                        <a:t>12</a:t>
                      </a:r>
                    </a:p>
                  </a:txBody>
                  <a:tcPr/>
                </a:tc>
                <a:tc>
                  <a:txBody>
                    <a:bodyPr/>
                    <a:lstStyle/>
                    <a:p>
                      <a:r>
                        <a:rPr lang="en-US" dirty="0"/>
                        <a:t>Obligations of importers </a:t>
                      </a:r>
                    </a:p>
                  </a:txBody>
                  <a:tcPr/>
                </a:tc>
                <a:extLst>
                  <a:ext uri="{0D108BD9-81ED-4DB2-BD59-A6C34878D82A}">
                    <a16:rowId xmlns:a16="http://schemas.microsoft.com/office/drawing/2014/main" val="2469180991"/>
                  </a:ext>
                </a:extLst>
              </a:tr>
              <a:tr h="370840">
                <a:tc>
                  <a:txBody>
                    <a:bodyPr/>
                    <a:lstStyle/>
                    <a:p>
                      <a:r>
                        <a:rPr lang="en-US" dirty="0"/>
                        <a:t>13</a:t>
                      </a:r>
                    </a:p>
                  </a:txBody>
                  <a:tcPr/>
                </a:tc>
                <a:tc>
                  <a:txBody>
                    <a:bodyPr/>
                    <a:lstStyle/>
                    <a:p>
                      <a:r>
                        <a:rPr lang="en-US" dirty="0"/>
                        <a:t>Obligations of distributors </a:t>
                      </a:r>
                    </a:p>
                  </a:txBody>
                  <a:tcPr/>
                </a:tc>
                <a:extLst>
                  <a:ext uri="{0D108BD9-81ED-4DB2-BD59-A6C34878D82A}">
                    <a16:rowId xmlns:a16="http://schemas.microsoft.com/office/drawing/2014/main" val="2099679506"/>
                  </a:ext>
                </a:extLst>
              </a:tr>
              <a:tr h="370840">
                <a:tc>
                  <a:txBody>
                    <a:bodyPr/>
                    <a:lstStyle/>
                    <a:p>
                      <a:r>
                        <a:rPr lang="en-US" dirty="0"/>
                        <a:t>14</a:t>
                      </a:r>
                    </a:p>
                  </a:txBody>
                  <a:tcPr/>
                </a:tc>
                <a:tc>
                  <a:txBody>
                    <a:bodyPr/>
                    <a:lstStyle/>
                    <a:p>
                      <a:r>
                        <a:rPr lang="en-US" dirty="0"/>
                        <a:t>Cases in which obligations of manufacturers apply to importers and distributors </a:t>
                      </a:r>
                    </a:p>
                  </a:txBody>
                  <a:tcPr/>
                </a:tc>
                <a:extLst>
                  <a:ext uri="{0D108BD9-81ED-4DB2-BD59-A6C34878D82A}">
                    <a16:rowId xmlns:a16="http://schemas.microsoft.com/office/drawing/2014/main" val="2131299984"/>
                  </a:ext>
                </a:extLst>
              </a:tr>
              <a:tr h="370840">
                <a:tc>
                  <a:txBody>
                    <a:bodyPr/>
                    <a:lstStyle/>
                    <a:p>
                      <a:r>
                        <a:rPr lang="en-US" dirty="0"/>
                        <a:t>15</a:t>
                      </a:r>
                    </a:p>
                  </a:txBody>
                  <a:tcPr/>
                </a:tc>
                <a:tc>
                  <a:txBody>
                    <a:bodyPr/>
                    <a:lstStyle/>
                    <a:p>
                      <a:r>
                        <a:rPr lang="en-US" dirty="0"/>
                        <a:t>Identification of economic operators </a:t>
                      </a:r>
                    </a:p>
                  </a:txBody>
                  <a:tcPr/>
                </a:tc>
                <a:extLst>
                  <a:ext uri="{0D108BD9-81ED-4DB2-BD59-A6C34878D82A}">
                    <a16:rowId xmlns:a16="http://schemas.microsoft.com/office/drawing/2014/main" val="2647042491"/>
                  </a:ext>
                </a:extLst>
              </a:tr>
              <a:tr h="370840">
                <a:tc>
                  <a:txBody>
                    <a:bodyPr/>
                    <a:lstStyle/>
                    <a:p>
                      <a:endParaRPr lang="en-US" dirty="0"/>
                    </a:p>
                  </a:txBody>
                  <a:tcPr/>
                </a:tc>
                <a:tc>
                  <a:txBody>
                    <a:bodyPr/>
                    <a:lstStyle/>
                    <a:p>
                      <a:r>
                        <a:rPr lang="en-US" dirty="0"/>
                        <a:t>CHAPTER 3: CONFORMITY OF THE PYROTECHNIC ARTICLE </a:t>
                      </a:r>
                    </a:p>
                  </a:txBody>
                  <a:tcPr/>
                </a:tc>
                <a:extLst>
                  <a:ext uri="{0D108BD9-81ED-4DB2-BD59-A6C34878D82A}">
                    <a16:rowId xmlns:a16="http://schemas.microsoft.com/office/drawing/2014/main" val="1451351209"/>
                  </a:ext>
                </a:extLst>
              </a:tr>
              <a:tr h="370840">
                <a:tc>
                  <a:txBody>
                    <a:bodyPr/>
                    <a:lstStyle/>
                    <a:p>
                      <a:r>
                        <a:rPr lang="en-US" dirty="0"/>
                        <a:t>16</a:t>
                      </a:r>
                    </a:p>
                  </a:txBody>
                  <a:tcPr/>
                </a:tc>
                <a:tc>
                  <a:txBody>
                    <a:bodyPr/>
                    <a:lstStyle/>
                    <a:p>
                      <a:r>
                        <a:rPr lang="en-US" dirty="0"/>
                        <a:t>Presumption of conformity of pyrotechnic articles </a:t>
                      </a:r>
                    </a:p>
                  </a:txBody>
                  <a:tcPr/>
                </a:tc>
                <a:extLst>
                  <a:ext uri="{0D108BD9-81ED-4DB2-BD59-A6C34878D82A}">
                    <a16:rowId xmlns:a16="http://schemas.microsoft.com/office/drawing/2014/main" val="1467487000"/>
                  </a:ext>
                </a:extLst>
              </a:tr>
              <a:tr h="450383">
                <a:tc>
                  <a:txBody>
                    <a:bodyPr/>
                    <a:lstStyle/>
                    <a:p>
                      <a:r>
                        <a:rPr lang="en-US" dirty="0"/>
                        <a:t>17</a:t>
                      </a:r>
                    </a:p>
                  </a:txBody>
                  <a:tcPr/>
                </a:tc>
                <a:tc>
                  <a:txBody>
                    <a:bodyPr/>
                    <a:lstStyle/>
                    <a:p>
                      <a:r>
                        <a:rPr lang="en-US" dirty="0"/>
                        <a:t>Conformity assessment procedures </a:t>
                      </a:r>
                    </a:p>
                  </a:txBody>
                  <a:tcPr/>
                </a:tc>
                <a:extLst>
                  <a:ext uri="{0D108BD9-81ED-4DB2-BD59-A6C34878D82A}">
                    <a16:rowId xmlns:a16="http://schemas.microsoft.com/office/drawing/2014/main" val="1880883484"/>
                  </a:ext>
                </a:extLst>
              </a:tr>
              <a:tr h="370840">
                <a:tc>
                  <a:txBody>
                    <a:bodyPr/>
                    <a:lstStyle/>
                    <a:p>
                      <a:r>
                        <a:rPr lang="en-US" dirty="0"/>
                        <a:t>18</a:t>
                      </a:r>
                    </a:p>
                  </a:txBody>
                  <a:tcPr/>
                </a:tc>
                <a:tc>
                  <a:txBody>
                    <a:bodyPr/>
                    <a:lstStyle/>
                    <a:p>
                      <a:r>
                        <a:rPr lang="en-US" dirty="0"/>
                        <a:t>EU declaration of conformity </a:t>
                      </a:r>
                    </a:p>
                  </a:txBody>
                  <a:tcPr/>
                </a:tc>
                <a:extLst>
                  <a:ext uri="{0D108BD9-81ED-4DB2-BD59-A6C34878D82A}">
                    <a16:rowId xmlns:a16="http://schemas.microsoft.com/office/drawing/2014/main" val="289473425"/>
                  </a:ext>
                </a:extLst>
              </a:tr>
            </a:tbl>
          </a:graphicData>
        </a:graphic>
      </p:graphicFrame>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Pyrotechnics</a:t>
            </a:r>
            <a:endParaRPr lang="en-US" dirty="0">
              <a:solidFill>
                <a:schemeClr val="bg1"/>
              </a:solidFill>
            </a:endParaRPr>
          </a:p>
        </p:txBody>
      </p:sp>
    </p:spTree>
    <p:extLst>
      <p:ext uri="{BB962C8B-B14F-4D97-AF65-F5344CB8AC3E}">
        <p14:creationId xmlns:p14="http://schemas.microsoft.com/office/powerpoint/2010/main" val="2439253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94A-57E4-4B9B-895D-4264707512BD}"/>
              </a:ext>
            </a:extLst>
          </p:cNvPr>
          <p:cNvSpPr>
            <a:spLocks noGrp="1"/>
          </p:cNvSpPr>
          <p:nvPr>
            <p:ph type="title"/>
          </p:nvPr>
        </p:nvSpPr>
        <p:spPr/>
        <p:txBody>
          <a:bodyPr/>
          <a:lstStyle/>
          <a:p>
            <a:r>
              <a:rPr lang="en-US" b="1" dirty="0">
                <a:solidFill>
                  <a:schemeClr val="accent1">
                    <a:lumMod val="75000"/>
                  </a:schemeClr>
                </a:solidFill>
              </a:rPr>
              <a:t>Contents</a:t>
            </a:r>
          </a:p>
        </p:txBody>
      </p:sp>
      <p:graphicFrame>
        <p:nvGraphicFramePr>
          <p:cNvPr id="7" name="Content Placeholder 6">
            <a:extLst>
              <a:ext uri="{FF2B5EF4-FFF2-40B4-BE49-F238E27FC236}">
                <a16:creationId xmlns:a16="http://schemas.microsoft.com/office/drawing/2014/main" id="{1948A8BC-EAAA-4CE2-8560-98456B574878}"/>
              </a:ext>
            </a:extLst>
          </p:cNvPr>
          <p:cNvGraphicFramePr>
            <a:graphicFrameLocks noGrp="1"/>
          </p:cNvGraphicFramePr>
          <p:nvPr>
            <p:ph idx="1"/>
            <p:extLst>
              <p:ext uri="{D42A27DB-BD31-4B8C-83A1-F6EECF244321}">
                <p14:modId xmlns:p14="http://schemas.microsoft.com/office/powerpoint/2010/main" val="1710063295"/>
              </p:ext>
            </p:extLst>
          </p:nvPr>
        </p:nvGraphicFramePr>
        <p:xfrm>
          <a:off x="838200" y="1825625"/>
          <a:ext cx="10515600" cy="4153703"/>
        </p:xfrm>
        <a:graphic>
          <a:graphicData uri="http://schemas.openxmlformats.org/drawingml/2006/table">
            <a:tbl>
              <a:tblPr firstRow="1" bandRow="1">
                <a:tableStyleId>{5C22544A-7EE6-4342-B048-85BDC9FD1C3A}</a:tableStyleId>
              </a:tblPr>
              <a:tblGrid>
                <a:gridCol w="1523495">
                  <a:extLst>
                    <a:ext uri="{9D8B030D-6E8A-4147-A177-3AD203B41FA5}">
                      <a16:colId xmlns:a16="http://schemas.microsoft.com/office/drawing/2014/main" val="2771273855"/>
                    </a:ext>
                  </a:extLst>
                </a:gridCol>
                <a:gridCol w="8992105">
                  <a:extLst>
                    <a:ext uri="{9D8B030D-6E8A-4147-A177-3AD203B41FA5}">
                      <a16:colId xmlns:a16="http://schemas.microsoft.com/office/drawing/2014/main" val="3237039073"/>
                    </a:ext>
                  </a:extLst>
                </a:gridCol>
              </a:tblGrid>
              <a:tr h="370840">
                <a:tc>
                  <a:txBody>
                    <a:bodyPr/>
                    <a:lstStyle/>
                    <a:p>
                      <a:r>
                        <a:rPr lang="en-US" dirty="0"/>
                        <a:t>Art</a:t>
                      </a:r>
                    </a:p>
                  </a:txBody>
                  <a:tcPr/>
                </a:tc>
                <a:tc>
                  <a:txBody>
                    <a:bodyPr/>
                    <a:lstStyle/>
                    <a:p>
                      <a:r>
                        <a:rPr lang="en-US" dirty="0"/>
                        <a:t>Description</a:t>
                      </a:r>
                    </a:p>
                  </a:txBody>
                  <a:tcPr/>
                </a:tc>
                <a:extLst>
                  <a:ext uri="{0D108BD9-81ED-4DB2-BD59-A6C34878D82A}">
                    <a16:rowId xmlns:a16="http://schemas.microsoft.com/office/drawing/2014/main" val="2132052970"/>
                  </a:ext>
                </a:extLst>
              </a:tr>
              <a:tr h="370840">
                <a:tc>
                  <a:txBody>
                    <a:bodyPr/>
                    <a:lstStyle/>
                    <a:p>
                      <a:r>
                        <a:rPr lang="en-US" dirty="0"/>
                        <a:t>19</a:t>
                      </a:r>
                    </a:p>
                  </a:txBody>
                  <a:tcPr/>
                </a:tc>
                <a:tc>
                  <a:txBody>
                    <a:bodyPr/>
                    <a:lstStyle/>
                    <a:p>
                      <a:r>
                        <a:rPr lang="en-US" dirty="0"/>
                        <a:t>General principles of the CE marking </a:t>
                      </a:r>
                    </a:p>
                  </a:txBody>
                  <a:tcPr/>
                </a:tc>
                <a:extLst>
                  <a:ext uri="{0D108BD9-81ED-4DB2-BD59-A6C34878D82A}">
                    <a16:rowId xmlns:a16="http://schemas.microsoft.com/office/drawing/2014/main" val="26501194"/>
                  </a:ext>
                </a:extLst>
              </a:tr>
              <a:tr h="370840">
                <a:tc>
                  <a:txBody>
                    <a:bodyPr/>
                    <a:lstStyle/>
                    <a:p>
                      <a:r>
                        <a:rPr lang="en-US" dirty="0"/>
                        <a:t>20</a:t>
                      </a:r>
                    </a:p>
                  </a:txBody>
                  <a:tcPr/>
                </a:tc>
                <a:tc>
                  <a:txBody>
                    <a:bodyPr/>
                    <a:lstStyle/>
                    <a:p>
                      <a:r>
                        <a:rPr lang="en-US" dirty="0"/>
                        <a:t>Rules and conditions for affixing the CE marking and other markings </a:t>
                      </a:r>
                    </a:p>
                  </a:txBody>
                  <a:tcPr/>
                </a:tc>
                <a:extLst>
                  <a:ext uri="{0D108BD9-81ED-4DB2-BD59-A6C34878D82A}">
                    <a16:rowId xmlns:a16="http://schemas.microsoft.com/office/drawing/2014/main" val="639016977"/>
                  </a:ext>
                </a:extLst>
              </a:tr>
              <a:tr h="370840">
                <a:tc>
                  <a:txBody>
                    <a:bodyPr/>
                    <a:lstStyle/>
                    <a:p>
                      <a:endParaRPr lang="en-US" dirty="0"/>
                    </a:p>
                  </a:txBody>
                  <a:tcPr/>
                </a:tc>
                <a:tc>
                  <a:txBody>
                    <a:bodyPr/>
                    <a:lstStyle/>
                    <a:p>
                      <a:r>
                        <a:rPr lang="en-US" dirty="0"/>
                        <a:t>CHAPTER 4: NOTIFICATION OF CONFORMITY ASSESSMENT BODIES </a:t>
                      </a:r>
                    </a:p>
                  </a:txBody>
                  <a:tcPr/>
                </a:tc>
                <a:extLst>
                  <a:ext uri="{0D108BD9-81ED-4DB2-BD59-A6C34878D82A}">
                    <a16:rowId xmlns:a16="http://schemas.microsoft.com/office/drawing/2014/main" val="2469180991"/>
                  </a:ext>
                </a:extLst>
              </a:tr>
              <a:tr h="370840">
                <a:tc>
                  <a:txBody>
                    <a:bodyPr/>
                    <a:lstStyle/>
                    <a:p>
                      <a:r>
                        <a:rPr lang="en-US" dirty="0"/>
                        <a:t>21</a:t>
                      </a:r>
                    </a:p>
                  </a:txBody>
                  <a:tcPr/>
                </a:tc>
                <a:tc>
                  <a:txBody>
                    <a:bodyPr/>
                    <a:lstStyle/>
                    <a:p>
                      <a:r>
                        <a:rPr lang="en-US" dirty="0"/>
                        <a:t>Notification </a:t>
                      </a:r>
                    </a:p>
                  </a:txBody>
                  <a:tcPr/>
                </a:tc>
                <a:extLst>
                  <a:ext uri="{0D108BD9-81ED-4DB2-BD59-A6C34878D82A}">
                    <a16:rowId xmlns:a16="http://schemas.microsoft.com/office/drawing/2014/main" val="2099679506"/>
                  </a:ext>
                </a:extLst>
              </a:tr>
              <a:tr h="370840">
                <a:tc>
                  <a:txBody>
                    <a:bodyPr/>
                    <a:lstStyle/>
                    <a:p>
                      <a:r>
                        <a:rPr lang="en-US" dirty="0"/>
                        <a:t>22</a:t>
                      </a:r>
                    </a:p>
                  </a:txBody>
                  <a:tcPr/>
                </a:tc>
                <a:tc>
                  <a:txBody>
                    <a:bodyPr/>
                    <a:lstStyle/>
                    <a:p>
                      <a:r>
                        <a:rPr lang="en-US" dirty="0"/>
                        <a:t>Notifying authorities </a:t>
                      </a:r>
                    </a:p>
                  </a:txBody>
                  <a:tcPr/>
                </a:tc>
                <a:extLst>
                  <a:ext uri="{0D108BD9-81ED-4DB2-BD59-A6C34878D82A}">
                    <a16:rowId xmlns:a16="http://schemas.microsoft.com/office/drawing/2014/main" val="2131299984"/>
                  </a:ext>
                </a:extLst>
              </a:tr>
              <a:tr h="370840">
                <a:tc>
                  <a:txBody>
                    <a:bodyPr/>
                    <a:lstStyle/>
                    <a:p>
                      <a:r>
                        <a:rPr lang="en-US" dirty="0"/>
                        <a:t>23</a:t>
                      </a:r>
                    </a:p>
                  </a:txBody>
                  <a:tcPr/>
                </a:tc>
                <a:tc>
                  <a:txBody>
                    <a:bodyPr/>
                    <a:lstStyle/>
                    <a:p>
                      <a:r>
                        <a:rPr lang="en-US" dirty="0"/>
                        <a:t>Requirements relating to notifying authorities </a:t>
                      </a:r>
                    </a:p>
                  </a:txBody>
                  <a:tcPr/>
                </a:tc>
                <a:extLst>
                  <a:ext uri="{0D108BD9-81ED-4DB2-BD59-A6C34878D82A}">
                    <a16:rowId xmlns:a16="http://schemas.microsoft.com/office/drawing/2014/main" val="2647042491"/>
                  </a:ext>
                </a:extLst>
              </a:tr>
              <a:tr h="370840">
                <a:tc>
                  <a:txBody>
                    <a:bodyPr/>
                    <a:lstStyle/>
                    <a:p>
                      <a:r>
                        <a:rPr lang="en-US" dirty="0"/>
                        <a:t>24</a:t>
                      </a:r>
                    </a:p>
                  </a:txBody>
                  <a:tcPr/>
                </a:tc>
                <a:tc>
                  <a:txBody>
                    <a:bodyPr/>
                    <a:lstStyle/>
                    <a:p>
                      <a:r>
                        <a:rPr lang="en-US" dirty="0"/>
                        <a:t>Information obligation on notifying authorities </a:t>
                      </a:r>
                    </a:p>
                  </a:txBody>
                  <a:tcPr/>
                </a:tc>
                <a:extLst>
                  <a:ext uri="{0D108BD9-81ED-4DB2-BD59-A6C34878D82A}">
                    <a16:rowId xmlns:a16="http://schemas.microsoft.com/office/drawing/2014/main" val="1451351209"/>
                  </a:ext>
                </a:extLst>
              </a:tr>
              <a:tr h="370840">
                <a:tc>
                  <a:txBody>
                    <a:bodyPr/>
                    <a:lstStyle/>
                    <a:p>
                      <a:r>
                        <a:rPr lang="en-US" dirty="0"/>
                        <a:t>25</a:t>
                      </a:r>
                    </a:p>
                  </a:txBody>
                  <a:tcPr/>
                </a:tc>
                <a:tc>
                  <a:txBody>
                    <a:bodyPr/>
                    <a:lstStyle/>
                    <a:p>
                      <a:r>
                        <a:rPr lang="en-US" dirty="0"/>
                        <a:t>Requirements relating to notified bodies </a:t>
                      </a:r>
                    </a:p>
                  </a:txBody>
                  <a:tcPr/>
                </a:tc>
                <a:extLst>
                  <a:ext uri="{0D108BD9-81ED-4DB2-BD59-A6C34878D82A}">
                    <a16:rowId xmlns:a16="http://schemas.microsoft.com/office/drawing/2014/main" val="1467487000"/>
                  </a:ext>
                </a:extLst>
              </a:tr>
              <a:tr h="450383">
                <a:tc>
                  <a:txBody>
                    <a:bodyPr/>
                    <a:lstStyle/>
                    <a:p>
                      <a:r>
                        <a:rPr lang="en-US" dirty="0"/>
                        <a:t>26</a:t>
                      </a:r>
                    </a:p>
                  </a:txBody>
                  <a:tcPr/>
                </a:tc>
                <a:tc>
                  <a:txBody>
                    <a:bodyPr/>
                    <a:lstStyle/>
                    <a:p>
                      <a:r>
                        <a:rPr lang="en-US" dirty="0"/>
                        <a:t>Presumption of conformity of notified bodies </a:t>
                      </a:r>
                    </a:p>
                  </a:txBody>
                  <a:tcPr/>
                </a:tc>
                <a:extLst>
                  <a:ext uri="{0D108BD9-81ED-4DB2-BD59-A6C34878D82A}">
                    <a16:rowId xmlns:a16="http://schemas.microsoft.com/office/drawing/2014/main" val="1880883484"/>
                  </a:ext>
                </a:extLst>
              </a:tr>
              <a:tr h="357282">
                <a:tc>
                  <a:txBody>
                    <a:bodyPr/>
                    <a:lstStyle/>
                    <a:p>
                      <a:r>
                        <a:rPr lang="en-US" dirty="0"/>
                        <a:t>27</a:t>
                      </a:r>
                    </a:p>
                  </a:txBody>
                  <a:tcPr/>
                </a:tc>
                <a:tc>
                  <a:txBody>
                    <a:bodyPr/>
                    <a:lstStyle/>
                    <a:p>
                      <a:r>
                        <a:rPr lang="en-US" dirty="0"/>
                        <a:t>Subsidiaries of and subcontracting by notified bodies </a:t>
                      </a:r>
                    </a:p>
                  </a:txBody>
                  <a:tcPr/>
                </a:tc>
                <a:extLst>
                  <a:ext uri="{0D108BD9-81ED-4DB2-BD59-A6C34878D82A}">
                    <a16:rowId xmlns:a16="http://schemas.microsoft.com/office/drawing/2014/main" val="289473425"/>
                  </a:ext>
                </a:extLst>
              </a:tr>
            </a:tbl>
          </a:graphicData>
        </a:graphic>
      </p:graphicFrame>
      <p:sp>
        <p:nvSpPr>
          <p:cNvPr id="4" name="Rectangle 3">
            <a:extLst>
              <a:ext uri="{FF2B5EF4-FFF2-40B4-BE49-F238E27FC236}">
                <a16:creationId xmlns:a16="http://schemas.microsoft.com/office/drawing/2014/main" id="{859815E9-231E-4604-A882-AE4486E0BB48}"/>
              </a:ext>
            </a:extLst>
          </p:cNvPr>
          <p:cNvSpPr/>
          <p:nvPr/>
        </p:nvSpPr>
        <p:spPr>
          <a:xfrm>
            <a:off x="0" y="6176962"/>
            <a:ext cx="12192000" cy="6810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047F9-AF30-4CA4-8228-EA7D93138B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8330" y="6062127"/>
            <a:ext cx="857380" cy="700552"/>
          </a:xfrm>
          <a:prstGeom prst="rect">
            <a:avLst/>
          </a:prstGeom>
        </p:spPr>
      </p:pic>
      <p:sp>
        <p:nvSpPr>
          <p:cNvPr id="6" name="Rectangle 5">
            <a:extLst>
              <a:ext uri="{FF2B5EF4-FFF2-40B4-BE49-F238E27FC236}">
                <a16:creationId xmlns:a16="http://schemas.microsoft.com/office/drawing/2014/main" id="{2BB1E6A9-649E-45E5-A695-29FFCE095860}"/>
              </a:ext>
            </a:extLst>
          </p:cNvPr>
          <p:cNvSpPr/>
          <p:nvPr/>
        </p:nvSpPr>
        <p:spPr>
          <a:xfrm>
            <a:off x="5062330" y="6291798"/>
            <a:ext cx="6096000" cy="369332"/>
          </a:xfrm>
          <a:prstGeom prst="rect">
            <a:avLst/>
          </a:prstGeom>
        </p:spPr>
        <p:txBody>
          <a:bodyPr>
            <a:spAutoFit/>
          </a:bodyPr>
          <a:lstStyle/>
          <a:p>
            <a:pPr algn="r"/>
            <a:r>
              <a:rPr lang="en-US" b="1" dirty="0">
                <a:solidFill>
                  <a:schemeClr val="bg1"/>
                </a:solidFill>
              </a:rPr>
              <a:t>Pyrotechnics</a:t>
            </a:r>
            <a:endParaRPr lang="en-US" dirty="0">
              <a:solidFill>
                <a:schemeClr val="bg1"/>
              </a:solidFill>
            </a:endParaRPr>
          </a:p>
        </p:txBody>
      </p:sp>
    </p:spTree>
    <p:extLst>
      <p:ext uri="{BB962C8B-B14F-4D97-AF65-F5344CB8AC3E}">
        <p14:creationId xmlns:p14="http://schemas.microsoft.com/office/powerpoint/2010/main" val="2678446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4762</Words>
  <Application>Microsoft Office PowerPoint</Application>
  <PresentationFormat>Widescreen</PresentationFormat>
  <Paragraphs>592</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SALW Commission Meeting Budva</vt:lpstr>
      <vt:lpstr>Contents</vt:lpstr>
      <vt:lpstr>DIRECTIVE 2013/29/EU OF THE EUROPEAN PARLIAMENT AND OF THE COUNCIL of 12 June 2013 on the harmonisation of the laws of the Member States relating to the making available on the market of pyrotechnic articles (recast) </vt:lpstr>
      <vt:lpstr>What?</vt:lpstr>
      <vt:lpstr>Categories</vt:lpstr>
      <vt:lpstr>What?</vt:lpstr>
      <vt:lpstr>Contents</vt:lpstr>
      <vt:lpstr>Contents</vt:lpstr>
      <vt:lpstr>Contents</vt:lpstr>
      <vt:lpstr>Contents</vt:lpstr>
      <vt:lpstr>Contents</vt:lpstr>
      <vt:lpstr>DIRECTIVE 2014/28/EU OF THE EUROPEAN PARLIAMENT AND OF THE COUNCIL of 26 February 2014 on the harmonisation of the laws of the Member States relating to the making available on the market and supervision of explosives for civil uses (recast) </vt:lpstr>
      <vt:lpstr>What?</vt:lpstr>
      <vt:lpstr>Contents</vt:lpstr>
      <vt:lpstr>Contents</vt:lpstr>
      <vt:lpstr>Contents</vt:lpstr>
      <vt:lpstr>Contents</vt:lpstr>
      <vt:lpstr>Contents</vt:lpstr>
      <vt:lpstr>REGULATION (EU) No 98/2013 OF THE EUROPEAN PARLIAMENT AND OF THE COUNCIL of 15 January 2013 on the marketing and use of explosives precursors</vt:lpstr>
      <vt:lpstr>What?</vt:lpstr>
      <vt:lpstr>What?</vt:lpstr>
      <vt:lpstr>Timeline</vt:lpstr>
      <vt:lpstr>98/2013</vt:lpstr>
      <vt:lpstr>98/2013</vt:lpstr>
      <vt:lpstr>98/2013 Annex I – Restricted chemical substances</vt:lpstr>
      <vt:lpstr>Explained</vt:lpstr>
      <vt:lpstr>98/2013 Annex II – Non - Restricted chemical substances ( part 1)</vt:lpstr>
      <vt:lpstr>98/2013 Annex II – Non - Restricted chemical substances ( part 2)</vt:lpstr>
      <vt:lpstr>Explained</vt:lpstr>
      <vt:lpstr>98/2013</vt:lpstr>
      <vt:lpstr>Recommendations 18 October 2017 - 1</vt:lpstr>
      <vt:lpstr>Recommendations 18 October 2017 - 2</vt:lpstr>
      <vt:lpstr>Recommendations 18 October 2017 - 2</vt:lpstr>
      <vt:lpstr>IMPLEMENTING DIRECTIVE Technical specifications for the marking of firearms and their essential components</vt:lpstr>
      <vt:lpstr>Contains</vt:lpstr>
      <vt:lpstr>Implementing Directive</vt:lpstr>
      <vt:lpstr>Implementing Directive</vt:lpstr>
      <vt:lpstr>Annex</vt:lpstr>
      <vt:lpstr>IMPLEMENTING DIRECTIVE Technical specifications for alarm and signal weapons</vt:lpstr>
      <vt:lpstr>Implementing Directive</vt:lpstr>
      <vt:lpstr>Implementing Directive</vt:lpstr>
      <vt:lpstr>Annex</vt:lpstr>
      <vt:lpstr>Annex</vt:lpstr>
      <vt:lpstr>Annex</vt:lpstr>
      <vt:lpstr>Annex</vt:lpstr>
      <vt:lpstr>PowerPoint Presentation</vt:lpstr>
      <vt:lpstr>History and links</vt:lpstr>
      <vt:lpstr>SALW vs FIREARMS</vt:lpstr>
      <vt:lpstr>COUNTERING ILLICIT FIREARMS AND SALW:  OBJECTIVES AND ACTIONS</vt:lpstr>
      <vt:lpstr>STRENGTHENING THE NORMATIVE FRAMEWORK  </vt:lpstr>
      <vt:lpstr>  IMPLEMENTATION OF NORMS IN THE DIFFERENT LIFE CYCLE PHASES OF FIREARMS/SALW - 1  </vt:lpstr>
      <vt:lpstr>  IMPLEMENTATION OF NORMS IN THE DIFFERENT LIFE CYCLE PHASES OF FIREARMS/SALW - 2  </vt:lpstr>
      <vt:lpstr>  COMPLIANCE THROUGH MONITORING AND ENFORCEMENT  </vt:lpstr>
      <vt:lpstr> INTERNATIONAL COOPERATION AND ASSISTANCE  </vt:lpstr>
      <vt:lpstr>PowerPoint Presentation</vt:lpstr>
      <vt:lpstr>https://www.un.org/disarmament/convarms/mosaic/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SALW Commission Meeting Budva</dc:title>
  <dc:creator>Alain Lapon</dc:creator>
  <cp:lastModifiedBy>Alain Lapon</cp:lastModifiedBy>
  <cp:revision>67</cp:revision>
  <dcterms:created xsi:type="dcterms:W3CDTF">2018-11-23T06:58:15Z</dcterms:created>
  <dcterms:modified xsi:type="dcterms:W3CDTF">2018-11-24T07:01:02Z</dcterms:modified>
</cp:coreProperties>
</file>