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8" r:id="rId3"/>
    <p:sldId id="269" r:id="rId4"/>
    <p:sldId id="270" r:id="rId5"/>
    <p:sldId id="271" r:id="rId6"/>
    <p:sldId id="262" r:id="rId7"/>
    <p:sldId id="268" r:id="rId8"/>
    <p:sldId id="266" r:id="rId9"/>
    <p:sldId id="260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654" autoAdjust="0"/>
  </p:normalViewPr>
  <p:slideViewPr>
    <p:cSldViewPr snapToGrid="0" snapToObjects="1">
      <p:cViewPr varScale="1">
        <p:scale>
          <a:sx n="59" d="100"/>
          <a:sy n="59" d="100"/>
        </p:scale>
        <p:origin x="-2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45CE8-EEBD-5448-B914-316B4AD2B3A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FD142-CA21-E243-8355-878F95909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0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Introduction: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Starting a business,</a:t>
            </a:r>
            <a:r>
              <a:rPr lang="en-US" baseline="0" dirty="0" smtClean="0"/>
              <a:t> managing the power use, finding cheap rents, taking the safest road to work or avoiding high crime </a:t>
            </a:r>
            <a:r>
              <a:rPr lang="en-US" baseline="0" dirty="0" err="1" smtClean="0"/>
              <a:t>neighbourhoods</a:t>
            </a:r>
            <a:r>
              <a:rPr lang="en-US" baseline="0" dirty="0" smtClean="0"/>
              <a:t>, cities and their citizens worldwide are discovering the power of open data. </a:t>
            </a:r>
            <a:r>
              <a:rPr lang="en-US" baseline="0" smtClean="0"/>
              <a:t>By opening up data about transportation, education, health care, and more, municipal governments are helping app developers and others to find new ways to tackle old and new problems.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Why should any body engage in open data?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Role of citizens?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Challenges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D142-CA21-E243-8355-878F959090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3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Why should governments do open data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traditionally, open data supported movements to hold governments to account and exercise civic oversight,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High potential in addressing governance/public service/development challenges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Provides new insights into existing issues, is the core of evidence-based decision making, helping governments improve targeting of services.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There are cases where regimes known to be authoritarian will open a high number of datasets, called ‘open washing’, But that by itself is not sufficient – data is only meaningful if it is used and re-used, if citizens are engaged and participate in the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D142-CA21-E243-8355-878F959090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4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Crime</a:t>
            </a:r>
            <a:r>
              <a:rPr lang="en-US" baseline="0" dirty="0" smtClean="0"/>
              <a:t> map from London: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Ability to see at </a:t>
            </a:r>
            <a:r>
              <a:rPr lang="en-US" baseline="0" dirty="0" err="1" smtClean="0"/>
              <a:t>neighbourhood</a:t>
            </a:r>
            <a:r>
              <a:rPr lang="en-US" baseline="0" dirty="0" smtClean="0"/>
              <a:t> and street level what are the crimes that are taking place, as well as the average for the </a:t>
            </a:r>
            <a:r>
              <a:rPr lang="en-US" baseline="0" dirty="0" err="1" smtClean="0"/>
              <a:t>neighbourhood</a:t>
            </a:r>
            <a:r>
              <a:rPr lang="en-US" baseline="0" dirty="0" smtClean="0"/>
              <a:t> and broader area, how does that compare to other areas, different times, and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D142-CA21-E243-8355-878F959090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D142-CA21-E243-8355-878F959090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Challenges:- Opening data is scary.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Recently conducted Open Data Impact Assessment – many challenges: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Quality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Reliability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Lack of digital skills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Low demand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Resources (IT and money)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Silos/ inter-intra agency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Human error/lack of standardization (Public procurement)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Ministry of Data: - standardization; + the energy (the potential; #of applications)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D142-CA21-E243-8355-878F959090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7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role of citizens: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Open data initiatives can be successful only through a substantive engagement and continuous communication with citizens. And that’s possible.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Governments gain from skills available among the citizens, tapping into collective knowledge and creativity.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Citizens are encouraged to be a part of the city, have a say in how it is designed, participate and contribute in a way that matters and that is sensed by them;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Montenegro be responsible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Generation of new data, to supplement existing </a:t>
            </a:r>
            <a:r>
              <a:rPr lang="en-US" baseline="0" dirty="0" smtClean="0"/>
              <a:t>ones;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Road safety Serbia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spurs social innovation – many companies around the world have been created based on data that has been opened (think about weather).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most importantly –this is a win-win situation for all: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Governments get skills which are very expensive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Open data can also be used to enhance data literacy skills of young people, improving their employability in the </a:t>
            </a:r>
            <a:r>
              <a:rPr lang="en-US" baseline="0" dirty="0" err="1" smtClean="0"/>
              <a:t>labour</a:t>
            </a:r>
            <a:r>
              <a:rPr lang="en-US" baseline="0" dirty="0" smtClean="0"/>
              <a:t> market 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Kosovo example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D142-CA21-E243-8355-878F959090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of big data –combining</a:t>
            </a:r>
            <a:r>
              <a:rPr lang="en-US" baseline="0" dirty="0" smtClean="0"/>
              <a:t> demographics, school attendance, mobile data, lowering crime up to 30% in Santa Cruz, LA, London.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Follow up conversation –possibility to use historical data to predict where and when crimes take place/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D142-CA21-E243-8355-878F959090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2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Citizen driven innovation.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D142-CA21-E243-8355-878F959090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79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energy gives a general positive outlook,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it’s important to do things one step at a time: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Engage citizens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Prioritize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Open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Engage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Improve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Continue</a:t>
            </a:r>
          </a:p>
          <a:p>
            <a:pPr marL="457200" lvl="1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Employ international standards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Adopting the International Open Data Charter is a great resource and would give Tirana Municipality an opportunity to engage with the global open data community and be a pioneer at that in our region; and get access to best practices;</a:t>
            </a:r>
          </a:p>
          <a:p>
            <a:pPr marL="457200" lvl="1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Connect, learn and share with each other (friends are very important)!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UNDP will be </a:t>
            </a:r>
            <a:r>
              <a:rPr lang="en-US" baseline="0" dirty="0" err="1" smtClean="0"/>
              <a:t>suporting</a:t>
            </a:r>
            <a:r>
              <a:rPr lang="en-US" baseline="0" dirty="0" smtClean="0"/>
              <a:t> open data work throughout the region, including through a recently funded facility, which looks at the practical implementation and use, as well as strengthening the entire eco-system, we will be developing data literacy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in Albanian as well as supporting implementation of the charter, regional open data challenges.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The future of the smart city is not centered around technology, but around it’s citizens.</a:t>
            </a:r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D142-CA21-E243-8355-878F959090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ejla.sadiku@undp.org" TargetMode="Externa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86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5808"/>
            <a:ext cx="6400800" cy="3142992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lejla.sadiku@undp.org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lejlasadiku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924" y="4150072"/>
            <a:ext cx="614960" cy="4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9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mart cit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876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6-06-23 at 09.45.5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786"/>
          <a:stretch>
            <a:fillRect/>
          </a:stretch>
        </p:blipFill>
        <p:spPr>
          <a:xfrm>
            <a:off x="457200" y="547835"/>
            <a:ext cx="8229600" cy="4525963"/>
          </a:xfrm>
        </p:spPr>
      </p:pic>
      <p:pic>
        <p:nvPicPr>
          <p:cNvPr id="4" name="Picture 3" descr="Screen Shot 2016-06-23 at 09.57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1" y="3228561"/>
            <a:ext cx="4492028" cy="26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6-23 at 10.01.0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" b="503"/>
          <a:stretch>
            <a:fillRect/>
          </a:stretch>
        </p:blipFill>
        <p:spPr>
          <a:xfrm>
            <a:off x="457200" y="502490"/>
            <a:ext cx="8229600" cy="4525963"/>
          </a:xfrm>
        </p:spPr>
      </p:pic>
      <p:pic>
        <p:nvPicPr>
          <p:cNvPr id="5" name="Picture 4" descr="Screen Shot 2016-06-23 at 10.03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65" y="3643975"/>
            <a:ext cx="5398135" cy="23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7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challenge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8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37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llaboration-illustrati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r="14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014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6-23 at 10.32.3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164" b="-55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331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la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90" y="368715"/>
            <a:ext cx="3358362" cy="59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9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chester open dat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4" b="9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9991567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1044</TotalTime>
  <Words>706</Words>
  <Application>Microsoft Macintosh PowerPoint</Application>
  <PresentationFormat>On-screen Show (4:3)</PresentationFormat>
  <Paragraphs>73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Lejla Sadiku</dc:creator>
  <cp:lastModifiedBy>Lejla Sadiku</cp:lastModifiedBy>
  <cp:revision>21</cp:revision>
  <dcterms:created xsi:type="dcterms:W3CDTF">2016-01-19T17:40:49Z</dcterms:created>
  <dcterms:modified xsi:type="dcterms:W3CDTF">2016-06-23T09:22:43Z</dcterms:modified>
</cp:coreProperties>
</file>